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79"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80" r:id="rId24"/>
    <p:sldId id="331" r:id="rId25"/>
    <p:sldId id="332" r:id="rId26"/>
    <p:sldId id="333" r:id="rId27"/>
    <p:sldId id="281" r:id="rId28"/>
    <p:sldId id="278" r:id="rId2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50BC06-D3AC-5B48-B7E0-44729DFEAF41}" v="54" dt="2026-08-30T13:18:24.366"/>
    <p1510:client id="{F5CE2040-0C2D-2A4C-A129-E95767AF45CA}" v="1" dt="2026-08-30T13:43:38.9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67"/>
    <p:restoredTop sz="94610"/>
  </p:normalViewPr>
  <p:slideViewPr>
    <p:cSldViewPr snapToGrid="0" snapToObjects="1">
      <p:cViewPr varScale="1">
        <p:scale>
          <a:sx n="154" d="100"/>
          <a:sy n="154" d="100"/>
        </p:scale>
        <p:origin x="23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uj Kumar Tiwari" userId="a56b7293-af77-478d-ac11-59d4698ccfa1" providerId="ADAL" clId="{A6B18DDE-AB9C-5DF2-ADA7-14BC80A7186B}"/>
    <pc:docChg chg="undo custSel addSld delSld modSld sldOrd">
      <pc:chgData name="Anuj Kumar Tiwari" userId="a56b7293-af77-478d-ac11-59d4698ccfa1" providerId="ADAL" clId="{A6B18DDE-AB9C-5DF2-ADA7-14BC80A7186B}" dt="2026-08-31T05:34:54.592" v="2073" actId="207"/>
      <pc:docMkLst>
        <pc:docMk/>
      </pc:docMkLst>
      <pc:sldChg chg="addSp delSp modSp mod">
        <pc:chgData name="Anuj Kumar Tiwari" userId="a56b7293-af77-478d-ac11-59d4698ccfa1" providerId="ADAL" clId="{A6B18DDE-AB9C-5DF2-ADA7-14BC80A7186B}" dt="2026-08-30T13:43:42.711" v="2045" actId="20577"/>
        <pc:sldMkLst>
          <pc:docMk/>
          <pc:sldMk cId="0" sldId="256"/>
        </pc:sldMkLst>
        <pc:spChg chg="mod">
          <ac:chgData name="Anuj Kumar Tiwari" userId="a56b7293-af77-478d-ac11-59d4698ccfa1" providerId="ADAL" clId="{A6B18DDE-AB9C-5DF2-ADA7-14BC80A7186B}" dt="2026-08-30T13:19:46.457" v="1974" actId="20577"/>
          <ac:spMkLst>
            <pc:docMk/>
            <pc:sldMk cId="0" sldId="256"/>
            <ac:spMk id="2" creationId="{00000000-0000-0000-0000-000000000000}"/>
          </ac:spMkLst>
        </pc:spChg>
        <pc:spChg chg="mod">
          <ac:chgData name="Anuj Kumar Tiwari" userId="a56b7293-af77-478d-ac11-59d4698ccfa1" providerId="ADAL" clId="{A6B18DDE-AB9C-5DF2-ADA7-14BC80A7186B}" dt="2026-08-30T13:38:04.600" v="2042" actId="403"/>
          <ac:spMkLst>
            <pc:docMk/>
            <pc:sldMk cId="0" sldId="256"/>
            <ac:spMk id="3" creationId="{00000000-0000-0000-0000-000000000000}"/>
          </ac:spMkLst>
        </pc:spChg>
        <pc:spChg chg="mod">
          <ac:chgData name="Anuj Kumar Tiwari" userId="a56b7293-af77-478d-ac11-59d4698ccfa1" providerId="ADAL" clId="{A6B18DDE-AB9C-5DF2-ADA7-14BC80A7186B}" dt="2026-08-30T06:59:03.760" v="159" actId="1076"/>
          <ac:spMkLst>
            <pc:docMk/>
            <pc:sldMk cId="0" sldId="256"/>
            <ac:spMk id="4" creationId="{00000000-0000-0000-0000-000000000000}"/>
          </ac:spMkLst>
        </pc:spChg>
        <pc:spChg chg="del">
          <ac:chgData name="Anuj Kumar Tiwari" userId="a56b7293-af77-478d-ac11-59d4698ccfa1" providerId="ADAL" clId="{A6B18DDE-AB9C-5DF2-ADA7-14BC80A7186B}" dt="2026-08-30T06:52:11.643" v="28" actId="478"/>
          <ac:spMkLst>
            <pc:docMk/>
            <pc:sldMk cId="0" sldId="256"/>
            <ac:spMk id="5" creationId="{00000000-0000-0000-0000-000000000000}"/>
          </ac:spMkLst>
        </pc:spChg>
        <pc:spChg chg="add mod">
          <ac:chgData name="Anuj Kumar Tiwari" userId="a56b7293-af77-478d-ac11-59d4698ccfa1" providerId="ADAL" clId="{A6B18DDE-AB9C-5DF2-ADA7-14BC80A7186B}" dt="2026-08-30T13:43:42.711" v="2045" actId="20577"/>
          <ac:spMkLst>
            <pc:docMk/>
            <pc:sldMk cId="0" sldId="256"/>
            <ac:spMk id="5" creationId="{793317B7-80ED-B6DA-32CB-ABF4B02202B3}"/>
          </ac:spMkLst>
        </pc:spChg>
        <pc:spChg chg="add mod">
          <ac:chgData name="Anuj Kumar Tiwari" userId="a56b7293-af77-478d-ac11-59d4698ccfa1" providerId="ADAL" clId="{A6B18DDE-AB9C-5DF2-ADA7-14BC80A7186B}" dt="2026-08-30T13:19:34.780" v="1966" actId="1076"/>
          <ac:spMkLst>
            <pc:docMk/>
            <pc:sldMk cId="0" sldId="256"/>
            <ac:spMk id="6" creationId="{28C83AA1-5A66-05A1-5CEF-8BE8FB589F4F}"/>
          </ac:spMkLst>
        </pc:spChg>
        <pc:spChg chg="add mod">
          <ac:chgData name="Anuj Kumar Tiwari" userId="a56b7293-af77-478d-ac11-59d4698ccfa1" providerId="ADAL" clId="{A6B18DDE-AB9C-5DF2-ADA7-14BC80A7186B}" dt="2026-08-30T06:58:53.876" v="158" actId="1076"/>
          <ac:spMkLst>
            <pc:docMk/>
            <pc:sldMk cId="0" sldId="256"/>
            <ac:spMk id="7" creationId="{7976E92A-B521-FFE4-6D2E-36201E18740F}"/>
          </ac:spMkLst>
        </pc:spChg>
        <pc:picChg chg="add mod">
          <ac:chgData name="Anuj Kumar Tiwari" userId="a56b7293-af77-478d-ac11-59d4698ccfa1" providerId="ADAL" clId="{A6B18DDE-AB9C-5DF2-ADA7-14BC80A7186B}" dt="2026-08-30T07:07:07.843" v="160" actId="1076"/>
          <ac:picMkLst>
            <pc:docMk/>
            <pc:sldMk cId="0" sldId="256"/>
            <ac:picMk id="8" creationId="{5DB3ACB2-5C48-4468-4F9A-99E8E0EF211A}"/>
          </ac:picMkLst>
        </pc:picChg>
      </pc:sldChg>
      <pc:sldChg chg="modSp mod">
        <pc:chgData name="Anuj Kumar Tiwari" userId="a56b7293-af77-478d-ac11-59d4698ccfa1" providerId="ADAL" clId="{A6B18DDE-AB9C-5DF2-ADA7-14BC80A7186B}" dt="2026-08-30T13:20:25.564" v="2004" actId="20577"/>
        <pc:sldMkLst>
          <pc:docMk/>
          <pc:sldMk cId="0" sldId="257"/>
        </pc:sldMkLst>
        <pc:spChg chg="mod">
          <ac:chgData name="Anuj Kumar Tiwari" userId="a56b7293-af77-478d-ac11-59d4698ccfa1" providerId="ADAL" clId="{A6B18DDE-AB9C-5DF2-ADA7-14BC80A7186B}" dt="2026-08-30T13:20:25.564" v="2004" actId="20577"/>
          <ac:spMkLst>
            <pc:docMk/>
            <pc:sldMk cId="0" sldId="257"/>
            <ac:spMk id="4" creationId="{00000000-0000-0000-0000-000000000000}"/>
          </ac:spMkLst>
        </pc:spChg>
      </pc:sldChg>
      <pc:sldChg chg="modSp mod">
        <pc:chgData name="Anuj Kumar Tiwari" userId="a56b7293-af77-478d-ac11-59d4698ccfa1" providerId="ADAL" clId="{A6B18DDE-AB9C-5DF2-ADA7-14BC80A7186B}" dt="2026-08-31T05:34:24.173" v="2072" actId="20577"/>
        <pc:sldMkLst>
          <pc:docMk/>
          <pc:sldMk cId="0" sldId="258"/>
        </pc:sldMkLst>
        <pc:spChg chg="mod">
          <ac:chgData name="Anuj Kumar Tiwari" userId="a56b7293-af77-478d-ac11-59d4698ccfa1" providerId="ADAL" clId="{A6B18DDE-AB9C-5DF2-ADA7-14BC80A7186B}" dt="2026-08-31T05:33:39.224" v="2054" actId="20577"/>
          <ac:spMkLst>
            <pc:docMk/>
            <pc:sldMk cId="0" sldId="258"/>
            <ac:spMk id="2" creationId="{00000000-0000-0000-0000-000000000000}"/>
          </ac:spMkLst>
        </pc:spChg>
        <pc:spChg chg="mod">
          <ac:chgData name="Anuj Kumar Tiwari" userId="a56b7293-af77-478d-ac11-59d4698ccfa1" providerId="ADAL" clId="{A6B18DDE-AB9C-5DF2-ADA7-14BC80A7186B}" dt="2026-08-30T08:24:11.764" v="246" actId="1076"/>
          <ac:spMkLst>
            <pc:docMk/>
            <pc:sldMk cId="0" sldId="258"/>
            <ac:spMk id="4" creationId="{00000000-0000-0000-0000-000000000000}"/>
          </ac:spMkLst>
        </pc:spChg>
        <pc:spChg chg="mod">
          <ac:chgData name="Anuj Kumar Tiwari" userId="a56b7293-af77-478d-ac11-59d4698ccfa1" providerId="ADAL" clId="{A6B18DDE-AB9C-5DF2-ADA7-14BC80A7186B}" dt="2026-08-31T05:33:45.236" v="2058" actId="20577"/>
          <ac:spMkLst>
            <pc:docMk/>
            <pc:sldMk cId="0" sldId="258"/>
            <ac:spMk id="5" creationId="{00000000-0000-0000-0000-000000000000}"/>
          </ac:spMkLst>
        </pc:spChg>
        <pc:spChg chg="mod">
          <ac:chgData name="Anuj Kumar Tiwari" userId="a56b7293-af77-478d-ac11-59d4698ccfa1" providerId="ADAL" clId="{A6B18DDE-AB9C-5DF2-ADA7-14BC80A7186B}" dt="2026-08-30T08:23:43.166" v="237" actId="403"/>
          <ac:spMkLst>
            <pc:docMk/>
            <pc:sldMk cId="0" sldId="258"/>
            <ac:spMk id="6" creationId="{00000000-0000-0000-0000-000000000000}"/>
          </ac:spMkLst>
        </pc:spChg>
        <pc:spChg chg="mod">
          <ac:chgData name="Anuj Kumar Tiwari" userId="a56b7293-af77-478d-ac11-59d4698ccfa1" providerId="ADAL" clId="{A6B18DDE-AB9C-5DF2-ADA7-14BC80A7186B}" dt="2026-08-30T08:24:00.700" v="243" actId="403"/>
          <ac:spMkLst>
            <pc:docMk/>
            <pc:sldMk cId="0" sldId="258"/>
            <ac:spMk id="7" creationId="{00000000-0000-0000-0000-000000000000}"/>
          </ac:spMkLst>
        </pc:spChg>
        <pc:spChg chg="mod">
          <ac:chgData name="Anuj Kumar Tiwari" userId="a56b7293-af77-478d-ac11-59d4698ccfa1" providerId="ADAL" clId="{A6B18DDE-AB9C-5DF2-ADA7-14BC80A7186B}" dt="2026-08-31T05:34:04.646" v="2062" actId="20577"/>
          <ac:spMkLst>
            <pc:docMk/>
            <pc:sldMk cId="0" sldId="258"/>
            <ac:spMk id="8" creationId="{00000000-0000-0000-0000-000000000000}"/>
          </ac:spMkLst>
        </pc:spChg>
        <pc:spChg chg="mod">
          <ac:chgData name="Anuj Kumar Tiwari" userId="a56b7293-af77-478d-ac11-59d4698ccfa1" providerId="ADAL" clId="{A6B18DDE-AB9C-5DF2-ADA7-14BC80A7186B}" dt="2026-08-31T05:34:24.173" v="2072" actId="20577"/>
          <ac:spMkLst>
            <pc:docMk/>
            <pc:sldMk cId="0" sldId="258"/>
            <ac:spMk id="10" creationId="{00000000-0000-0000-0000-000000000000}"/>
          </ac:spMkLst>
        </pc:spChg>
      </pc:sldChg>
      <pc:sldChg chg="modSp mod">
        <pc:chgData name="Anuj Kumar Tiwari" userId="a56b7293-af77-478d-ac11-59d4698ccfa1" providerId="ADAL" clId="{A6B18DDE-AB9C-5DF2-ADA7-14BC80A7186B}" dt="2026-08-30T13:44:43.301" v="2052" actId="115"/>
        <pc:sldMkLst>
          <pc:docMk/>
          <pc:sldMk cId="0" sldId="259"/>
        </pc:sldMkLst>
        <pc:spChg chg="mod">
          <ac:chgData name="Anuj Kumar Tiwari" userId="a56b7293-af77-478d-ac11-59d4698ccfa1" providerId="ADAL" clId="{A6B18DDE-AB9C-5DF2-ADA7-14BC80A7186B}" dt="2026-08-30T09:59:24.529" v="329" actId="20577"/>
          <ac:spMkLst>
            <pc:docMk/>
            <pc:sldMk cId="0" sldId="259"/>
            <ac:spMk id="2" creationId="{00000000-0000-0000-0000-000000000000}"/>
          </ac:spMkLst>
        </pc:spChg>
        <pc:spChg chg="mod">
          <ac:chgData name="Anuj Kumar Tiwari" userId="a56b7293-af77-478d-ac11-59d4698ccfa1" providerId="ADAL" clId="{A6B18DDE-AB9C-5DF2-ADA7-14BC80A7186B}" dt="2026-08-30T08:23:03.270" v="227" actId="1076"/>
          <ac:spMkLst>
            <pc:docMk/>
            <pc:sldMk cId="0" sldId="259"/>
            <ac:spMk id="5" creationId="{00000000-0000-0000-0000-000000000000}"/>
          </ac:spMkLst>
        </pc:spChg>
        <pc:spChg chg="mod">
          <ac:chgData name="Anuj Kumar Tiwari" userId="a56b7293-af77-478d-ac11-59d4698ccfa1" providerId="ADAL" clId="{A6B18DDE-AB9C-5DF2-ADA7-14BC80A7186B}" dt="2026-08-30T13:44:43.301" v="2052" actId="115"/>
          <ac:spMkLst>
            <pc:docMk/>
            <pc:sldMk cId="0" sldId="259"/>
            <ac:spMk id="6" creationId="{00000000-0000-0000-0000-000000000000}"/>
          </ac:spMkLst>
        </pc:spChg>
        <pc:picChg chg="mod">
          <ac:chgData name="Anuj Kumar Tiwari" userId="a56b7293-af77-478d-ac11-59d4698ccfa1" providerId="ADAL" clId="{A6B18DDE-AB9C-5DF2-ADA7-14BC80A7186B}" dt="2026-08-30T08:23:07.449" v="229" actId="14100"/>
          <ac:picMkLst>
            <pc:docMk/>
            <pc:sldMk cId="0" sldId="259"/>
            <ac:picMk id="4" creationId="{00000000-0000-0000-0000-000000000000}"/>
          </ac:picMkLst>
        </pc:picChg>
      </pc:sldChg>
      <pc:sldChg chg="modSp mod">
        <pc:chgData name="Anuj Kumar Tiwari" userId="a56b7293-af77-478d-ac11-59d4698ccfa1" providerId="ADAL" clId="{A6B18DDE-AB9C-5DF2-ADA7-14BC80A7186B}" dt="2026-08-31T05:34:54.592" v="2073" actId="207"/>
        <pc:sldMkLst>
          <pc:docMk/>
          <pc:sldMk cId="0" sldId="260"/>
        </pc:sldMkLst>
        <pc:spChg chg="mod">
          <ac:chgData name="Anuj Kumar Tiwari" userId="a56b7293-af77-478d-ac11-59d4698ccfa1" providerId="ADAL" clId="{A6B18DDE-AB9C-5DF2-ADA7-14BC80A7186B}" dt="2026-08-30T09:59:08.588" v="317" actId="2711"/>
          <ac:spMkLst>
            <pc:docMk/>
            <pc:sldMk cId="0" sldId="260"/>
            <ac:spMk id="2" creationId="{00000000-0000-0000-0000-000000000000}"/>
          </ac:spMkLst>
        </pc:spChg>
        <pc:spChg chg="mod">
          <ac:chgData name="Anuj Kumar Tiwari" userId="a56b7293-af77-478d-ac11-59d4698ccfa1" providerId="ADAL" clId="{A6B18DDE-AB9C-5DF2-ADA7-14BC80A7186B}" dt="2026-08-31T05:34:54.592" v="2073" actId="207"/>
          <ac:spMkLst>
            <pc:docMk/>
            <pc:sldMk cId="0" sldId="260"/>
            <ac:spMk id="4" creationId="{00000000-0000-0000-0000-000000000000}"/>
          </ac:spMkLst>
        </pc:spChg>
      </pc:sldChg>
      <pc:sldChg chg="addSp delSp modSp mod">
        <pc:chgData name="Anuj Kumar Tiwari" userId="a56b7293-af77-478d-ac11-59d4698ccfa1" providerId="ADAL" clId="{A6B18DDE-AB9C-5DF2-ADA7-14BC80A7186B}" dt="2026-08-30T13:45:28.301" v="2053" actId="115"/>
        <pc:sldMkLst>
          <pc:docMk/>
          <pc:sldMk cId="0" sldId="261"/>
        </pc:sldMkLst>
        <pc:spChg chg="del mod">
          <ac:chgData name="Anuj Kumar Tiwari" userId="a56b7293-af77-478d-ac11-59d4698ccfa1" providerId="ADAL" clId="{A6B18DDE-AB9C-5DF2-ADA7-14BC80A7186B}" dt="2026-08-30T09:18:37.370" v="313" actId="478"/>
          <ac:spMkLst>
            <pc:docMk/>
            <pc:sldMk cId="0" sldId="261"/>
            <ac:spMk id="5" creationId="{00000000-0000-0000-0000-000000000000}"/>
          </ac:spMkLst>
        </pc:spChg>
        <pc:spChg chg="mod">
          <ac:chgData name="Anuj Kumar Tiwari" userId="a56b7293-af77-478d-ac11-59d4698ccfa1" providerId="ADAL" clId="{A6B18DDE-AB9C-5DF2-ADA7-14BC80A7186B}" dt="2026-08-30T13:45:28.301" v="2053" actId="115"/>
          <ac:spMkLst>
            <pc:docMk/>
            <pc:sldMk cId="0" sldId="261"/>
            <ac:spMk id="6" creationId="{00000000-0000-0000-0000-000000000000}"/>
          </ac:spMkLst>
        </pc:spChg>
        <pc:spChg chg="add mod">
          <ac:chgData name="Anuj Kumar Tiwari" userId="a56b7293-af77-478d-ac11-59d4698ccfa1" providerId="ADAL" clId="{A6B18DDE-AB9C-5DF2-ADA7-14BC80A7186B}" dt="2026-08-30T10:04:26.273" v="395" actId="1076"/>
          <ac:spMkLst>
            <pc:docMk/>
            <pc:sldMk cId="0" sldId="261"/>
            <ac:spMk id="10" creationId="{578F4F8D-2AB6-96E1-D6B3-9CB5F31A98F4}"/>
          </ac:spMkLst>
        </pc:spChg>
        <pc:picChg chg="mod modCrop">
          <ac:chgData name="Anuj Kumar Tiwari" userId="a56b7293-af77-478d-ac11-59d4698ccfa1" providerId="ADAL" clId="{A6B18DDE-AB9C-5DF2-ADA7-14BC80A7186B}" dt="2026-08-30T09:18:19.720" v="309" actId="1076"/>
          <ac:picMkLst>
            <pc:docMk/>
            <pc:sldMk cId="0" sldId="261"/>
            <ac:picMk id="4" creationId="{00000000-0000-0000-0000-000000000000}"/>
          </ac:picMkLst>
        </pc:picChg>
        <pc:cxnChg chg="add mod">
          <ac:chgData name="Anuj Kumar Tiwari" userId="a56b7293-af77-478d-ac11-59d4698ccfa1" providerId="ADAL" clId="{A6B18DDE-AB9C-5DF2-ADA7-14BC80A7186B}" dt="2026-08-30T10:04:33.039" v="397" actId="1076"/>
          <ac:cxnSpMkLst>
            <pc:docMk/>
            <pc:sldMk cId="0" sldId="261"/>
            <ac:cxnSpMk id="8" creationId="{A7FDD2BD-655B-D837-D2DB-562E908E62F2}"/>
          </ac:cxnSpMkLst>
        </pc:cxnChg>
      </pc:sldChg>
      <pc:sldChg chg="addSp delSp modSp mod">
        <pc:chgData name="Anuj Kumar Tiwari" userId="a56b7293-af77-478d-ac11-59d4698ccfa1" providerId="ADAL" clId="{A6B18DDE-AB9C-5DF2-ADA7-14BC80A7186B}" dt="2026-08-30T10:53:34.386" v="921" actId="20577"/>
        <pc:sldMkLst>
          <pc:docMk/>
          <pc:sldMk cId="0" sldId="262"/>
        </pc:sldMkLst>
        <pc:spChg chg="mod">
          <ac:chgData name="Anuj Kumar Tiwari" userId="a56b7293-af77-478d-ac11-59d4698ccfa1" providerId="ADAL" clId="{A6B18DDE-AB9C-5DF2-ADA7-14BC80A7186B}" dt="2026-08-30T10:53:34.386" v="921" actId="20577"/>
          <ac:spMkLst>
            <pc:docMk/>
            <pc:sldMk cId="0" sldId="262"/>
            <ac:spMk id="2" creationId="{00000000-0000-0000-0000-000000000000}"/>
          </ac:spMkLst>
        </pc:spChg>
        <pc:spChg chg="del mod">
          <ac:chgData name="Anuj Kumar Tiwari" userId="a56b7293-af77-478d-ac11-59d4698ccfa1" providerId="ADAL" clId="{A6B18DDE-AB9C-5DF2-ADA7-14BC80A7186B}" dt="2026-08-30T10:26:38.420" v="474" actId="478"/>
          <ac:spMkLst>
            <pc:docMk/>
            <pc:sldMk cId="0" sldId="262"/>
            <ac:spMk id="5" creationId="{00000000-0000-0000-0000-000000000000}"/>
          </ac:spMkLst>
        </pc:spChg>
        <pc:spChg chg="add mod">
          <ac:chgData name="Anuj Kumar Tiwari" userId="a56b7293-af77-478d-ac11-59d4698ccfa1" providerId="ADAL" clId="{A6B18DDE-AB9C-5DF2-ADA7-14BC80A7186B}" dt="2026-08-30T10:29:34.722" v="501" actId="14100"/>
          <ac:spMkLst>
            <pc:docMk/>
            <pc:sldMk cId="0" sldId="262"/>
            <ac:spMk id="11" creationId="{37A85713-C348-2986-1191-175D0AE39550}"/>
          </ac:spMkLst>
        </pc:spChg>
        <pc:picChg chg="del mod modCrop">
          <ac:chgData name="Anuj Kumar Tiwari" userId="a56b7293-af77-478d-ac11-59d4698ccfa1" providerId="ADAL" clId="{A6B18DDE-AB9C-5DF2-ADA7-14BC80A7186B}" dt="2026-08-30T10:26:36.423" v="473" actId="478"/>
          <ac:picMkLst>
            <pc:docMk/>
            <pc:sldMk cId="0" sldId="262"/>
            <ac:picMk id="4" creationId="{00000000-0000-0000-0000-000000000000}"/>
          </ac:picMkLst>
        </pc:picChg>
        <pc:picChg chg="add mod">
          <ac:chgData name="Anuj Kumar Tiwari" userId="a56b7293-af77-478d-ac11-59d4698ccfa1" providerId="ADAL" clId="{A6B18DDE-AB9C-5DF2-ADA7-14BC80A7186B}" dt="2026-08-30T10:28:14.549" v="488" actId="1076"/>
          <ac:picMkLst>
            <pc:docMk/>
            <pc:sldMk cId="0" sldId="262"/>
            <ac:picMk id="7" creationId="{0D8E2071-A210-9467-AFB4-4D8256289583}"/>
          </ac:picMkLst>
        </pc:picChg>
        <pc:picChg chg="add mod">
          <ac:chgData name="Anuj Kumar Tiwari" userId="a56b7293-af77-478d-ac11-59d4698ccfa1" providerId="ADAL" clId="{A6B18DDE-AB9C-5DF2-ADA7-14BC80A7186B}" dt="2026-08-30T10:29:43.835" v="502" actId="1076"/>
          <ac:picMkLst>
            <pc:docMk/>
            <pc:sldMk cId="0" sldId="262"/>
            <ac:picMk id="9" creationId="{30FF4300-E058-9AAA-45EA-859B87F2E8FA}"/>
          </ac:picMkLst>
        </pc:picChg>
      </pc:sldChg>
      <pc:sldChg chg="addSp delSp modSp mod ord">
        <pc:chgData name="Anuj Kumar Tiwari" userId="a56b7293-af77-478d-ac11-59d4698ccfa1" providerId="ADAL" clId="{A6B18DDE-AB9C-5DF2-ADA7-14BC80A7186B}" dt="2026-08-30T10:51:38.893" v="908"/>
        <pc:sldMkLst>
          <pc:docMk/>
          <pc:sldMk cId="0" sldId="263"/>
        </pc:sldMkLst>
        <pc:spChg chg="mod">
          <ac:chgData name="Anuj Kumar Tiwari" userId="a56b7293-af77-478d-ac11-59d4698ccfa1" providerId="ADAL" clId="{A6B18DDE-AB9C-5DF2-ADA7-14BC80A7186B}" dt="2026-08-30T10:30:16.331" v="512" actId="20577"/>
          <ac:spMkLst>
            <pc:docMk/>
            <pc:sldMk cId="0" sldId="263"/>
            <ac:spMk id="4" creationId="{00000000-0000-0000-0000-000000000000}"/>
          </ac:spMkLst>
        </pc:spChg>
        <pc:spChg chg="mod">
          <ac:chgData name="Anuj Kumar Tiwari" userId="a56b7293-af77-478d-ac11-59d4698ccfa1" providerId="ADAL" clId="{A6B18DDE-AB9C-5DF2-ADA7-14BC80A7186B}" dt="2026-08-30T10:30:24.228" v="518" actId="20577"/>
          <ac:spMkLst>
            <pc:docMk/>
            <pc:sldMk cId="0" sldId="263"/>
            <ac:spMk id="5" creationId="{00000000-0000-0000-0000-000000000000}"/>
          </ac:spMkLst>
        </pc:spChg>
        <pc:spChg chg="mod">
          <ac:chgData name="Anuj Kumar Tiwari" userId="a56b7293-af77-478d-ac11-59d4698ccfa1" providerId="ADAL" clId="{A6B18DDE-AB9C-5DF2-ADA7-14BC80A7186B}" dt="2026-08-30T10:31:03.585" v="568" actId="207"/>
          <ac:spMkLst>
            <pc:docMk/>
            <pc:sldMk cId="0" sldId="263"/>
            <ac:spMk id="10" creationId="{00000000-0000-0000-0000-000000000000}"/>
          </ac:spMkLst>
        </pc:spChg>
        <pc:spChg chg="del">
          <ac:chgData name="Anuj Kumar Tiwari" userId="a56b7293-af77-478d-ac11-59d4698ccfa1" providerId="ADAL" clId="{A6B18DDE-AB9C-5DF2-ADA7-14BC80A7186B}" dt="2026-08-30T10:51:38.035" v="907" actId="478"/>
          <ac:spMkLst>
            <pc:docMk/>
            <pc:sldMk cId="0" sldId="263"/>
            <ac:spMk id="11" creationId="{00000000-0000-0000-0000-000000000000}"/>
          </ac:spMkLst>
        </pc:spChg>
        <pc:spChg chg="add mod">
          <ac:chgData name="Anuj Kumar Tiwari" userId="a56b7293-af77-478d-ac11-59d4698ccfa1" providerId="ADAL" clId="{A6B18DDE-AB9C-5DF2-ADA7-14BC80A7186B}" dt="2026-08-30T10:51:38.893" v="908"/>
          <ac:spMkLst>
            <pc:docMk/>
            <pc:sldMk cId="0" sldId="263"/>
            <ac:spMk id="12" creationId="{735CFC3A-0340-203F-BF32-128E07484CF7}"/>
          </ac:spMkLst>
        </pc:spChg>
      </pc:sldChg>
      <pc:sldChg chg="addSp delSp modSp mod">
        <pc:chgData name="Anuj Kumar Tiwari" userId="a56b7293-af77-478d-ac11-59d4698ccfa1" providerId="ADAL" clId="{A6B18DDE-AB9C-5DF2-ADA7-14BC80A7186B}" dt="2026-08-30T12:00:06.024" v="1244" actId="1076"/>
        <pc:sldMkLst>
          <pc:docMk/>
          <pc:sldMk cId="0" sldId="264"/>
        </pc:sldMkLst>
        <pc:spChg chg="mod">
          <ac:chgData name="Anuj Kumar Tiwari" userId="a56b7293-af77-478d-ac11-59d4698ccfa1" providerId="ADAL" clId="{A6B18DDE-AB9C-5DF2-ADA7-14BC80A7186B}" dt="2026-08-30T12:00:03.410" v="1243" actId="1076"/>
          <ac:spMkLst>
            <pc:docMk/>
            <pc:sldMk cId="0" sldId="264"/>
            <ac:spMk id="5" creationId="{00000000-0000-0000-0000-000000000000}"/>
          </ac:spMkLst>
        </pc:spChg>
        <pc:spChg chg="mod">
          <ac:chgData name="Anuj Kumar Tiwari" userId="a56b7293-af77-478d-ac11-59d4698ccfa1" providerId="ADAL" clId="{A6B18DDE-AB9C-5DF2-ADA7-14BC80A7186B}" dt="2026-08-30T11:59:29.432" v="1237" actId="1036"/>
          <ac:spMkLst>
            <pc:docMk/>
            <pc:sldMk cId="0" sldId="264"/>
            <ac:spMk id="6" creationId="{00000000-0000-0000-0000-000000000000}"/>
          </ac:spMkLst>
        </pc:spChg>
        <pc:spChg chg="add mod">
          <ac:chgData name="Anuj Kumar Tiwari" userId="a56b7293-af77-478d-ac11-59d4698ccfa1" providerId="ADAL" clId="{A6B18DDE-AB9C-5DF2-ADA7-14BC80A7186B}" dt="2026-08-30T11:59:13.662" v="1222" actId="1037"/>
          <ac:spMkLst>
            <pc:docMk/>
            <pc:sldMk cId="0" sldId="264"/>
            <ac:spMk id="7" creationId="{F749FDAB-9A46-0E58-79C4-F3DA79D07438}"/>
          </ac:spMkLst>
        </pc:spChg>
        <pc:picChg chg="del">
          <ac:chgData name="Anuj Kumar Tiwari" userId="a56b7293-af77-478d-ac11-59d4698ccfa1" providerId="ADAL" clId="{A6B18DDE-AB9C-5DF2-ADA7-14BC80A7186B}" dt="2026-08-30T10:33:55.953" v="569" actId="478"/>
          <ac:picMkLst>
            <pc:docMk/>
            <pc:sldMk cId="0" sldId="264"/>
            <ac:picMk id="4" creationId="{00000000-0000-0000-0000-000000000000}"/>
          </ac:picMkLst>
        </pc:picChg>
        <pc:picChg chg="add mod modCrop">
          <ac:chgData name="Anuj Kumar Tiwari" userId="a56b7293-af77-478d-ac11-59d4698ccfa1" providerId="ADAL" clId="{A6B18DDE-AB9C-5DF2-ADA7-14BC80A7186B}" dt="2026-08-30T11:59:29.432" v="1237" actId="1036"/>
          <ac:picMkLst>
            <pc:docMk/>
            <pc:sldMk cId="0" sldId="264"/>
            <ac:picMk id="9" creationId="{20E9F7FA-A10C-0A03-9C17-43B9D41214A1}"/>
          </ac:picMkLst>
        </pc:picChg>
        <pc:picChg chg="add mod">
          <ac:chgData name="Anuj Kumar Tiwari" userId="a56b7293-af77-478d-ac11-59d4698ccfa1" providerId="ADAL" clId="{A6B18DDE-AB9C-5DF2-ADA7-14BC80A7186B}" dt="2026-08-30T12:00:06.024" v="1244" actId="1076"/>
          <ac:picMkLst>
            <pc:docMk/>
            <pc:sldMk cId="0" sldId="264"/>
            <ac:picMk id="11" creationId="{8F7BAADD-6D5E-DCA5-61CD-4EFD167C209C}"/>
          </ac:picMkLst>
        </pc:picChg>
        <pc:picChg chg="add mod">
          <ac:chgData name="Anuj Kumar Tiwari" userId="a56b7293-af77-478d-ac11-59d4698ccfa1" providerId="ADAL" clId="{A6B18DDE-AB9C-5DF2-ADA7-14BC80A7186B}" dt="2026-08-30T11:59:07.991" v="1187" actId="1076"/>
          <ac:picMkLst>
            <pc:docMk/>
            <pc:sldMk cId="0" sldId="264"/>
            <ac:picMk id="1026" creationId="{561EA3FE-05A3-EE6F-6FDC-9959AC35F7BC}"/>
          </ac:picMkLst>
        </pc:picChg>
      </pc:sldChg>
      <pc:sldChg chg="delSp modSp mod">
        <pc:chgData name="Anuj Kumar Tiwari" userId="a56b7293-af77-478d-ac11-59d4698ccfa1" providerId="ADAL" clId="{A6B18DDE-AB9C-5DF2-ADA7-14BC80A7186B}" dt="2026-08-30T11:55:31.659" v="1110" actId="403"/>
        <pc:sldMkLst>
          <pc:docMk/>
          <pc:sldMk cId="0" sldId="265"/>
        </pc:sldMkLst>
        <pc:spChg chg="mod">
          <ac:chgData name="Anuj Kumar Tiwari" userId="a56b7293-af77-478d-ac11-59d4698ccfa1" providerId="ADAL" clId="{A6B18DDE-AB9C-5DF2-ADA7-14BC80A7186B}" dt="2026-08-30T11:55:27.959" v="1109" actId="403"/>
          <ac:spMkLst>
            <pc:docMk/>
            <pc:sldMk cId="0" sldId="265"/>
            <ac:spMk id="4" creationId="{00000000-0000-0000-0000-000000000000}"/>
          </ac:spMkLst>
        </pc:spChg>
        <pc:spChg chg="mod">
          <ac:chgData name="Anuj Kumar Tiwari" userId="a56b7293-af77-478d-ac11-59d4698ccfa1" providerId="ADAL" clId="{A6B18DDE-AB9C-5DF2-ADA7-14BC80A7186B}" dt="2026-08-30T11:54:04.274" v="1099" actId="1076"/>
          <ac:spMkLst>
            <pc:docMk/>
            <pc:sldMk cId="0" sldId="265"/>
            <ac:spMk id="5" creationId="{00000000-0000-0000-0000-000000000000}"/>
          </ac:spMkLst>
        </pc:spChg>
        <pc:spChg chg="del">
          <ac:chgData name="Anuj Kumar Tiwari" userId="a56b7293-af77-478d-ac11-59d4698ccfa1" providerId="ADAL" clId="{A6B18DDE-AB9C-5DF2-ADA7-14BC80A7186B}" dt="2026-08-30T11:53:55.230" v="1096" actId="478"/>
          <ac:spMkLst>
            <pc:docMk/>
            <pc:sldMk cId="0" sldId="265"/>
            <ac:spMk id="6" creationId="{00000000-0000-0000-0000-000000000000}"/>
          </ac:spMkLst>
        </pc:spChg>
        <pc:spChg chg="mod">
          <ac:chgData name="Anuj Kumar Tiwari" userId="a56b7293-af77-478d-ac11-59d4698ccfa1" providerId="ADAL" clId="{A6B18DDE-AB9C-5DF2-ADA7-14BC80A7186B}" dt="2026-08-30T11:55:31.659" v="1110" actId="403"/>
          <ac:spMkLst>
            <pc:docMk/>
            <pc:sldMk cId="0" sldId="265"/>
            <ac:spMk id="7" creationId="{00000000-0000-0000-0000-000000000000}"/>
          </ac:spMkLst>
        </pc:spChg>
        <pc:spChg chg="mod">
          <ac:chgData name="Anuj Kumar Tiwari" userId="a56b7293-af77-478d-ac11-59d4698ccfa1" providerId="ADAL" clId="{A6B18DDE-AB9C-5DF2-ADA7-14BC80A7186B}" dt="2026-08-30T11:54:32.941" v="1108" actId="1076"/>
          <ac:spMkLst>
            <pc:docMk/>
            <pc:sldMk cId="0" sldId="265"/>
            <ac:spMk id="8" creationId="{00000000-0000-0000-0000-000000000000}"/>
          </ac:spMkLst>
        </pc:spChg>
        <pc:spChg chg="del">
          <ac:chgData name="Anuj Kumar Tiwari" userId="a56b7293-af77-478d-ac11-59d4698ccfa1" providerId="ADAL" clId="{A6B18DDE-AB9C-5DF2-ADA7-14BC80A7186B}" dt="2026-08-30T11:53:52.639" v="1095" actId="478"/>
          <ac:spMkLst>
            <pc:docMk/>
            <pc:sldMk cId="0" sldId="265"/>
            <ac:spMk id="9" creationId="{00000000-0000-0000-0000-000000000000}"/>
          </ac:spMkLst>
        </pc:spChg>
      </pc:sldChg>
      <pc:sldChg chg="modSp del mod">
        <pc:chgData name="Anuj Kumar Tiwari" userId="a56b7293-af77-478d-ac11-59d4698ccfa1" providerId="ADAL" clId="{A6B18DDE-AB9C-5DF2-ADA7-14BC80A7186B}" dt="2026-08-30T13:21:28.046" v="2005" actId="2696"/>
        <pc:sldMkLst>
          <pc:docMk/>
          <pc:sldMk cId="0" sldId="266"/>
        </pc:sldMkLst>
        <pc:spChg chg="mod">
          <ac:chgData name="Anuj Kumar Tiwari" userId="a56b7293-af77-478d-ac11-59d4698ccfa1" providerId="ADAL" clId="{A6B18DDE-AB9C-5DF2-ADA7-14BC80A7186B}" dt="2026-08-30T11:55:43.197" v="1112" actId="403"/>
          <ac:spMkLst>
            <pc:docMk/>
            <pc:sldMk cId="0" sldId="266"/>
            <ac:spMk id="4" creationId="{00000000-0000-0000-0000-000000000000}"/>
          </ac:spMkLst>
        </pc:spChg>
      </pc:sldChg>
      <pc:sldChg chg="modSp mod">
        <pc:chgData name="Anuj Kumar Tiwari" userId="a56b7293-af77-478d-ac11-59d4698ccfa1" providerId="ADAL" clId="{A6B18DDE-AB9C-5DF2-ADA7-14BC80A7186B}" dt="2026-08-30T13:21:55.396" v="2021" actId="1076"/>
        <pc:sldMkLst>
          <pc:docMk/>
          <pc:sldMk cId="0" sldId="267"/>
        </pc:sldMkLst>
        <pc:spChg chg="mod">
          <ac:chgData name="Anuj Kumar Tiwari" userId="a56b7293-af77-478d-ac11-59d4698ccfa1" providerId="ADAL" clId="{A6B18DDE-AB9C-5DF2-ADA7-14BC80A7186B}" dt="2026-08-30T13:21:43.122" v="2019" actId="20577"/>
          <ac:spMkLst>
            <pc:docMk/>
            <pc:sldMk cId="0" sldId="267"/>
            <ac:spMk id="2" creationId="{00000000-0000-0000-0000-000000000000}"/>
          </ac:spMkLst>
        </pc:spChg>
        <pc:spChg chg="mod">
          <ac:chgData name="Anuj Kumar Tiwari" userId="a56b7293-af77-478d-ac11-59d4698ccfa1" providerId="ADAL" clId="{A6B18DDE-AB9C-5DF2-ADA7-14BC80A7186B}" dt="2026-08-30T13:21:55.396" v="2021" actId="1076"/>
          <ac:spMkLst>
            <pc:docMk/>
            <pc:sldMk cId="0" sldId="267"/>
            <ac:spMk id="5" creationId="{00000000-0000-0000-0000-000000000000}"/>
          </ac:spMkLst>
        </pc:spChg>
        <pc:graphicFrameChg chg="modGraphic">
          <ac:chgData name="Anuj Kumar Tiwari" userId="a56b7293-af77-478d-ac11-59d4698ccfa1" providerId="ADAL" clId="{A6B18DDE-AB9C-5DF2-ADA7-14BC80A7186B}" dt="2026-08-30T13:21:48.691" v="2020" actId="2165"/>
          <ac:graphicFrameMkLst>
            <pc:docMk/>
            <pc:sldMk cId="0" sldId="267"/>
            <ac:graphicFrameMk id="13" creationId="{00000000-0000-0000-0000-000000000000}"/>
          </ac:graphicFrameMkLst>
        </pc:graphicFrameChg>
      </pc:sldChg>
      <pc:sldChg chg="modSp mod">
        <pc:chgData name="Anuj Kumar Tiwari" userId="a56b7293-af77-478d-ac11-59d4698ccfa1" providerId="ADAL" clId="{A6B18DDE-AB9C-5DF2-ADA7-14BC80A7186B}" dt="2026-08-30T11:58:03.694" v="1182" actId="1076"/>
        <pc:sldMkLst>
          <pc:docMk/>
          <pc:sldMk cId="0" sldId="268"/>
        </pc:sldMkLst>
        <pc:spChg chg="mod">
          <ac:chgData name="Anuj Kumar Tiwari" userId="a56b7293-af77-478d-ac11-59d4698ccfa1" providerId="ADAL" clId="{A6B18DDE-AB9C-5DF2-ADA7-14BC80A7186B}" dt="2026-08-30T11:57:52.791" v="1180" actId="403"/>
          <ac:spMkLst>
            <pc:docMk/>
            <pc:sldMk cId="0" sldId="268"/>
            <ac:spMk id="5" creationId="{00000000-0000-0000-0000-000000000000}"/>
          </ac:spMkLst>
        </pc:spChg>
        <pc:picChg chg="mod">
          <ac:chgData name="Anuj Kumar Tiwari" userId="a56b7293-af77-478d-ac11-59d4698ccfa1" providerId="ADAL" clId="{A6B18DDE-AB9C-5DF2-ADA7-14BC80A7186B}" dt="2026-08-30T11:58:03.694" v="1182" actId="1076"/>
          <ac:picMkLst>
            <pc:docMk/>
            <pc:sldMk cId="0" sldId="268"/>
            <ac:picMk id="4" creationId="{00000000-0000-0000-0000-000000000000}"/>
          </ac:picMkLst>
        </pc:picChg>
      </pc:sldChg>
      <pc:sldChg chg="modSp mod">
        <pc:chgData name="Anuj Kumar Tiwari" userId="a56b7293-af77-478d-ac11-59d4698ccfa1" providerId="ADAL" clId="{A6B18DDE-AB9C-5DF2-ADA7-14BC80A7186B}" dt="2026-08-30T12:04:35.562" v="1247" actId="732"/>
        <pc:sldMkLst>
          <pc:docMk/>
          <pc:sldMk cId="0" sldId="269"/>
        </pc:sldMkLst>
        <pc:picChg chg="mod modCrop">
          <ac:chgData name="Anuj Kumar Tiwari" userId="a56b7293-af77-478d-ac11-59d4698ccfa1" providerId="ADAL" clId="{A6B18DDE-AB9C-5DF2-ADA7-14BC80A7186B}" dt="2026-08-30T12:04:35.562" v="1247" actId="732"/>
          <ac:picMkLst>
            <pc:docMk/>
            <pc:sldMk cId="0" sldId="269"/>
            <ac:picMk id="4" creationId="{00000000-0000-0000-0000-000000000000}"/>
          </ac:picMkLst>
        </pc:picChg>
      </pc:sldChg>
      <pc:sldChg chg="modSp mod">
        <pc:chgData name="Anuj Kumar Tiwari" userId="a56b7293-af77-478d-ac11-59d4698ccfa1" providerId="ADAL" clId="{A6B18DDE-AB9C-5DF2-ADA7-14BC80A7186B}" dt="2026-08-30T12:06:29.003" v="1332" actId="1076"/>
        <pc:sldMkLst>
          <pc:docMk/>
          <pc:sldMk cId="0" sldId="270"/>
        </pc:sldMkLst>
        <pc:spChg chg="mod">
          <ac:chgData name="Anuj Kumar Tiwari" userId="a56b7293-af77-478d-ac11-59d4698ccfa1" providerId="ADAL" clId="{A6B18DDE-AB9C-5DF2-ADA7-14BC80A7186B}" dt="2026-08-30T12:04:52.895" v="1269" actId="14100"/>
          <ac:spMkLst>
            <pc:docMk/>
            <pc:sldMk cId="0" sldId="270"/>
            <ac:spMk id="2" creationId="{00000000-0000-0000-0000-000000000000}"/>
          </ac:spMkLst>
        </pc:spChg>
        <pc:spChg chg="mod">
          <ac:chgData name="Anuj Kumar Tiwari" userId="a56b7293-af77-478d-ac11-59d4698ccfa1" providerId="ADAL" clId="{A6B18DDE-AB9C-5DF2-ADA7-14BC80A7186B}" dt="2026-08-30T12:06:13.679" v="1328" actId="20577"/>
          <ac:spMkLst>
            <pc:docMk/>
            <pc:sldMk cId="0" sldId="270"/>
            <ac:spMk id="5" creationId="{00000000-0000-0000-0000-000000000000}"/>
          </ac:spMkLst>
        </pc:spChg>
        <pc:spChg chg="mod">
          <ac:chgData name="Anuj Kumar Tiwari" userId="a56b7293-af77-478d-ac11-59d4698ccfa1" providerId="ADAL" clId="{A6B18DDE-AB9C-5DF2-ADA7-14BC80A7186B}" dt="2026-08-30T12:06:22.010" v="1330" actId="1076"/>
          <ac:spMkLst>
            <pc:docMk/>
            <pc:sldMk cId="0" sldId="270"/>
            <ac:spMk id="6" creationId="{00000000-0000-0000-0000-000000000000}"/>
          </ac:spMkLst>
        </pc:spChg>
        <pc:picChg chg="mod">
          <ac:chgData name="Anuj Kumar Tiwari" userId="a56b7293-af77-478d-ac11-59d4698ccfa1" providerId="ADAL" clId="{A6B18DDE-AB9C-5DF2-ADA7-14BC80A7186B}" dt="2026-08-30T12:06:29.003" v="1332" actId="1076"/>
          <ac:picMkLst>
            <pc:docMk/>
            <pc:sldMk cId="0" sldId="270"/>
            <ac:picMk id="4" creationId="{00000000-0000-0000-0000-000000000000}"/>
          </ac:picMkLst>
        </pc:picChg>
      </pc:sldChg>
      <pc:sldChg chg="modSp mod">
        <pc:chgData name="Anuj Kumar Tiwari" userId="a56b7293-af77-478d-ac11-59d4698ccfa1" providerId="ADAL" clId="{A6B18DDE-AB9C-5DF2-ADA7-14BC80A7186B}" dt="2026-08-30T13:07:51.019" v="1478" actId="207"/>
        <pc:sldMkLst>
          <pc:docMk/>
          <pc:sldMk cId="0" sldId="271"/>
        </pc:sldMkLst>
        <pc:spChg chg="mod">
          <ac:chgData name="Anuj Kumar Tiwari" userId="a56b7293-af77-478d-ac11-59d4698ccfa1" providerId="ADAL" clId="{A6B18DDE-AB9C-5DF2-ADA7-14BC80A7186B}" dt="2026-08-30T13:07:51.019" v="1478" actId="207"/>
          <ac:spMkLst>
            <pc:docMk/>
            <pc:sldMk cId="0" sldId="271"/>
            <ac:spMk id="5" creationId="{00000000-0000-0000-0000-000000000000}"/>
          </ac:spMkLst>
        </pc:spChg>
        <pc:spChg chg="mod">
          <ac:chgData name="Anuj Kumar Tiwari" userId="a56b7293-af77-478d-ac11-59d4698ccfa1" providerId="ADAL" clId="{A6B18DDE-AB9C-5DF2-ADA7-14BC80A7186B}" dt="2026-08-30T12:07:14.143" v="1340" actId="1076"/>
          <ac:spMkLst>
            <pc:docMk/>
            <pc:sldMk cId="0" sldId="271"/>
            <ac:spMk id="6" creationId="{00000000-0000-0000-0000-000000000000}"/>
          </ac:spMkLst>
        </pc:spChg>
        <pc:spChg chg="mod">
          <ac:chgData name="Anuj Kumar Tiwari" userId="a56b7293-af77-478d-ac11-59d4698ccfa1" providerId="ADAL" clId="{A6B18DDE-AB9C-5DF2-ADA7-14BC80A7186B}" dt="2026-08-30T12:07:11.960" v="1339" actId="1076"/>
          <ac:spMkLst>
            <pc:docMk/>
            <pc:sldMk cId="0" sldId="271"/>
            <ac:spMk id="7" creationId="{00000000-0000-0000-0000-000000000000}"/>
          </ac:spMkLst>
        </pc:spChg>
        <pc:picChg chg="mod">
          <ac:chgData name="Anuj Kumar Tiwari" userId="a56b7293-af77-478d-ac11-59d4698ccfa1" providerId="ADAL" clId="{A6B18DDE-AB9C-5DF2-ADA7-14BC80A7186B}" dt="2026-08-30T12:06:41.160" v="1335" actId="1076"/>
          <ac:picMkLst>
            <pc:docMk/>
            <pc:sldMk cId="0" sldId="271"/>
            <ac:picMk id="4" creationId="{00000000-0000-0000-0000-000000000000}"/>
          </ac:picMkLst>
        </pc:picChg>
      </pc:sldChg>
      <pc:sldChg chg="addSp modSp mod">
        <pc:chgData name="Anuj Kumar Tiwari" userId="a56b7293-af77-478d-ac11-59d4698ccfa1" providerId="ADAL" clId="{A6B18DDE-AB9C-5DF2-ADA7-14BC80A7186B}" dt="2026-08-30T12:08:32.942" v="1369" actId="1036"/>
        <pc:sldMkLst>
          <pc:docMk/>
          <pc:sldMk cId="0" sldId="272"/>
        </pc:sldMkLst>
        <pc:spChg chg="mod">
          <ac:chgData name="Anuj Kumar Tiwari" userId="a56b7293-af77-478d-ac11-59d4698ccfa1" providerId="ADAL" clId="{A6B18DDE-AB9C-5DF2-ADA7-14BC80A7186B}" dt="2026-08-30T12:07:42.760" v="1347" actId="1076"/>
          <ac:spMkLst>
            <pc:docMk/>
            <pc:sldMk cId="0" sldId="272"/>
            <ac:spMk id="5" creationId="{00000000-0000-0000-0000-000000000000}"/>
          </ac:spMkLst>
        </pc:spChg>
        <pc:spChg chg="add mod">
          <ac:chgData name="Anuj Kumar Tiwari" userId="a56b7293-af77-478d-ac11-59d4698ccfa1" providerId="ADAL" clId="{A6B18DDE-AB9C-5DF2-ADA7-14BC80A7186B}" dt="2026-08-30T12:08:29.720" v="1366" actId="1035"/>
          <ac:spMkLst>
            <pc:docMk/>
            <pc:sldMk cId="0" sldId="272"/>
            <ac:spMk id="7" creationId="{8469D0C3-20AF-0D7C-EAE0-5949E4722CD0}"/>
          </ac:spMkLst>
        </pc:spChg>
        <pc:picChg chg="mod modCrop">
          <ac:chgData name="Anuj Kumar Tiwari" userId="a56b7293-af77-478d-ac11-59d4698ccfa1" providerId="ADAL" clId="{A6B18DDE-AB9C-5DF2-ADA7-14BC80A7186B}" dt="2026-08-30T12:08:32.942" v="1369" actId="1036"/>
          <ac:picMkLst>
            <pc:docMk/>
            <pc:sldMk cId="0" sldId="272"/>
            <ac:picMk id="4" creationId="{00000000-0000-0000-0000-000000000000}"/>
          </ac:picMkLst>
        </pc:picChg>
      </pc:sldChg>
      <pc:sldChg chg="addSp delSp modSp mod">
        <pc:chgData name="Anuj Kumar Tiwari" userId="a56b7293-af77-478d-ac11-59d4698ccfa1" providerId="ADAL" clId="{A6B18DDE-AB9C-5DF2-ADA7-14BC80A7186B}" dt="2026-08-30T12:10:23.579" v="1392" actId="207"/>
        <pc:sldMkLst>
          <pc:docMk/>
          <pc:sldMk cId="0" sldId="273"/>
        </pc:sldMkLst>
        <pc:spChg chg="mod">
          <ac:chgData name="Anuj Kumar Tiwari" userId="a56b7293-af77-478d-ac11-59d4698ccfa1" providerId="ADAL" clId="{A6B18DDE-AB9C-5DF2-ADA7-14BC80A7186B}" dt="2026-08-30T12:09:59.062" v="1379" actId="207"/>
          <ac:spMkLst>
            <pc:docMk/>
            <pc:sldMk cId="0" sldId="273"/>
            <ac:spMk id="5" creationId="{00000000-0000-0000-0000-000000000000}"/>
          </ac:spMkLst>
        </pc:spChg>
        <pc:spChg chg="mod">
          <ac:chgData name="Anuj Kumar Tiwari" userId="a56b7293-af77-478d-ac11-59d4698ccfa1" providerId="ADAL" clId="{A6B18DDE-AB9C-5DF2-ADA7-14BC80A7186B}" dt="2026-08-30T12:10:23.579" v="1392" actId="207"/>
          <ac:spMkLst>
            <pc:docMk/>
            <pc:sldMk cId="0" sldId="273"/>
            <ac:spMk id="6" creationId="{00000000-0000-0000-0000-000000000000}"/>
          </ac:spMkLst>
        </pc:spChg>
        <pc:spChg chg="del">
          <ac:chgData name="Anuj Kumar Tiwari" userId="a56b7293-af77-478d-ac11-59d4698ccfa1" providerId="ADAL" clId="{A6B18DDE-AB9C-5DF2-ADA7-14BC80A7186B}" dt="2026-08-30T12:08:54.798" v="1370" actId="478"/>
          <ac:spMkLst>
            <pc:docMk/>
            <pc:sldMk cId="0" sldId="273"/>
            <ac:spMk id="7" creationId="{00000000-0000-0000-0000-000000000000}"/>
          </ac:spMkLst>
        </pc:spChg>
        <pc:spChg chg="add mod">
          <ac:chgData name="Anuj Kumar Tiwari" userId="a56b7293-af77-478d-ac11-59d4698ccfa1" providerId="ADAL" clId="{A6B18DDE-AB9C-5DF2-ADA7-14BC80A7186B}" dt="2026-08-30T12:09:04.154" v="1371"/>
          <ac:spMkLst>
            <pc:docMk/>
            <pc:sldMk cId="0" sldId="273"/>
            <ac:spMk id="8" creationId="{F1C18443-9614-8AE9-CE6E-757BED0AA5C6}"/>
          </ac:spMkLst>
        </pc:spChg>
        <pc:picChg chg="mod">
          <ac:chgData name="Anuj Kumar Tiwari" userId="a56b7293-af77-478d-ac11-59d4698ccfa1" providerId="ADAL" clId="{A6B18DDE-AB9C-5DF2-ADA7-14BC80A7186B}" dt="2026-08-30T12:09:38.727" v="1378" actId="1076"/>
          <ac:picMkLst>
            <pc:docMk/>
            <pc:sldMk cId="0" sldId="273"/>
            <ac:picMk id="4" creationId="{00000000-0000-0000-0000-000000000000}"/>
          </ac:picMkLst>
        </pc:picChg>
      </pc:sldChg>
      <pc:sldChg chg="modSp mod">
        <pc:chgData name="Anuj Kumar Tiwari" userId="a56b7293-af77-478d-ac11-59d4698ccfa1" providerId="ADAL" clId="{A6B18DDE-AB9C-5DF2-ADA7-14BC80A7186B}" dt="2026-08-30T12:11:05.411" v="1400" actId="14100"/>
        <pc:sldMkLst>
          <pc:docMk/>
          <pc:sldMk cId="0" sldId="274"/>
        </pc:sldMkLst>
        <pc:spChg chg="mod">
          <ac:chgData name="Anuj Kumar Tiwari" userId="a56b7293-af77-478d-ac11-59d4698ccfa1" providerId="ADAL" clId="{A6B18DDE-AB9C-5DF2-ADA7-14BC80A7186B}" dt="2026-08-30T12:10:57.228" v="1398" actId="20577"/>
          <ac:spMkLst>
            <pc:docMk/>
            <pc:sldMk cId="0" sldId="274"/>
            <ac:spMk id="5" creationId="{00000000-0000-0000-0000-000000000000}"/>
          </ac:spMkLst>
        </pc:spChg>
        <pc:picChg chg="mod">
          <ac:chgData name="Anuj Kumar Tiwari" userId="a56b7293-af77-478d-ac11-59d4698ccfa1" providerId="ADAL" clId="{A6B18DDE-AB9C-5DF2-ADA7-14BC80A7186B}" dt="2026-08-30T12:11:05.411" v="1400" actId="14100"/>
          <ac:picMkLst>
            <pc:docMk/>
            <pc:sldMk cId="0" sldId="274"/>
            <ac:picMk id="4" creationId="{00000000-0000-0000-0000-000000000000}"/>
          </ac:picMkLst>
        </pc:picChg>
      </pc:sldChg>
      <pc:sldChg chg="delSp modSp mod">
        <pc:chgData name="Anuj Kumar Tiwari" userId="a56b7293-af77-478d-ac11-59d4698ccfa1" providerId="ADAL" clId="{A6B18DDE-AB9C-5DF2-ADA7-14BC80A7186B}" dt="2026-08-30T13:31:27.658" v="2041" actId="20577"/>
        <pc:sldMkLst>
          <pc:docMk/>
          <pc:sldMk cId="0" sldId="275"/>
        </pc:sldMkLst>
        <pc:spChg chg="mod">
          <ac:chgData name="Anuj Kumar Tiwari" userId="a56b7293-af77-478d-ac11-59d4698ccfa1" providerId="ADAL" clId="{A6B18DDE-AB9C-5DF2-ADA7-14BC80A7186B}" dt="2026-08-30T12:12:11.311" v="1418" actId="20577"/>
          <ac:spMkLst>
            <pc:docMk/>
            <pc:sldMk cId="0" sldId="275"/>
            <ac:spMk id="2" creationId="{00000000-0000-0000-0000-000000000000}"/>
          </ac:spMkLst>
        </pc:spChg>
        <pc:spChg chg="mod">
          <ac:chgData name="Anuj Kumar Tiwari" userId="a56b7293-af77-478d-ac11-59d4698ccfa1" providerId="ADAL" clId="{A6B18DDE-AB9C-5DF2-ADA7-14BC80A7186B}" dt="2026-08-30T12:12:19.793" v="1434" actId="20577"/>
          <ac:spMkLst>
            <pc:docMk/>
            <pc:sldMk cId="0" sldId="275"/>
            <ac:spMk id="4" creationId="{00000000-0000-0000-0000-000000000000}"/>
          </ac:spMkLst>
        </pc:spChg>
        <pc:spChg chg="mod">
          <ac:chgData name="Anuj Kumar Tiwari" userId="a56b7293-af77-478d-ac11-59d4698ccfa1" providerId="ADAL" clId="{A6B18DDE-AB9C-5DF2-ADA7-14BC80A7186B}" dt="2026-08-30T12:12:14.475" v="1419" actId="14100"/>
          <ac:spMkLst>
            <pc:docMk/>
            <pc:sldMk cId="0" sldId="275"/>
            <ac:spMk id="5" creationId="{00000000-0000-0000-0000-000000000000}"/>
          </ac:spMkLst>
        </pc:spChg>
        <pc:spChg chg="del mod">
          <ac:chgData name="Anuj Kumar Tiwari" userId="a56b7293-af77-478d-ac11-59d4698ccfa1" providerId="ADAL" clId="{A6B18DDE-AB9C-5DF2-ADA7-14BC80A7186B}" dt="2026-08-30T12:12:08.842" v="1417" actId="478"/>
          <ac:spMkLst>
            <pc:docMk/>
            <pc:sldMk cId="0" sldId="275"/>
            <ac:spMk id="6" creationId="{00000000-0000-0000-0000-000000000000}"/>
          </ac:spMkLst>
        </pc:spChg>
        <pc:spChg chg="del mod">
          <ac:chgData name="Anuj Kumar Tiwari" userId="a56b7293-af77-478d-ac11-59d4698ccfa1" providerId="ADAL" clId="{A6B18DDE-AB9C-5DF2-ADA7-14BC80A7186B}" dt="2026-08-30T12:12:05.984" v="1416" actId="478"/>
          <ac:spMkLst>
            <pc:docMk/>
            <pc:sldMk cId="0" sldId="275"/>
            <ac:spMk id="7" creationId="{00000000-0000-0000-0000-000000000000}"/>
          </ac:spMkLst>
        </pc:spChg>
        <pc:spChg chg="mod">
          <ac:chgData name="Anuj Kumar Tiwari" userId="a56b7293-af77-478d-ac11-59d4698ccfa1" providerId="ADAL" clId="{A6B18DDE-AB9C-5DF2-ADA7-14BC80A7186B}" dt="2026-08-30T13:31:27.658" v="2041" actId="20577"/>
          <ac:spMkLst>
            <pc:docMk/>
            <pc:sldMk cId="0" sldId="275"/>
            <ac:spMk id="9" creationId="{00000000-0000-0000-0000-000000000000}"/>
          </ac:spMkLst>
        </pc:spChg>
      </pc:sldChg>
      <pc:sldChg chg="modSp mod">
        <pc:chgData name="Anuj Kumar Tiwari" userId="a56b7293-af77-478d-ac11-59d4698ccfa1" providerId="ADAL" clId="{A6B18DDE-AB9C-5DF2-ADA7-14BC80A7186B}" dt="2026-08-30T13:09:11.160" v="1502" actId="20577"/>
        <pc:sldMkLst>
          <pc:docMk/>
          <pc:sldMk cId="0" sldId="276"/>
        </pc:sldMkLst>
        <pc:spChg chg="mod">
          <ac:chgData name="Anuj Kumar Tiwari" userId="a56b7293-af77-478d-ac11-59d4698ccfa1" providerId="ADAL" clId="{A6B18DDE-AB9C-5DF2-ADA7-14BC80A7186B}" dt="2026-08-30T13:09:11.160" v="1502" actId="20577"/>
          <ac:spMkLst>
            <pc:docMk/>
            <pc:sldMk cId="0" sldId="276"/>
            <ac:spMk id="5" creationId="{00000000-0000-0000-0000-000000000000}"/>
          </ac:spMkLst>
        </pc:spChg>
        <pc:picChg chg="mod">
          <ac:chgData name="Anuj Kumar Tiwari" userId="a56b7293-af77-478d-ac11-59d4698ccfa1" providerId="ADAL" clId="{A6B18DDE-AB9C-5DF2-ADA7-14BC80A7186B}" dt="2026-08-30T13:08:27.342" v="1481" actId="1076"/>
          <ac:picMkLst>
            <pc:docMk/>
            <pc:sldMk cId="0" sldId="276"/>
            <ac:picMk id="4" creationId="{00000000-0000-0000-0000-000000000000}"/>
          </ac:picMkLst>
        </pc:picChg>
      </pc:sldChg>
      <pc:sldChg chg="modSp mod">
        <pc:chgData name="Anuj Kumar Tiwari" userId="a56b7293-af77-478d-ac11-59d4698ccfa1" providerId="ADAL" clId="{A6B18DDE-AB9C-5DF2-ADA7-14BC80A7186B}" dt="2026-08-30T13:11:26.036" v="1667" actId="5793"/>
        <pc:sldMkLst>
          <pc:docMk/>
          <pc:sldMk cId="0" sldId="277"/>
        </pc:sldMkLst>
        <pc:spChg chg="mod">
          <ac:chgData name="Anuj Kumar Tiwari" userId="a56b7293-af77-478d-ac11-59d4698ccfa1" providerId="ADAL" clId="{A6B18DDE-AB9C-5DF2-ADA7-14BC80A7186B}" dt="2026-08-30T13:11:26.036" v="1667" actId="5793"/>
          <ac:spMkLst>
            <pc:docMk/>
            <pc:sldMk cId="0" sldId="277"/>
            <ac:spMk id="4" creationId="{00000000-0000-0000-0000-000000000000}"/>
          </ac:spMkLst>
        </pc:spChg>
      </pc:sldChg>
      <pc:sldChg chg="addSp delSp modSp mod">
        <pc:chgData name="Anuj Kumar Tiwari" userId="a56b7293-af77-478d-ac11-59d4698ccfa1" providerId="ADAL" clId="{A6B18DDE-AB9C-5DF2-ADA7-14BC80A7186B}" dt="2026-08-30T13:19:21.662" v="1961" actId="1076"/>
        <pc:sldMkLst>
          <pc:docMk/>
          <pc:sldMk cId="0" sldId="278"/>
        </pc:sldMkLst>
        <pc:spChg chg="mod">
          <ac:chgData name="Anuj Kumar Tiwari" userId="a56b7293-af77-478d-ac11-59d4698ccfa1" providerId="ADAL" clId="{A6B18DDE-AB9C-5DF2-ADA7-14BC80A7186B}" dt="2026-08-30T13:18:52.763" v="1953" actId="1076"/>
          <ac:spMkLst>
            <pc:docMk/>
            <pc:sldMk cId="0" sldId="278"/>
            <ac:spMk id="2" creationId="{00000000-0000-0000-0000-000000000000}"/>
          </ac:spMkLst>
        </pc:spChg>
        <pc:spChg chg="mod">
          <ac:chgData name="Anuj Kumar Tiwari" userId="a56b7293-af77-478d-ac11-59d4698ccfa1" providerId="ADAL" clId="{A6B18DDE-AB9C-5DF2-ADA7-14BC80A7186B}" dt="2026-08-30T13:18:50.212" v="1952" actId="1076"/>
          <ac:spMkLst>
            <pc:docMk/>
            <pc:sldMk cId="0" sldId="278"/>
            <ac:spMk id="4" creationId="{00000000-0000-0000-0000-000000000000}"/>
          </ac:spMkLst>
        </pc:spChg>
        <pc:spChg chg="del mod">
          <ac:chgData name="Anuj Kumar Tiwari" userId="a56b7293-af77-478d-ac11-59d4698ccfa1" providerId="ADAL" clId="{A6B18DDE-AB9C-5DF2-ADA7-14BC80A7186B}" dt="2026-08-30T10:25:18.177" v="471" actId="478"/>
          <ac:spMkLst>
            <pc:docMk/>
            <pc:sldMk cId="0" sldId="278"/>
            <ac:spMk id="5" creationId="{00000000-0000-0000-0000-000000000000}"/>
          </ac:spMkLst>
        </pc:spChg>
        <pc:spChg chg="add mod">
          <ac:chgData name="Anuj Kumar Tiwari" userId="a56b7293-af77-478d-ac11-59d4698ccfa1" providerId="ADAL" clId="{A6B18DDE-AB9C-5DF2-ADA7-14BC80A7186B}" dt="2026-08-30T13:19:21.662" v="1961" actId="1076"/>
          <ac:spMkLst>
            <pc:docMk/>
            <pc:sldMk cId="0" sldId="278"/>
            <ac:spMk id="6" creationId="{2F4E1210-DA6C-B192-C8EF-5CCB0D297026}"/>
          </ac:spMkLst>
        </pc:spChg>
        <pc:spChg chg="add mod">
          <ac:chgData name="Anuj Kumar Tiwari" userId="a56b7293-af77-478d-ac11-59d4698ccfa1" providerId="ADAL" clId="{A6B18DDE-AB9C-5DF2-ADA7-14BC80A7186B}" dt="2026-08-30T13:19:07.897" v="1955" actId="1076"/>
          <ac:spMkLst>
            <pc:docMk/>
            <pc:sldMk cId="0" sldId="278"/>
            <ac:spMk id="7" creationId="{4EDFFD29-DBF2-2685-A0FB-425D231EC8BA}"/>
          </ac:spMkLst>
        </pc:spChg>
      </pc:sldChg>
      <pc:sldChg chg="addSp delSp modSp add mod">
        <pc:chgData name="Anuj Kumar Tiwari" userId="a56b7293-af77-478d-ac11-59d4698ccfa1" providerId="ADAL" clId="{A6B18DDE-AB9C-5DF2-ADA7-14BC80A7186B}" dt="2026-08-30T10:54:55.006" v="950" actId="113"/>
        <pc:sldMkLst>
          <pc:docMk/>
          <pc:sldMk cId="313703410" sldId="279"/>
        </pc:sldMkLst>
        <pc:spChg chg="del mod">
          <ac:chgData name="Anuj Kumar Tiwari" userId="a56b7293-af77-478d-ac11-59d4698ccfa1" providerId="ADAL" clId="{A6B18DDE-AB9C-5DF2-ADA7-14BC80A7186B}" dt="2026-08-30T10:53:17.804" v="916" actId="478"/>
          <ac:spMkLst>
            <pc:docMk/>
            <pc:sldMk cId="313703410" sldId="279"/>
            <ac:spMk id="2" creationId="{89A2B34F-F963-F762-618B-70FB0A54483C}"/>
          </ac:spMkLst>
        </pc:spChg>
        <pc:spChg chg="mod">
          <ac:chgData name="Anuj Kumar Tiwari" userId="a56b7293-af77-478d-ac11-59d4698ccfa1" providerId="ADAL" clId="{A6B18DDE-AB9C-5DF2-ADA7-14BC80A7186B}" dt="2026-08-30T10:53:49.209" v="943" actId="1035"/>
          <ac:spMkLst>
            <pc:docMk/>
            <pc:sldMk cId="313703410" sldId="279"/>
            <ac:spMk id="5" creationId="{A78D0950-F946-1886-878A-015E6F56742D}"/>
          </ac:spMkLst>
        </pc:spChg>
        <pc:spChg chg="add del">
          <ac:chgData name="Anuj Kumar Tiwari" userId="a56b7293-af77-478d-ac11-59d4698ccfa1" providerId="ADAL" clId="{A6B18DDE-AB9C-5DF2-ADA7-14BC80A7186B}" dt="2026-08-30T10:53:19.487" v="918" actId="22"/>
          <ac:spMkLst>
            <pc:docMk/>
            <pc:sldMk cId="313703410" sldId="279"/>
            <ac:spMk id="7" creationId="{424905FA-BACE-6429-7393-BE202E0628C6}"/>
          </ac:spMkLst>
        </pc:spChg>
        <pc:spChg chg="add mod">
          <ac:chgData name="Anuj Kumar Tiwari" userId="a56b7293-af77-478d-ac11-59d4698ccfa1" providerId="ADAL" clId="{A6B18DDE-AB9C-5DF2-ADA7-14BC80A7186B}" dt="2026-08-30T10:54:55.006" v="950" actId="113"/>
          <ac:spMkLst>
            <pc:docMk/>
            <pc:sldMk cId="313703410" sldId="279"/>
            <ac:spMk id="8" creationId="{8978B0B0-C0BA-1242-09DA-6EEBDDB62BF2}"/>
          </ac:spMkLst>
        </pc:spChg>
        <pc:picChg chg="mod">
          <ac:chgData name="Anuj Kumar Tiwari" userId="a56b7293-af77-478d-ac11-59d4698ccfa1" providerId="ADAL" clId="{A6B18DDE-AB9C-5DF2-ADA7-14BC80A7186B}" dt="2026-08-30T10:53:49.209" v="943" actId="1035"/>
          <ac:picMkLst>
            <pc:docMk/>
            <pc:sldMk cId="313703410" sldId="279"/>
            <ac:picMk id="4" creationId="{318B9CB0-CA69-84B9-AB86-756559AB207C}"/>
          </ac:picMkLst>
        </pc:picChg>
      </pc:sldChg>
      <pc:sldChg chg="addSp delSp modSp add mod modAnim">
        <pc:chgData name="Anuj Kumar Tiwari" userId="a56b7293-af77-478d-ac11-59d4698ccfa1" providerId="ADAL" clId="{A6B18DDE-AB9C-5DF2-ADA7-14BC80A7186B}" dt="2026-08-30T13:13:09.980" v="1747" actId="404"/>
        <pc:sldMkLst>
          <pc:docMk/>
          <pc:sldMk cId="3582833727" sldId="280"/>
        </pc:sldMkLst>
        <pc:spChg chg="mod">
          <ac:chgData name="Anuj Kumar Tiwari" userId="a56b7293-af77-478d-ac11-59d4698ccfa1" providerId="ADAL" clId="{A6B18DDE-AB9C-5DF2-ADA7-14BC80A7186B}" dt="2026-08-30T13:12:28.112" v="1729" actId="20577"/>
          <ac:spMkLst>
            <pc:docMk/>
            <pc:sldMk cId="3582833727" sldId="280"/>
            <ac:spMk id="2" creationId="{DE4E2001-C20F-1AE7-03D8-EE194B990CDB}"/>
          </ac:spMkLst>
        </pc:spChg>
        <pc:spChg chg="del">
          <ac:chgData name="Anuj Kumar Tiwari" userId="a56b7293-af77-478d-ac11-59d4698ccfa1" providerId="ADAL" clId="{A6B18DDE-AB9C-5DF2-ADA7-14BC80A7186B}" dt="2026-08-30T13:12:05.574" v="1669" actId="478"/>
          <ac:spMkLst>
            <pc:docMk/>
            <pc:sldMk cId="3582833727" sldId="280"/>
            <ac:spMk id="4" creationId="{DA2660BA-688A-C23C-7FBC-29B2B6688F2E}"/>
          </ac:spMkLst>
        </pc:spChg>
        <pc:spChg chg="add mod">
          <ac:chgData name="Anuj Kumar Tiwari" userId="a56b7293-af77-478d-ac11-59d4698ccfa1" providerId="ADAL" clId="{A6B18DDE-AB9C-5DF2-ADA7-14BC80A7186B}" dt="2026-08-30T13:13:00.179" v="1744" actId="403"/>
          <ac:spMkLst>
            <pc:docMk/>
            <pc:sldMk cId="3582833727" sldId="280"/>
            <ac:spMk id="5" creationId="{72C2DE92-82C6-F0A6-E0A2-DD3B742C8D7D}"/>
          </ac:spMkLst>
        </pc:spChg>
        <pc:spChg chg="add mod">
          <ac:chgData name="Anuj Kumar Tiwari" userId="a56b7293-af77-478d-ac11-59d4698ccfa1" providerId="ADAL" clId="{A6B18DDE-AB9C-5DF2-ADA7-14BC80A7186B}" dt="2026-08-30T13:13:09.980" v="1747" actId="404"/>
          <ac:spMkLst>
            <pc:docMk/>
            <pc:sldMk cId="3582833727" sldId="280"/>
            <ac:spMk id="7" creationId="{B8B60AC5-DCC2-9D71-ACC0-6E11F84472E8}"/>
          </ac:spMkLst>
        </pc:spChg>
        <pc:picChg chg="add mod">
          <ac:chgData name="Anuj Kumar Tiwari" userId="a56b7293-af77-478d-ac11-59d4698ccfa1" providerId="ADAL" clId="{A6B18DDE-AB9C-5DF2-ADA7-14BC80A7186B}" dt="2026-08-30T13:12:36.145" v="1732" actId="1076"/>
          <ac:picMkLst>
            <pc:docMk/>
            <pc:sldMk cId="3582833727" sldId="280"/>
            <ac:picMk id="6" creationId="{922E227A-4281-A1AB-D6EE-7C7202730417}"/>
          </ac:picMkLst>
        </pc:picChg>
      </pc:sldChg>
      <pc:sldChg chg="addSp delSp modSp add mod delAnim modAnim">
        <pc:chgData name="Anuj Kumar Tiwari" userId="a56b7293-af77-478d-ac11-59d4698ccfa1" providerId="ADAL" clId="{A6B18DDE-AB9C-5DF2-ADA7-14BC80A7186B}" dt="2026-08-30T13:15:50.199" v="1900" actId="14100"/>
        <pc:sldMkLst>
          <pc:docMk/>
          <pc:sldMk cId="1498380058" sldId="281"/>
        </pc:sldMkLst>
        <pc:spChg chg="del">
          <ac:chgData name="Anuj Kumar Tiwari" userId="a56b7293-af77-478d-ac11-59d4698ccfa1" providerId="ADAL" clId="{A6B18DDE-AB9C-5DF2-ADA7-14BC80A7186B}" dt="2026-08-30T13:14:07.050" v="1752" actId="478"/>
          <ac:spMkLst>
            <pc:docMk/>
            <pc:sldMk cId="1498380058" sldId="281"/>
            <ac:spMk id="5" creationId="{72C2DE92-82C6-F0A6-E0A2-DD3B742C8D7D}"/>
          </ac:spMkLst>
        </pc:spChg>
        <pc:spChg chg="del">
          <ac:chgData name="Anuj Kumar Tiwari" userId="a56b7293-af77-478d-ac11-59d4698ccfa1" providerId="ADAL" clId="{A6B18DDE-AB9C-5DF2-ADA7-14BC80A7186B}" dt="2026-08-30T13:14:08.607" v="1753" actId="478"/>
          <ac:spMkLst>
            <pc:docMk/>
            <pc:sldMk cId="1498380058" sldId="281"/>
            <ac:spMk id="7" creationId="{B8B60AC5-DCC2-9D71-ACC0-6E11F84472E8}"/>
          </ac:spMkLst>
        </pc:spChg>
        <pc:spChg chg="add mod">
          <ac:chgData name="Anuj Kumar Tiwari" userId="a56b7293-af77-478d-ac11-59d4698ccfa1" providerId="ADAL" clId="{A6B18DDE-AB9C-5DF2-ADA7-14BC80A7186B}" dt="2026-08-30T13:15:50.199" v="1900" actId="14100"/>
          <ac:spMkLst>
            <pc:docMk/>
            <pc:sldMk cId="1498380058" sldId="281"/>
            <ac:spMk id="10" creationId="{93DA6196-F167-6330-3E2A-2C10A7559DFA}"/>
          </ac:spMkLst>
        </pc:spChg>
        <pc:picChg chg="add mod">
          <ac:chgData name="Anuj Kumar Tiwari" userId="a56b7293-af77-478d-ac11-59d4698ccfa1" providerId="ADAL" clId="{A6B18DDE-AB9C-5DF2-ADA7-14BC80A7186B}" dt="2026-08-30T13:14:40.296" v="1766" actId="1076"/>
          <ac:picMkLst>
            <pc:docMk/>
            <pc:sldMk cId="1498380058" sldId="281"/>
            <ac:picMk id="4" creationId="{71A4566F-B378-CC42-6A9E-590E11E0996F}"/>
          </ac:picMkLst>
        </pc:picChg>
        <pc:picChg chg="del">
          <ac:chgData name="Anuj Kumar Tiwari" userId="a56b7293-af77-478d-ac11-59d4698ccfa1" providerId="ADAL" clId="{A6B18DDE-AB9C-5DF2-ADA7-14BC80A7186B}" dt="2026-08-30T13:14:03.130" v="1751" actId="478"/>
          <ac:picMkLst>
            <pc:docMk/>
            <pc:sldMk cId="1498380058" sldId="281"/>
            <ac:picMk id="6" creationId="{922E227A-4281-A1AB-D6EE-7C7202730417}"/>
          </ac:picMkLst>
        </pc:picChg>
        <pc:picChg chg="add mod">
          <ac:chgData name="Anuj Kumar Tiwari" userId="a56b7293-af77-478d-ac11-59d4698ccfa1" providerId="ADAL" clId="{A6B18DDE-AB9C-5DF2-ADA7-14BC80A7186B}" dt="2026-08-30T13:14:27.246" v="1761" actId="1076"/>
          <ac:picMkLst>
            <pc:docMk/>
            <pc:sldMk cId="1498380058" sldId="281"/>
            <ac:picMk id="8" creationId="{183EC85E-4EAF-108A-FFC7-CCA56D94575C}"/>
          </ac:picMkLst>
        </pc:picChg>
        <pc:picChg chg="add mod">
          <ac:chgData name="Anuj Kumar Tiwari" userId="a56b7293-af77-478d-ac11-59d4698ccfa1" providerId="ADAL" clId="{A6B18DDE-AB9C-5DF2-ADA7-14BC80A7186B}" dt="2026-08-30T13:14:38.562" v="1765" actId="1076"/>
          <ac:picMkLst>
            <pc:docMk/>
            <pc:sldMk cId="1498380058" sldId="281"/>
            <ac:picMk id="9" creationId="{568B24BA-4468-3FE3-E13E-6F2D6629E423}"/>
          </ac:picMkLst>
        </pc:picChg>
      </pc:sldChg>
      <pc:sldChg chg="add del">
        <pc:chgData name="Anuj Kumar Tiwari" userId="a56b7293-af77-478d-ac11-59d4698ccfa1" providerId="ADAL" clId="{A6B18DDE-AB9C-5DF2-ADA7-14BC80A7186B}" dt="2026-08-30T13:14:01.131" v="1750"/>
        <pc:sldMkLst>
          <pc:docMk/>
          <pc:sldMk cId="3981649859" sldId="282"/>
        </pc:sldMkLst>
      </pc:sldChg>
      <pc:sldChg chg="addSp delSp modSp add mod">
        <pc:chgData name="Anuj Kumar Tiwari" userId="a56b7293-af77-478d-ac11-59d4698ccfa1" providerId="ADAL" clId="{A6B18DDE-AB9C-5DF2-ADA7-14BC80A7186B}" dt="2026-08-30T13:22:14.391" v="2022" actId="113"/>
        <pc:sldMkLst>
          <pc:docMk/>
          <pc:sldMk cId="3146595280" sldId="331"/>
        </pc:sldMkLst>
        <pc:spChg chg="del">
          <ac:chgData name="Anuj Kumar Tiwari" userId="a56b7293-af77-478d-ac11-59d4698ccfa1" providerId="ADAL" clId="{A6B18DDE-AB9C-5DF2-ADA7-14BC80A7186B}" dt="2026-08-30T13:17:23.296" v="1910" actId="478"/>
          <ac:spMkLst>
            <pc:docMk/>
            <pc:sldMk cId="3146595280" sldId="331"/>
            <ac:spMk id="3" creationId="{6B9AF9E5-FD6C-AB42-033A-C46C03458CFA}"/>
          </ac:spMkLst>
        </pc:spChg>
        <pc:spChg chg="del">
          <ac:chgData name="Anuj Kumar Tiwari" userId="a56b7293-af77-478d-ac11-59d4698ccfa1" providerId="ADAL" clId="{A6B18DDE-AB9C-5DF2-ADA7-14BC80A7186B}" dt="2026-08-30T13:17:08.533" v="1908" actId="478"/>
          <ac:spMkLst>
            <pc:docMk/>
            <pc:sldMk cId="3146595280" sldId="331"/>
            <ac:spMk id="4" creationId="{8B189600-C17A-D348-FB57-4425999158CD}"/>
          </ac:spMkLst>
        </pc:spChg>
        <pc:spChg chg="mod">
          <ac:chgData name="Anuj Kumar Tiwari" userId="a56b7293-af77-478d-ac11-59d4698ccfa1" providerId="ADAL" clId="{A6B18DDE-AB9C-5DF2-ADA7-14BC80A7186B}" dt="2026-08-30T13:22:14.391" v="2022" actId="113"/>
          <ac:spMkLst>
            <pc:docMk/>
            <pc:sldMk cId="3146595280" sldId="331"/>
            <ac:spMk id="5" creationId="{FBE5E064-2AE8-4BD4-90A8-0275DBCA5073}"/>
          </ac:spMkLst>
        </pc:spChg>
        <pc:spChg chg="add mod">
          <ac:chgData name="Anuj Kumar Tiwari" userId="a56b7293-af77-478d-ac11-59d4698ccfa1" providerId="ADAL" clId="{A6B18DDE-AB9C-5DF2-ADA7-14BC80A7186B}" dt="2026-08-30T13:17:24.071" v="1911"/>
          <ac:spMkLst>
            <pc:docMk/>
            <pc:sldMk cId="3146595280" sldId="331"/>
            <ac:spMk id="6" creationId="{20D23562-C97D-A49E-1E51-0487785E20F9}"/>
          </ac:spMkLst>
        </pc:spChg>
      </pc:sldChg>
      <pc:sldChg chg="addSp delSp modSp add mod">
        <pc:chgData name="Anuj Kumar Tiwari" userId="a56b7293-af77-478d-ac11-59d4698ccfa1" providerId="ADAL" clId="{A6B18DDE-AB9C-5DF2-ADA7-14BC80A7186B}" dt="2026-08-30T13:17:29.715" v="1913"/>
        <pc:sldMkLst>
          <pc:docMk/>
          <pc:sldMk cId="3478999593" sldId="332"/>
        </pc:sldMkLst>
        <pc:spChg chg="del">
          <ac:chgData name="Anuj Kumar Tiwari" userId="a56b7293-af77-478d-ac11-59d4698ccfa1" providerId="ADAL" clId="{A6B18DDE-AB9C-5DF2-ADA7-14BC80A7186B}" dt="2026-08-30T13:17:28.924" v="1912" actId="478"/>
          <ac:spMkLst>
            <pc:docMk/>
            <pc:sldMk cId="3478999593" sldId="332"/>
            <ac:spMk id="3" creationId="{AB99A49A-CE8C-3C32-71F0-7C2E7FCF24BF}"/>
          </ac:spMkLst>
        </pc:spChg>
        <pc:spChg chg="del">
          <ac:chgData name="Anuj Kumar Tiwari" userId="a56b7293-af77-478d-ac11-59d4698ccfa1" providerId="ADAL" clId="{A6B18DDE-AB9C-5DF2-ADA7-14BC80A7186B}" dt="2026-08-30T13:16:35.866" v="1904" actId="478"/>
          <ac:spMkLst>
            <pc:docMk/>
            <pc:sldMk cId="3478999593" sldId="332"/>
            <ac:spMk id="4" creationId="{87DCC0F7-9E74-E0CB-F7FF-0560CD33B0DD}"/>
          </ac:spMkLst>
        </pc:spChg>
        <pc:spChg chg="mod">
          <ac:chgData name="Anuj Kumar Tiwari" userId="a56b7293-af77-478d-ac11-59d4698ccfa1" providerId="ADAL" clId="{A6B18DDE-AB9C-5DF2-ADA7-14BC80A7186B}" dt="2026-08-30T13:17:13.134" v="1909" actId="113"/>
          <ac:spMkLst>
            <pc:docMk/>
            <pc:sldMk cId="3478999593" sldId="332"/>
            <ac:spMk id="5" creationId="{7DA3FA61-0E99-6A14-D66A-3EFA6C18B7C7}"/>
          </ac:spMkLst>
        </pc:spChg>
        <pc:spChg chg="add mod">
          <ac:chgData name="Anuj Kumar Tiwari" userId="a56b7293-af77-478d-ac11-59d4698ccfa1" providerId="ADAL" clId="{A6B18DDE-AB9C-5DF2-ADA7-14BC80A7186B}" dt="2026-08-30T13:17:29.715" v="1913"/>
          <ac:spMkLst>
            <pc:docMk/>
            <pc:sldMk cId="3478999593" sldId="332"/>
            <ac:spMk id="6" creationId="{9951556D-E73F-F1A0-21FE-669102BF1BF9}"/>
          </ac:spMkLst>
        </pc:spChg>
      </pc:sldChg>
      <pc:sldChg chg="addSp delSp modSp add mod">
        <pc:chgData name="Anuj Kumar Tiwari" userId="a56b7293-af77-478d-ac11-59d4698ccfa1" providerId="ADAL" clId="{A6B18DDE-AB9C-5DF2-ADA7-14BC80A7186B}" dt="2026-08-30T13:17:34.881" v="1915"/>
        <pc:sldMkLst>
          <pc:docMk/>
          <pc:sldMk cId="3277686562" sldId="333"/>
        </pc:sldMkLst>
        <pc:spChg chg="del">
          <ac:chgData name="Anuj Kumar Tiwari" userId="a56b7293-af77-478d-ac11-59d4698ccfa1" providerId="ADAL" clId="{A6B18DDE-AB9C-5DF2-ADA7-14BC80A7186B}" dt="2026-08-30T13:17:34.086" v="1914" actId="478"/>
          <ac:spMkLst>
            <pc:docMk/>
            <pc:sldMk cId="3277686562" sldId="333"/>
            <ac:spMk id="3" creationId="{6C6C598E-4EFD-3AF4-5DDF-00A458001DDE}"/>
          </ac:spMkLst>
        </pc:spChg>
        <pc:spChg chg="del">
          <ac:chgData name="Anuj Kumar Tiwari" userId="a56b7293-af77-478d-ac11-59d4698ccfa1" providerId="ADAL" clId="{A6B18DDE-AB9C-5DF2-ADA7-14BC80A7186B}" dt="2026-08-30T13:16:28.496" v="1902" actId="478"/>
          <ac:spMkLst>
            <pc:docMk/>
            <pc:sldMk cId="3277686562" sldId="333"/>
            <ac:spMk id="4" creationId="{D5C130D8-DADA-204C-C7C7-303563E92788}"/>
          </ac:spMkLst>
        </pc:spChg>
        <pc:spChg chg="mod">
          <ac:chgData name="Anuj Kumar Tiwari" userId="a56b7293-af77-478d-ac11-59d4698ccfa1" providerId="ADAL" clId="{A6B18DDE-AB9C-5DF2-ADA7-14BC80A7186B}" dt="2026-08-30T13:16:30.675" v="1903" actId="113"/>
          <ac:spMkLst>
            <pc:docMk/>
            <pc:sldMk cId="3277686562" sldId="333"/>
            <ac:spMk id="5" creationId="{8FF8A6C9-8541-DCF7-F621-9371BAEABBBA}"/>
          </ac:spMkLst>
        </pc:spChg>
        <pc:spChg chg="add mod">
          <ac:chgData name="Anuj Kumar Tiwari" userId="a56b7293-af77-478d-ac11-59d4698ccfa1" providerId="ADAL" clId="{A6B18DDE-AB9C-5DF2-ADA7-14BC80A7186B}" dt="2026-08-30T13:17:34.881" v="1915"/>
          <ac:spMkLst>
            <pc:docMk/>
            <pc:sldMk cId="3277686562" sldId="333"/>
            <ac:spMk id="10" creationId="{4F576B6A-32F9-8137-5D0D-EA01028DDCEF}"/>
          </ac:spMkLst>
        </pc:spChg>
      </pc:sldChg>
      <pc:sldChg chg="delSp add del mod">
        <pc:chgData name="Anuj Kumar Tiwari" userId="a56b7293-af77-478d-ac11-59d4698ccfa1" providerId="ADAL" clId="{A6B18DDE-AB9C-5DF2-ADA7-14BC80A7186B}" dt="2026-08-30T13:16:51.552" v="1906" actId="2696"/>
        <pc:sldMkLst>
          <pc:docMk/>
          <pc:sldMk cId="2967419009" sldId="334"/>
        </pc:sldMkLst>
        <pc:spChg chg="del">
          <ac:chgData name="Anuj Kumar Tiwari" userId="a56b7293-af77-478d-ac11-59d4698ccfa1" providerId="ADAL" clId="{A6B18DDE-AB9C-5DF2-ADA7-14BC80A7186B}" dt="2026-08-30T13:16:39.174" v="1905" actId="478"/>
          <ac:spMkLst>
            <pc:docMk/>
            <pc:sldMk cId="2967419009" sldId="334"/>
            <ac:spMk id="4" creationId="{3F9E6BEC-6504-1004-1618-2415845AF7A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5352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Framing: the modelling side of materials discovery has outrun the physical side. This talk is about the physical side.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Roughly 5 minutes on part 1, 6 on part 2, 8 on part 3, 1 to close.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682B6-11D9-8FF7-AAB1-16350CE64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2680C0-7116-5DCD-2C9A-9960C20698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C3BEFB-E384-9EAD-2E59-F6D3E145B5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81900F-2A8A-E2A5-ED15-D78A9C70B4CB}"/>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8290421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592B9-B3B3-C6CF-D513-896467E86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5A0305-152E-7E81-2CE5-8CBB50248B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35025D-41EA-3EF7-4A66-D405A1A1400B}"/>
              </a:ext>
            </a:extLst>
          </p:cNvPr>
          <p:cNvSpPr>
            <a:spLocks noGrp="1"/>
          </p:cNvSpPr>
          <p:nvPr>
            <p:ph type="body" idx="1"/>
          </p:nvPr>
        </p:nvSpPr>
        <p:spPr/>
        <p:txBody>
          <a:bodyPr/>
          <a:lstStyle/>
          <a:p>
            <a:r>
              <a:rPr lang="en-US" dirty="0"/>
              <a:t>Say the title and thank committee members</a:t>
            </a:r>
          </a:p>
        </p:txBody>
      </p:sp>
      <p:sp>
        <p:nvSpPr>
          <p:cNvPr id="4" name="Slide Number Placeholder 3">
            <a:extLst>
              <a:ext uri="{FF2B5EF4-FFF2-40B4-BE49-F238E27FC236}">
                <a16:creationId xmlns:a16="http://schemas.microsoft.com/office/drawing/2014/main" id="{A548369D-47FC-BF1E-DCEC-9A661F701579}"/>
              </a:ext>
            </a:extLst>
          </p:cNvPr>
          <p:cNvSpPr>
            <a:spLocks noGrp="1"/>
          </p:cNvSpPr>
          <p:nvPr>
            <p:ph type="sldNum" sz="quarter" idx="5"/>
          </p:nvPr>
        </p:nvSpPr>
        <p:spPr/>
        <p:txBody>
          <a:bodyPr/>
          <a:lstStyle/>
          <a:p>
            <a:fld id="{C65783EE-8CB2-054B-8088-CF10FF048337}" type="slidenum">
              <a:rPr lang="en-US" smtClean="0"/>
              <a:t>24</a:t>
            </a:fld>
            <a:endParaRPr lang="en-US"/>
          </a:p>
        </p:txBody>
      </p:sp>
    </p:spTree>
    <p:extLst>
      <p:ext uri="{BB962C8B-B14F-4D97-AF65-F5344CB8AC3E}">
        <p14:creationId xmlns:p14="http://schemas.microsoft.com/office/powerpoint/2010/main" val="29646114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DDC53-3109-330E-3A7B-076192FEFD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FA64EE-0F6B-1E30-C5BF-B8785BC640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083095-BFE7-A0AC-8938-5890DB71BFCE}"/>
              </a:ext>
            </a:extLst>
          </p:cNvPr>
          <p:cNvSpPr>
            <a:spLocks noGrp="1"/>
          </p:cNvSpPr>
          <p:nvPr>
            <p:ph type="body" idx="1"/>
          </p:nvPr>
        </p:nvSpPr>
        <p:spPr/>
        <p:txBody>
          <a:bodyPr/>
          <a:lstStyle/>
          <a:p>
            <a:r>
              <a:rPr lang="en-US" dirty="0"/>
              <a:t>Say the title and thank committee members</a:t>
            </a:r>
          </a:p>
        </p:txBody>
      </p:sp>
      <p:sp>
        <p:nvSpPr>
          <p:cNvPr id="4" name="Slide Number Placeholder 3">
            <a:extLst>
              <a:ext uri="{FF2B5EF4-FFF2-40B4-BE49-F238E27FC236}">
                <a16:creationId xmlns:a16="http://schemas.microsoft.com/office/drawing/2014/main" id="{5AC793F2-BF2F-6D46-1D45-F96A6AF91E80}"/>
              </a:ext>
            </a:extLst>
          </p:cNvPr>
          <p:cNvSpPr>
            <a:spLocks noGrp="1"/>
          </p:cNvSpPr>
          <p:nvPr>
            <p:ph type="sldNum" sz="quarter" idx="5"/>
          </p:nvPr>
        </p:nvSpPr>
        <p:spPr/>
        <p:txBody>
          <a:bodyPr/>
          <a:lstStyle/>
          <a:p>
            <a:fld id="{C65783EE-8CB2-054B-8088-CF10FF048337}" type="slidenum">
              <a:rPr lang="en-US" smtClean="0"/>
              <a:t>25</a:t>
            </a:fld>
            <a:endParaRPr lang="en-US"/>
          </a:p>
        </p:txBody>
      </p:sp>
    </p:spTree>
    <p:extLst>
      <p:ext uri="{BB962C8B-B14F-4D97-AF65-F5344CB8AC3E}">
        <p14:creationId xmlns:p14="http://schemas.microsoft.com/office/powerpoint/2010/main" val="31626565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D02FE5-10E3-E3C6-71F2-6509B17A88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6DF80-368D-96C1-78F4-815E4D955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F3D73A-3331-E06E-5FC4-D5C43EF944B0}"/>
              </a:ext>
            </a:extLst>
          </p:cNvPr>
          <p:cNvSpPr>
            <a:spLocks noGrp="1"/>
          </p:cNvSpPr>
          <p:nvPr>
            <p:ph type="body" idx="1"/>
          </p:nvPr>
        </p:nvSpPr>
        <p:spPr/>
        <p:txBody>
          <a:bodyPr/>
          <a:lstStyle/>
          <a:p>
            <a:r>
              <a:rPr lang="en-US" dirty="0"/>
              <a:t>Say the title and thank committee members</a:t>
            </a:r>
          </a:p>
        </p:txBody>
      </p:sp>
      <p:sp>
        <p:nvSpPr>
          <p:cNvPr id="4" name="Slide Number Placeholder 3">
            <a:extLst>
              <a:ext uri="{FF2B5EF4-FFF2-40B4-BE49-F238E27FC236}">
                <a16:creationId xmlns:a16="http://schemas.microsoft.com/office/drawing/2014/main" id="{34DA45B7-CC41-B6FC-E6A7-B75144DE9108}"/>
              </a:ext>
            </a:extLst>
          </p:cNvPr>
          <p:cNvSpPr>
            <a:spLocks noGrp="1"/>
          </p:cNvSpPr>
          <p:nvPr>
            <p:ph type="sldNum" sz="quarter" idx="5"/>
          </p:nvPr>
        </p:nvSpPr>
        <p:spPr/>
        <p:txBody>
          <a:bodyPr/>
          <a:lstStyle/>
          <a:p>
            <a:fld id="{C65783EE-8CB2-054B-8088-CF10FF048337}" type="slidenum">
              <a:rPr lang="en-US" smtClean="0"/>
              <a:t>26</a:t>
            </a:fld>
            <a:endParaRPr lang="en-US"/>
          </a:p>
        </p:txBody>
      </p:sp>
    </p:spTree>
    <p:extLst>
      <p:ext uri="{BB962C8B-B14F-4D97-AF65-F5344CB8AC3E}">
        <p14:creationId xmlns:p14="http://schemas.microsoft.com/office/powerpoint/2010/main" val="850954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682B6-11D9-8FF7-AAB1-16350CE64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2680C0-7116-5DCD-2C9A-9960C20698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C3BEFB-E384-9EAD-2E59-F6D3E145B5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81900F-2A8A-E2A5-ED15-D78A9C70B4CB}"/>
              </a:ext>
            </a:extLst>
          </p:cNvPr>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39668660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reframing of the whole talk.</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Emphasise the middle point — audiences under-rate reproducibility as the real product of automation.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74B25-8FA4-DAFD-DA84-5079940AE7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5C88E2-4D08-2680-0702-D82B56DDF5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EBFA72-5E03-CC5E-3FED-4A1C371C5E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B28E2C-6393-497F-FAB3-C3548F4BB3BB}"/>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163609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DCC01-F7AF-A75F-3A86-FA18305E8307}"/>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DFB0068-E8CE-858E-5469-1AD3353E732A}"/>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1CB7B79-F88A-589B-069B-C467815BD758}"/>
              </a:ext>
            </a:extLst>
          </p:cNvPr>
          <p:cNvSpPr>
            <a:spLocks noGrp="1"/>
          </p:cNvSpPr>
          <p:nvPr>
            <p:ph type="dt" sz="half" idx="10"/>
          </p:nvPr>
        </p:nvSpPr>
        <p:spPr/>
        <p:txBody>
          <a:bodyPr/>
          <a:lstStyle/>
          <a:p>
            <a:fld id="{4419443E-3211-944A-B13A-BBB8E647CAEE}" type="datetimeFigureOut">
              <a:rPr lang="en-US" smtClean="0"/>
              <a:t>8/31/26</a:t>
            </a:fld>
            <a:endParaRPr lang="en-US"/>
          </a:p>
        </p:txBody>
      </p:sp>
      <p:sp>
        <p:nvSpPr>
          <p:cNvPr id="5" name="Footer Placeholder 4">
            <a:extLst>
              <a:ext uri="{FF2B5EF4-FFF2-40B4-BE49-F238E27FC236}">
                <a16:creationId xmlns:a16="http://schemas.microsoft.com/office/drawing/2014/main" id="{26C9302B-29D6-DF1F-8C22-E04ABC366F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EE5868-8679-9D1A-2C91-C4F6AE5EAE19}"/>
              </a:ext>
            </a:extLst>
          </p:cNvPr>
          <p:cNvSpPr>
            <a:spLocks noGrp="1"/>
          </p:cNvSpPr>
          <p:nvPr>
            <p:ph type="sldNum" sz="quarter" idx="12"/>
          </p:nvPr>
        </p:nvSpPr>
        <p:spPr/>
        <p:txBody>
          <a:bodyPr/>
          <a:lstStyle/>
          <a:p>
            <a:fld id="{99E1A0AB-6E1A-5A47-B806-5339A67F59D8}" type="slidenum">
              <a:rPr lang="en-US" smtClean="0"/>
              <a:t>‹#›</a:t>
            </a:fld>
            <a:endParaRPr lang="en-US"/>
          </a:p>
        </p:txBody>
      </p:sp>
    </p:spTree>
    <p:extLst>
      <p:ext uri="{BB962C8B-B14F-4D97-AF65-F5344CB8AC3E}">
        <p14:creationId xmlns:p14="http://schemas.microsoft.com/office/powerpoint/2010/main" val="17483393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9.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media" Target="../media/media3.mp4"/><Relationship Id="rId7" Type="http://schemas.openxmlformats.org/officeDocument/2006/relationships/image" Target="../media/image1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video" Target="../media/media3.mp4"/></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6.xml"/><Relationship Id="rId3" Type="http://schemas.microsoft.com/office/2007/relationships/media" Target="../media/media4.mp4"/><Relationship Id="rId7"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video" Target="../media/media3.mp4"/><Relationship Id="rId11" Type="http://schemas.openxmlformats.org/officeDocument/2006/relationships/image" Target="../media/image20.png"/><Relationship Id="rId5" Type="http://schemas.microsoft.com/office/2007/relationships/media" Target="../media/media3.mp4"/><Relationship Id="rId10" Type="http://schemas.openxmlformats.org/officeDocument/2006/relationships/image" Target="../media/image21.png"/><Relationship Id="rId4" Type="http://schemas.openxmlformats.org/officeDocument/2006/relationships/video" Target="../media/media4.mp4"/><Relationship Id="rId9"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4.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txBox="1"/>
          <p:nvPr/>
        </p:nvSpPr>
        <p:spPr>
          <a:xfrm>
            <a:off x="41563" y="197127"/>
            <a:ext cx="9060873" cy="894147"/>
          </a:xfrm>
          <a:prstGeom prst="rect">
            <a:avLst/>
          </a:prstGeom>
          <a:noFill/>
          <a:ln/>
        </p:spPr>
        <p:txBody>
          <a:bodyPr wrap="square" lIns="0" tIns="0" rIns="0" bIns="0" rtlCol="0" anchor="ctr"/>
          <a:lstStyle/>
          <a:p>
            <a:pPr marL="0" indent="0" algn="ctr">
              <a:lnSpc>
                <a:spcPct val="105000"/>
              </a:lnSpc>
              <a:buNone/>
            </a:pPr>
            <a:r>
              <a:rPr lang="en-US" sz="2400" b="1" dirty="0">
                <a:solidFill>
                  <a:srgbClr val="000000"/>
                </a:solidFill>
                <a:latin typeface="Cambria" pitchFamily="34" charset="0"/>
                <a:ea typeface="Cambria" pitchFamily="34" charset="-122"/>
                <a:cs typeface="Cambria" pitchFamily="34" charset="-120"/>
              </a:rPr>
              <a:t>Role of Robotics and Controls in</a:t>
            </a:r>
            <a:r>
              <a:rPr lang="en-US" sz="2400" dirty="0"/>
              <a:t> </a:t>
            </a:r>
            <a:r>
              <a:rPr lang="en-US" sz="2400" b="1" dirty="0">
                <a:solidFill>
                  <a:srgbClr val="000000"/>
                </a:solidFill>
                <a:latin typeface="Cambria" pitchFamily="34" charset="0"/>
                <a:ea typeface="Cambria" pitchFamily="34" charset="-122"/>
                <a:cs typeface="Cambria" pitchFamily="34" charset="-120"/>
              </a:rPr>
              <a:t>Self-Driving Laboratories</a:t>
            </a:r>
            <a:endParaRPr lang="en-US" sz="2400" dirty="0"/>
          </a:p>
        </p:txBody>
      </p:sp>
      <p:sp>
        <p:nvSpPr>
          <p:cNvPr id="3" name="Text 1"/>
          <p:cNvSpPr txBox="1"/>
          <p:nvPr/>
        </p:nvSpPr>
        <p:spPr>
          <a:xfrm>
            <a:off x="502919" y="1170003"/>
            <a:ext cx="8138160" cy="320040"/>
          </a:xfrm>
          <a:prstGeom prst="rect">
            <a:avLst/>
          </a:prstGeom>
          <a:noFill/>
          <a:ln/>
        </p:spPr>
        <p:txBody>
          <a:bodyPr wrap="square" lIns="0" tIns="0" rIns="0" bIns="0" rtlCol="0" anchor="ctr"/>
          <a:lstStyle/>
          <a:p>
            <a:pPr marL="0" indent="0" algn="ctr">
              <a:buNone/>
            </a:pPr>
            <a:r>
              <a:rPr lang="en-US" sz="1600" dirty="0">
                <a:solidFill>
                  <a:srgbClr val="000000"/>
                </a:solidFill>
                <a:latin typeface="Arial" pitchFamily="34" charset="0"/>
                <a:ea typeface="Arial" pitchFamily="34" charset="-122"/>
                <a:cs typeface="Arial" pitchFamily="34" charset="-120"/>
              </a:rPr>
              <a:t>AI-proposed plan needs physical realization</a:t>
            </a:r>
            <a:endParaRPr lang="en-US" sz="1600" dirty="0"/>
          </a:p>
        </p:txBody>
      </p:sp>
      <p:sp>
        <p:nvSpPr>
          <p:cNvPr id="4" name="Shape 2"/>
          <p:cNvSpPr/>
          <p:nvPr/>
        </p:nvSpPr>
        <p:spPr>
          <a:xfrm>
            <a:off x="502919" y="1819655"/>
            <a:ext cx="8138160" cy="0"/>
          </a:xfrm>
          <a:prstGeom prst="line">
            <a:avLst/>
          </a:prstGeom>
          <a:noFill/>
          <a:ln w="6350">
            <a:solidFill>
              <a:srgbClr val="999999"/>
            </a:solidFill>
            <a:prstDash val="solid"/>
          </a:ln>
        </p:spPr>
        <p:txBody>
          <a:bodyPr/>
          <a:lstStyle/>
          <a:p>
            <a:endParaRPr lang="en-US"/>
          </a:p>
        </p:txBody>
      </p:sp>
      <p:sp>
        <p:nvSpPr>
          <p:cNvPr id="6" name="Subtitle 2">
            <a:extLst>
              <a:ext uri="{FF2B5EF4-FFF2-40B4-BE49-F238E27FC236}">
                <a16:creationId xmlns:a16="http://schemas.microsoft.com/office/drawing/2014/main" id="{28C83AA1-5A66-05A1-5CEF-8BE8FB589F4F}"/>
              </a:ext>
            </a:extLst>
          </p:cNvPr>
          <p:cNvSpPr txBox="1">
            <a:spLocks/>
          </p:cNvSpPr>
          <p:nvPr/>
        </p:nvSpPr>
        <p:spPr>
          <a:xfrm>
            <a:off x="-2" y="1908890"/>
            <a:ext cx="9144000" cy="952709"/>
          </a:xfrm>
          <a:prstGeom prst="rect">
            <a:avLst/>
          </a:prstGeom>
        </p:spPr>
        <p:txBody>
          <a:bodyPr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latin typeface="Avenir" panose="02000503020000020003" pitchFamily="2" charset="0"/>
              </a:rPr>
              <a:t>Anuj Tiwari</a:t>
            </a:r>
          </a:p>
        </p:txBody>
      </p:sp>
      <p:sp>
        <p:nvSpPr>
          <p:cNvPr id="7" name="TextBox 6">
            <a:extLst>
              <a:ext uri="{FF2B5EF4-FFF2-40B4-BE49-F238E27FC236}">
                <a16:creationId xmlns:a16="http://schemas.microsoft.com/office/drawing/2014/main" id="{7976E92A-B521-FFE4-6D2E-36201E18740F}"/>
              </a:ext>
            </a:extLst>
          </p:cNvPr>
          <p:cNvSpPr txBox="1"/>
          <p:nvPr/>
        </p:nvSpPr>
        <p:spPr>
          <a:xfrm>
            <a:off x="2366661" y="2521571"/>
            <a:ext cx="4410679" cy="1293971"/>
          </a:xfrm>
          <a:prstGeom prst="roundRect">
            <a:avLst/>
          </a:prstGeom>
          <a:noFill/>
          <a:ln>
            <a:noFill/>
          </a:ln>
        </p:spPr>
        <p:txBody>
          <a:bodyPr wrap="square" rtlCol="0">
            <a:spAutoFit/>
          </a:bodyPr>
          <a:lstStyle/>
          <a:p>
            <a:pPr algn="ctr"/>
            <a:r>
              <a:rPr lang="en-US" sz="1400" b="1" dirty="0">
                <a:latin typeface="Avenir Book" panose="02000503020000020003" pitchFamily="2" charset="0"/>
              </a:rPr>
              <a:t>Chandramouli P Early Career Chair</a:t>
            </a:r>
          </a:p>
          <a:p>
            <a:pPr algn="ctr"/>
            <a:r>
              <a:rPr lang="en-US" sz="1400" b="1" dirty="0">
                <a:latin typeface="Avenir Book" panose="02000503020000020003" pitchFamily="2" charset="0"/>
              </a:rPr>
              <a:t>Assistant Professor</a:t>
            </a:r>
          </a:p>
          <a:p>
            <a:pPr algn="ctr"/>
            <a:r>
              <a:rPr lang="en-US" sz="1400" b="1" dirty="0">
                <a:latin typeface="Avenir Book" panose="02000503020000020003" pitchFamily="2" charset="0"/>
              </a:rPr>
              <a:t>Mechanical Engineering IIT Madras</a:t>
            </a:r>
          </a:p>
          <a:p>
            <a:pPr algn="ctr"/>
            <a:endParaRPr lang="en-US" sz="1400" b="1" dirty="0">
              <a:latin typeface="Avenir Book" panose="02000503020000020003" pitchFamily="2" charset="0"/>
            </a:endParaRPr>
          </a:p>
          <a:p>
            <a:pPr algn="ctr"/>
            <a:r>
              <a:rPr lang="en-US" sz="1200" b="1" dirty="0">
                <a:latin typeface="Avenir Book" panose="02000503020000020003" pitchFamily="2" charset="0"/>
              </a:rPr>
              <a:t>Email: </a:t>
            </a:r>
            <a:r>
              <a:rPr lang="en-US" sz="1200" b="1" dirty="0" err="1">
                <a:latin typeface="Avenir Book" panose="02000503020000020003" pitchFamily="2" charset="0"/>
              </a:rPr>
              <a:t>anujt@iitm.ac.in</a:t>
            </a:r>
            <a:endParaRPr lang="en-US" sz="1200" b="1" dirty="0">
              <a:latin typeface="Avenir Book" panose="02000503020000020003" pitchFamily="2" charset="0"/>
            </a:endParaRPr>
          </a:p>
        </p:txBody>
      </p:sp>
      <p:pic>
        <p:nvPicPr>
          <p:cNvPr id="8" name="Google Shape;86;p13">
            <a:extLst>
              <a:ext uri="{FF2B5EF4-FFF2-40B4-BE49-F238E27FC236}">
                <a16:creationId xmlns:a16="http://schemas.microsoft.com/office/drawing/2014/main" id="{5DB3ACB2-5C48-4468-4F9A-99E8E0EF211A}"/>
              </a:ext>
            </a:extLst>
          </p:cNvPr>
          <p:cNvPicPr preferRelativeResize="0"/>
          <p:nvPr/>
        </p:nvPicPr>
        <p:blipFill rotWithShape="1">
          <a:blip r:embed="rId3">
            <a:alphaModFix/>
          </a:blip>
          <a:srcRect/>
          <a:stretch/>
        </p:blipFill>
        <p:spPr>
          <a:xfrm>
            <a:off x="4002576" y="3815542"/>
            <a:ext cx="1138845" cy="1130831"/>
          </a:xfrm>
          <a:prstGeom prst="rect">
            <a:avLst/>
          </a:prstGeom>
          <a:noFill/>
          <a:ln>
            <a:noFill/>
          </a:ln>
        </p:spPr>
      </p:pic>
      <p:sp>
        <p:nvSpPr>
          <p:cNvPr id="5" name="Text 1">
            <a:extLst>
              <a:ext uri="{FF2B5EF4-FFF2-40B4-BE49-F238E27FC236}">
                <a16:creationId xmlns:a16="http://schemas.microsoft.com/office/drawing/2014/main" id="{793317B7-80ED-B6DA-32CB-ABF4B02202B3}"/>
              </a:ext>
            </a:extLst>
          </p:cNvPr>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1 / 23</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Task 2 — Substrate handling and exchange</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9 / 23</a:t>
            </a:r>
            <a:endParaRPr lang="en-US" sz="800" dirty="0"/>
          </a:p>
        </p:txBody>
      </p:sp>
      <p:sp>
        <p:nvSpPr>
          <p:cNvPr id="5" name="Text 2"/>
          <p:cNvSpPr txBox="1"/>
          <p:nvPr/>
        </p:nvSpPr>
        <p:spPr>
          <a:xfrm>
            <a:off x="6025896" y="0"/>
            <a:ext cx="2880360" cy="1719072"/>
          </a:xfrm>
          <a:prstGeom prst="rect">
            <a:avLst/>
          </a:prstGeom>
          <a:noFill/>
          <a:ln/>
        </p:spPr>
        <p:txBody>
          <a:bodyPr wrap="square" lIns="0" tIns="0" rIns="0" bIns="0" rtlCol="0" anchor="t"/>
          <a:lstStyle/>
          <a:p>
            <a:pPr marL="0" indent="0" algn="l">
              <a:lnSpc>
                <a:spcPct val="105000"/>
              </a:lnSpc>
              <a:buNone/>
            </a:pPr>
            <a:endParaRPr lang="en-US" sz="1400" dirty="0">
              <a:solidFill>
                <a:srgbClr val="000000"/>
              </a:solidFill>
              <a:latin typeface="Arial" pitchFamily="34" charset="0"/>
              <a:ea typeface="Arial" pitchFamily="34" charset="-122"/>
              <a:cs typeface="Arial" pitchFamily="34" charset="-120"/>
            </a:endParaRPr>
          </a:p>
          <a:p>
            <a:pPr marL="0" indent="0" algn="l">
              <a:lnSpc>
                <a:spcPct val="105000"/>
              </a:lnSpc>
              <a:buNone/>
            </a:pPr>
            <a:r>
              <a:rPr lang="en-US" sz="1400" dirty="0">
                <a:solidFill>
                  <a:srgbClr val="000000"/>
                </a:solidFill>
                <a:latin typeface="Arial" pitchFamily="34" charset="0"/>
                <a:ea typeface="Arial" pitchFamily="34" charset="-122"/>
                <a:cs typeface="Arial" pitchFamily="34" charset="-120"/>
              </a:rPr>
              <a:t>Without </a:t>
            </a:r>
            <a:r>
              <a:rPr lang="en-US" sz="1400" b="1" dirty="0">
                <a:solidFill>
                  <a:srgbClr val="000000"/>
                </a:solidFill>
                <a:latin typeface="Arial" pitchFamily="34" charset="0"/>
                <a:ea typeface="Arial" pitchFamily="34" charset="-122"/>
                <a:cs typeface="Arial" pitchFamily="34" charset="-120"/>
              </a:rPr>
              <a:t>automated substrate handling and exchange</a:t>
            </a:r>
            <a:r>
              <a:rPr lang="en-US" sz="1400" dirty="0">
                <a:solidFill>
                  <a:srgbClr val="000000"/>
                </a:solidFill>
                <a:latin typeface="Arial" pitchFamily="34" charset="0"/>
                <a:ea typeface="Arial" pitchFamily="34" charset="-122"/>
                <a:cs typeface="Arial" pitchFamily="34" charset="-120"/>
              </a:rPr>
              <a:t>, a human must reload the substrate stack, and the pipeline stops being fully autonomous. </a:t>
            </a:r>
          </a:p>
          <a:p>
            <a:pPr marL="0" indent="0" algn="l">
              <a:lnSpc>
                <a:spcPct val="105000"/>
              </a:lnSpc>
              <a:buNone/>
            </a:pPr>
            <a:endParaRPr lang="en-US" sz="1400" dirty="0">
              <a:solidFill>
                <a:srgbClr val="000000"/>
              </a:solidFill>
              <a:latin typeface="Arial" pitchFamily="34" charset="0"/>
              <a:ea typeface="Arial" pitchFamily="34" charset="-122"/>
              <a:cs typeface="Arial" pitchFamily="34" charset="-120"/>
            </a:endParaRPr>
          </a:p>
          <a:p>
            <a:pPr marL="0" indent="0" algn="l">
              <a:lnSpc>
                <a:spcPct val="105000"/>
              </a:lnSpc>
              <a:buNone/>
            </a:pPr>
            <a:r>
              <a:rPr lang="en-US" sz="1400" dirty="0">
                <a:solidFill>
                  <a:srgbClr val="000000"/>
                </a:solidFill>
                <a:latin typeface="Arial" pitchFamily="34" charset="0"/>
                <a:ea typeface="Arial" pitchFamily="34" charset="-122"/>
                <a:cs typeface="Arial" pitchFamily="34" charset="-120"/>
              </a:rPr>
              <a:t>A misplacement here cascades: misaligned deposition, then potentially incorrect characterisation.</a:t>
            </a:r>
            <a:endParaRPr lang="en-US" sz="1400" dirty="0"/>
          </a:p>
        </p:txBody>
      </p:sp>
      <p:pic>
        <p:nvPicPr>
          <p:cNvPr id="1026" name="Picture 2">
            <a:extLst>
              <a:ext uri="{FF2B5EF4-FFF2-40B4-BE49-F238E27FC236}">
                <a16:creationId xmlns:a16="http://schemas.microsoft.com/office/drawing/2014/main" id="{561EA3FE-05A3-EE6F-6FDC-9959AC35F7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0335"/>
            <a:ext cx="4846320" cy="186869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749FDAB-9A46-0E58-79C4-F3DA79D07438}"/>
              </a:ext>
            </a:extLst>
          </p:cNvPr>
          <p:cNvSpPr/>
          <p:nvPr/>
        </p:nvSpPr>
        <p:spPr>
          <a:xfrm>
            <a:off x="640080" y="823587"/>
            <a:ext cx="3675888" cy="2468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diagram of a robotic arm&#10;&#10;AI-generated content may be incorrect.">
            <a:extLst>
              <a:ext uri="{FF2B5EF4-FFF2-40B4-BE49-F238E27FC236}">
                <a16:creationId xmlns:a16="http://schemas.microsoft.com/office/drawing/2014/main" id="{20E9F7FA-A10C-0A03-9C17-43B9D41214A1}"/>
              </a:ext>
            </a:extLst>
          </p:cNvPr>
          <p:cNvPicPr>
            <a:picLocks noChangeAspect="1"/>
          </p:cNvPicPr>
          <p:nvPr/>
        </p:nvPicPr>
        <p:blipFill>
          <a:blip r:embed="rId4"/>
          <a:srcRect b="22111"/>
          <a:stretch>
            <a:fillRect/>
          </a:stretch>
        </p:blipFill>
        <p:spPr>
          <a:xfrm>
            <a:off x="-153162" y="2457750"/>
            <a:ext cx="4234796" cy="2223431"/>
          </a:xfrm>
          <a:prstGeom prst="rect">
            <a:avLst/>
          </a:prstGeom>
        </p:spPr>
      </p:pic>
      <p:sp>
        <p:nvSpPr>
          <p:cNvPr id="6" name="Text 3"/>
          <p:cNvSpPr txBox="1"/>
          <p:nvPr/>
        </p:nvSpPr>
        <p:spPr>
          <a:xfrm>
            <a:off x="640080" y="4745736"/>
            <a:ext cx="8138160" cy="274320"/>
          </a:xfrm>
          <a:prstGeom prst="rect">
            <a:avLst/>
          </a:prstGeom>
          <a:noFill/>
          <a:ln/>
        </p:spPr>
        <p:txBody>
          <a:bodyPr wrap="square" lIns="0" tIns="0" rIns="0" bIns="0" rtlCol="0" anchor="t"/>
          <a:lstStyle/>
          <a:p>
            <a:pPr marL="0" indent="0">
              <a:buNone/>
            </a:pPr>
            <a:r>
              <a:rPr lang="en-US" sz="850" i="1" dirty="0">
                <a:solidFill>
                  <a:srgbClr val="555555"/>
                </a:solidFill>
                <a:latin typeface="Arial" pitchFamily="34" charset="0"/>
                <a:ea typeface="Arial" pitchFamily="34" charset="-122"/>
                <a:cs typeface="Arial" pitchFamily="34" charset="-120"/>
              </a:rPr>
              <a:t>Source: Fontenot et al., arXiv:2512.06038 (2025).</a:t>
            </a:r>
            <a:endParaRPr lang="en-US" sz="850" dirty="0"/>
          </a:p>
        </p:txBody>
      </p:sp>
      <p:pic>
        <p:nvPicPr>
          <p:cNvPr id="11" name="Picture 10" descr="A diagram of a robot&#10;&#10;AI-generated content may be incorrect.">
            <a:extLst>
              <a:ext uri="{FF2B5EF4-FFF2-40B4-BE49-F238E27FC236}">
                <a16:creationId xmlns:a16="http://schemas.microsoft.com/office/drawing/2014/main" id="{8F7BAADD-6D5E-DCA5-61CD-4EFD167C209C}"/>
              </a:ext>
            </a:extLst>
          </p:cNvPr>
          <p:cNvPicPr>
            <a:picLocks noChangeAspect="1"/>
          </p:cNvPicPr>
          <p:nvPr/>
        </p:nvPicPr>
        <p:blipFill>
          <a:blip r:embed="rId5"/>
          <a:stretch>
            <a:fillRect/>
          </a:stretch>
        </p:blipFill>
        <p:spPr>
          <a:xfrm>
            <a:off x="4081632" y="2202556"/>
            <a:ext cx="5062368" cy="259347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Tasks 3 and 4 — Dispensing, insertion, instrument tending</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10 / 23</a:t>
            </a:r>
            <a:endParaRPr lang="en-US" sz="800" dirty="0"/>
          </a:p>
        </p:txBody>
      </p:sp>
      <p:sp>
        <p:nvSpPr>
          <p:cNvPr id="4" name="Text 2"/>
          <p:cNvSpPr txBox="1"/>
          <p:nvPr/>
        </p:nvSpPr>
        <p:spPr>
          <a:xfrm>
            <a:off x="502920" y="932688"/>
            <a:ext cx="3931920" cy="256032"/>
          </a:xfrm>
          <a:prstGeom prst="rect">
            <a:avLst/>
          </a:prstGeom>
          <a:noFill/>
          <a:ln/>
        </p:spPr>
        <p:txBody>
          <a:bodyPr wrap="square" lIns="0" tIns="0" rIns="0" bIns="0" rtlCol="0" anchor="ctr"/>
          <a:lstStyle/>
          <a:p>
            <a:pPr marL="0" indent="0">
              <a:buNone/>
            </a:pPr>
            <a:r>
              <a:rPr lang="en-US" b="1" dirty="0">
                <a:solidFill>
                  <a:srgbClr val="000000"/>
                </a:solidFill>
                <a:latin typeface="Arial" pitchFamily="34" charset="0"/>
                <a:ea typeface="Arial" pitchFamily="34" charset="-122"/>
                <a:cs typeface="Arial" pitchFamily="34" charset="-120"/>
              </a:rPr>
              <a:t>Precision dispensing and insertion</a:t>
            </a:r>
            <a:endParaRPr lang="en-US" dirty="0"/>
          </a:p>
        </p:txBody>
      </p:sp>
      <p:sp>
        <p:nvSpPr>
          <p:cNvPr id="5" name="Text 3"/>
          <p:cNvSpPr txBox="1"/>
          <p:nvPr/>
        </p:nvSpPr>
        <p:spPr>
          <a:xfrm>
            <a:off x="502920" y="1858518"/>
            <a:ext cx="3931920" cy="155448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Milligram-scale solid dispensing with a dual-arm manipulator</a:t>
            </a:r>
            <a:endParaRPr lang="en-US" sz="1600" dirty="0"/>
          </a:p>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Syringe injection into a gas chromatograph, with visual servoing</a:t>
            </a:r>
            <a:endParaRPr lang="en-US" sz="1600" dirty="0"/>
          </a:p>
          <a:p>
            <a:pPr marL="342900" indent="-342900">
              <a:lnSpc>
                <a:spcPct val="105000"/>
              </a:lnSpc>
              <a:spcAft>
                <a:spcPts val="700"/>
              </a:spcAft>
              <a:buSzPct val="100000"/>
              <a:buChar char="•"/>
            </a:pPr>
            <a:r>
              <a:rPr lang="en-US" sz="1600" dirty="0">
                <a:solidFill>
                  <a:srgbClr val="FF0000"/>
                </a:solidFill>
                <a:latin typeface="Arial" pitchFamily="34" charset="0"/>
                <a:ea typeface="Arial" pitchFamily="34" charset="-122"/>
                <a:cs typeface="Arial" pitchFamily="34" charset="-120"/>
              </a:rPr>
              <a:t>Contact-rich: force, not just position</a:t>
            </a:r>
            <a:endParaRPr lang="en-US" sz="1600" dirty="0">
              <a:solidFill>
                <a:srgbClr val="FF0000"/>
              </a:solidFill>
            </a:endParaRPr>
          </a:p>
        </p:txBody>
      </p:sp>
      <p:sp>
        <p:nvSpPr>
          <p:cNvPr id="7" name="Text 5"/>
          <p:cNvSpPr txBox="1"/>
          <p:nvPr/>
        </p:nvSpPr>
        <p:spPr>
          <a:xfrm>
            <a:off x="4800600" y="932688"/>
            <a:ext cx="3840480" cy="256032"/>
          </a:xfrm>
          <a:prstGeom prst="rect">
            <a:avLst/>
          </a:prstGeom>
          <a:noFill/>
          <a:ln/>
        </p:spPr>
        <p:txBody>
          <a:bodyPr wrap="square" lIns="0" tIns="0" rIns="0" bIns="0" rtlCol="0" anchor="ctr"/>
          <a:lstStyle/>
          <a:p>
            <a:pPr marL="0" indent="0">
              <a:buNone/>
            </a:pPr>
            <a:r>
              <a:rPr lang="en-US" b="1" dirty="0">
                <a:solidFill>
                  <a:srgbClr val="000000"/>
                </a:solidFill>
                <a:latin typeface="Arial" pitchFamily="34" charset="0"/>
                <a:ea typeface="Arial" pitchFamily="34" charset="-122"/>
                <a:cs typeface="Arial" pitchFamily="34" charset="-120"/>
              </a:rPr>
              <a:t>Instrument tending</a:t>
            </a:r>
            <a:endParaRPr lang="en-US" dirty="0"/>
          </a:p>
        </p:txBody>
      </p:sp>
      <p:sp>
        <p:nvSpPr>
          <p:cNvPr id="8" name="Text 6"/>
          <p:cNvSpPr txBox="1"/>
          <p:nvPr/>
        </p:nvSpPr>
        <p:spPr>
          <a:xfrm>
            <a:off x="4800600" y="1858518"/>
            <a:ext cx="4023360" cy="155448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400" dirty="0">
                <a:solidFill>
                  <a:srgbClr val="000000"/>
                </a:solidFill>
                <a:latin typeface="Arial" pitchFamily="34" charset="0"/>
                <a:ea typeface="Arial" pitchFamily="34" charset="-122"/>
                <a:cs typeface="Arial" pitchFamily="34" charset="-120"/>
              </a:rPr>
              <a:t>Loading and unloading XRD, ECMS, microscopes, spectrometers</a:t>
            </a:r>
            <a:endParaRPr lang="en-US" sz="1400" dirty="0"/>
          </a:p>
          <a:p>
            <a:pPr marL="342900" indent="-342900">
              <a:lnSpc>
                <a:spcPct val="105000"/>
              </a:lnSpc>
              <a:spcAft>
                <a:spcPts val="700"/>
              </a:spcAft>
              <a:buSzPct val="100000"/>
              <a:buChar char="•"/>
            </a:pPr>
            <a:r>
              <a:rPr lang="en-US" sz="1400" dirty="0">
                <a:solidFill>
                  <a:srgbClr val="FF0000"/>
                </a:solidFill>
                <a:latin typeface="Arial" pitchFamily="34" charset="0"/>
                <a:ea typeface="Arial" pitchFamily="34" charset="-122"/>
                <a:cs typeface="Arial" pitchFamily="34" charset="-120"/>
              </a:rPr>
              <a:t>Operating instruments designed for human hands — lids, latches, doors</a:t>
            </a:r>
            <a:endParaRPr lang="en-US" sz="1400" dirty="0">
              <a:solidFill>
                <a:srgbClr val="FF0000"/>
              </a:solidFill>
            </a:endParaRPr>
          </a:p>
          <a:p>
            <a:pPr marL="342900" indent="-342900">
              <a:lnSpc>
                <a:spcPct val="105000"/>
              </a:lnSpc>
              <a:spcAft>
                <a:spcPts val="700"/>
              </a:spcAft>
              <a:buSzPct val="100000"/>
              <a:buChar char="•"/>
            </a:pPr>
            <a:r>
              <a:rPr lang="en-US" sz="1400" dirty="0">
                <a:solidFill>
                  <a:srgbClr val="000000"/>
                </a:solidFill>
                <a:latin typeface="Arial" pitchFamily="34" charset="0"/>
                <a:ea typeface="Arial" pitchFamily="34" charset="-122"/>
                <a:cs typeface="Arial" pitchFamily="34" charset="-120"/>
              </a:rPr>
              <a:t>Reading instrument state through a screen, not an API</a:t>
            </a:r>
            <a:endParaRPr lang="en-US" sz="1400" dirty="0"/>
          </a:p>
        </p:txBody>
      </p:sp>
      <p:sp>
        <p:nvSpPr>
          <p:cNvPr id="10" name="Text 8"/>
          <p:cNvSpPr txBox="1"/>
          <p:nvPr/>
        </p:nvSpPr>
        <p:spPr>
          <a:xfrm>
            <a:off x="502920" y="4576572"/>
            <a:ext cx="8138160" cy="274320"/>
          </a:xfrm>
          <a:prstGeom prst="rect">
            <a:avLst/>
          </a:prstGeom>
          <a:noFill/>
          <a:ln/>
        </p:spPr>
        <p:txBody>
          <a:bodyPr wrap="square" lIns="0" tIns="0" rIns="0" bIns="0" rtlCol="0" anchor="t"/>
          <a:lstStyle/>
          <a:p>
            <a:pPr marL="0" indent="0">
              <a:buNone/>
            </a:pPr>
            <a:r>
              <a:rPr lang="en-US" sz="850" i="1" dirty="0">
                <a:solidFill>
                  <a:srgbClr val="555555"/>
                </a:solidFill>
                <a:latin typeface="Arial" pitchFamily="34" charset="0"/>
                <a:ea typeface="Arial" pitchFamily="34" charset="-122"/>
                <a:cs typeface="Arial" pitchFamily="34" charset="-120"/>
              </a:rPr>
              <a:t>Source: Jiang et al., Digital Discovery 2, 1733 (2023); Angelopoulos et al., IROS 2023.</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The four general robotic tasks in a self driving lab</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12 / 23</a:t>
            </a:r>
            <a:endParaRPr lang="en-US" sz="800" dirty="0"/>
          </a:p>
        </p:txBody>
      </p:sp>
      <p:graphicFrame>
        <p:nvGraphicFramePr>
          <p:cNvPr id="13" name="Table 0"/>
          <p:cNvGraphicFramePr>
            <a:graphicFrameLocks noGrp="1"/>
          </p:cNvGraphicFramePr>
          <p:nvPr>
            <p:extLst>
              <p:ext uri="{D42A27DB-BD31-4B8C-83A1-F6EECF244321}">
                <p14:modId xmlns:p14="http://schemas.microsoft.com/office/powerpoint/2010/main" val="1956901454"/>
              </p:ext>
            </p:extLst>
          </p:nvPr>
        </p:nvGraphicFramePr>
        <p:xfrm>
          <a:off x="502920" y="1188720"/>
          <a:ext cx="8138160" cy="1645920"/>
        </p:xfrm>
        <a:graphic>
          <a:graphicData uri="http://schemas.openxmlformats.org/drawingml/2006/table">
            <a:tbl>
              <a:tblPr/>
              <a:tblGrid>
                <a:gridCol w="2103120">
                  <a:extLst>
                    <a:ext uri="{9D8B030D-6E8A-4147-A177-3AD203B41FA5}">
                      <a16:colId xmlns:a16="http://schemas.microsoft.com/office/drawing/2014/main" val="20000"/>
                    </a:ext>
                  </a:extLst>
                </a:gridCol>
                <a:gridCol w="2514600">
                  <a:extLst>
                    <a:ext uri="{9D8B030D-6E8A-4147-A177-3AD203B41FA5}">
                      <a16:colId xmlns:a16="http://schemas.microsoft.com/office/drawing/2014/main" val="20001"/>
                    </a:ext>
                  </a:extLst>
                </a:gridCol>
                <a:gridCol w="2011680">
                  <a:extLst>
                    <a:ext uri="{9D8B030D-6E8A-4147-A177-3AD203B41FA5}">
                      <a16:colId xmlns:a16="http://schemas.microsoft.com/office/drawing/2014/main" val="20002"/>
                    </a:ext>
                  </a:extLst>
                </a:gridCol>
                <a:gridCol w="1508760">
                  <a:extLst>
                    <a:ext uri="{9D8B030D-6E8A-4147-A177-3AD203B41FA5}">
                      <a16:colId xmlns:a16="http://schemas.microsoft.com/office/drawing/2014/main" val="20003"/>
                    </a:ext>
                  </a:extLst>
                </a:gridCol>
              </a:tblGrid>
              <a:tr h="329184">
                <a:tc>
                  <a:txBody>
                    <a:bodyPr/>
                    <a:lstStyle/>
                    <a:p>
                      <a:pPr marL="0" indent="0">
                        <a:buNone/>
                      </a:pPr>
                      <a:r>
                        <a:rPr lang="en-US" sz="1400" b="1" dirty="0">
                          <a:solidFill>
                            <a:srgbClr val="000000"/>
                          </a:solidFill>
                          <a:latin typeface="Arial" pitchFamily="34" charset="0"/>
                          <a:ea typeface="Arial" pitchFamily="34" charset="-122"/>
                          <a:cs typeface="Arial" pitchFamily="34" charset="-120"/>
                        </a:rPr>
                        <a:t>Task</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000000"/>
                          </a:solidFill>
                          <a:latin typeface="Arial" pitchFamily="34" charset="0"/>
                          <a:ea typeface="Arial" pitchFamily="34" charset="-122"/>
                          <a:cs typeface="Arial" pitchFamily="34" charset="-120"/>
                        </a:rPr>
                        <a:t>Dominant sensing</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000000"/>
                          </a:solidFill>
                          <a:latin typeface="Arial" pitchFamily="34" charset="0"/>
                          <a:ea typeface="Arial" pitchFamily="34" charset="-122"/>
                          <a:cs typeface="Arial" pitchFamily="34" charset="-120"/>
                        </a:rPr>
                        <a:t>Tolerance</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b="1" dirty="0">
                          <a:solidFill>
                            <a:srgbClr val="000000"/>
                          </a:solidFill>
                          <a:latin typeface="Arial" pitchFamily="34" charset="0"/>
                          <a:ea typeface="Arial" pitchFamily="34" charset="-122"/>
                          <a:cs typeface="Arial" pitchFamily="34" charset="-120"/>
                        </a:rPr>
                        <a:t>Loop period</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0"/>
                  </a:ext>
                </a:extLst>
              </a:tr>
              <a:tr h="329184">
                <a:tc>
                  <a:txBody>
                    <a:bodyPr/>
                    <a:lstStyle/>
                    <a:p>
                      <a:pPr marL="0" indent="0">
                        <a:buNone/>
                      </a:pPr>
                      <a:r>
                        <a:rPr lang="en-US" sz="1400" dirty="0">
                          <a:solidFill>
                            <a:srgbClr val="000000"/>
                          </a:solidFill>
                          <a:latin typeface="Arial" pitchFamily="34" charset="0"/>
                          <a:ea typeface="Arial" pitchFamily="34" charset="-122"/>
                          <a:cs typeface="Arial" pitchFamily="34" charset="-120"/>
                        </a:rPr>
                        <a:t>Mobility, transport</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LiDAR, RGB-D</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~1 cm</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0.1–1 s</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1"/>
                  </a:ext>
                </a:extLst>
              </a:tr>
              <a:tr h="329184">
                <a:tc>
                  <a:txBody>
                    <a:bodyPr/>
                    <a:lstStyle/>
                    <a:p>
                      <a:pPr marL="0" indent="0">
                        <a:buNone/>
                      </a:pPr>
                      <a:r>
                        <a:rPr lang="en-US" sz="1400" dirty="0">
                          <a:solidFill>
                            <a:srgbClr val="000000"/>
                          </a:solidFill>
                          <a:latin typeface="Arial" pitchFamily="34" charset="0"/>
                          <a:ea typeface="Arial" pitchFamily="34" charset="-122"/>
                          <a:cs typeface="Arial" pitchFamily="34" charset="-120"/>
                        </a:rPr>
                        <a:t>Substrate exchange</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RGB, structured light</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&lt; 2 mm, &lt; 2°</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0.1–1 s</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2"/>
                  </a:ext>
                </a:extLst>
              </a:tr>
              <a:tr h="329184">
                <a:tc>
                  <a:txBody>
                    <a:bodyPr/>
                    <a:lstStyle/>
                    <a:p>
                      <a:pPr marL="0" indent="0">
                        <a:buNone/>
                      </a:pPr>
                      <a:r>
                        <a:rPr lang="en-US" sz="1400" dirty="0">
                          <a:solidFill>
                            <a:srgbClr val="000000"/>
                          </a:solidFill>
                          <a:latin typeface="Arial" pitchFamily="34" charset="0"/>
                          <a:ea typeface="Arial" pitchFamily="34" charset="-122"/>
                          <a:cs typeface="Arial" pitchFamily="34" charset="-120"/>
                        </a:rPr>
                        <a:t>Dispensing, insertion</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force / torque, vision</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mg, sub-mm</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1–100 ms</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3"/>
                  </a:ext>
                </a:extLst>
              </a:tr>
              <a:tr h="329184">
                <a:tc>
                  <a:txBody>
                    <a:bodyPr/>
                    <a:lstStyle/>
                    <a:p>
                      <a:pPr marL="0" indent="0">
                        <a:buNone/>
                      </a:pPr>
                      <a:r>
                        <a:rPr lang="en-US" sz="1400" dirty="0">
                          <a:solidFill>
                            <a:srgbClr val="000000"/>
                          </a:solidFill>
                          <a:latin typeface="Arial" pitchFamily="34" charset="0"/>
                          <a:ea typeface="Arial" pitchFamily="34" charset="-122"/>
                          <a:cs typeface="Arial" pitchFamily="34" charset="-120"/>
                        </a:rPr>
                        <a:t>Instrument tending</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vision, proprioception</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mm</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buNone/>
                      </a:pPr>
                      <a:r>
                        <a:rPr lang="en-US" sz="1400" dirty="0">
                          <a:solidFill>
                            <a:srgbClr val="000000"/>
                          </a:solidFill>
                          <a:latin typeface="Arial" pitchFamily="34" charset="0"/>
                          <a:ea typeface="Arial" pitchFamily="34" charset="-122"/>
                          <a:cs typeface="Arial" pitchFamily="34" charset="-120"/>
                        </a:rPr>
                        <a:t>seconds</a:t>
                      </a:r>
                      <a:endParaRPr lang="en-US" sz="14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Text 2"/>
          <p:cNvSpPr txBox="1"/>
          <p:nvPr/>
        </p:nvSpPr>
        <p:spPr>
          <a:xfrm>
            <a:off x="502920" y="3383280"/>
            <a:ext cx="8138160" cy="640080"/>
          </a:xfrm>
          <a:prstGeom prst="rect">
            <a:avLst/>
          </a:prstGeom>
          <a:noFill/>
          <a:ln/>
        </p:spPr>
        <p:txBody>
          <a:bodyPr wrap="square" lIns="0" tIns="0" rIns="0" bIns="0" rtlCol="0" anchor="t"/>
          <a:lstStyle/>
          <a:p>
            <a:pPr marL="0" indent="0" algn="l">
              <a:lnSpc>
                <a:spcPct val="105000"/>
              </a:lnSpc>
              <a:buNone/>
            </a:pPr>
            <a:r>
              <a:rPr lang="en-US" sz="1600" dirty="0">
                <a:solidFill>
                  <a:srgbClr val="000000"/>
                </a:solidFill>
                <a:latin typeface="Arial" pitchFamily="34" charset="0"/>
                <a:ea typeface="Arial" pitchFamily="34" charset="-122"/>
                <a:cs typeface="Arial" pitchFamily="34" charset="-120"/>
              </a:rPr>
              <a:t>No single controller, sensor suite or planning method covers this table. This heterogeneity is itself one of the challenges.</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Challenge 1 — Perceiving objects that have no features</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13 / 23</a:t>
            </a:r>
            <a:endParaRPr lang="en-US" sz="800" dirty="0"/>
          </a:p>
        </p:txBody>
      </p:sp>
      <p:pic>
        <p:nvPicPr>
          <p:cNvPr id="4" name="Image 0" descr="png/fig05_transparent_vision.png"/>
          <p:cNvPicPr>
            <a:picLocks noChangeAspect="1"/>
          </p:cNvPicPr>
          <p:nvPr/>
        </p:nvPicPr>
        <p:blipFill>
          <a:blip r:embed="rId3"/>
          <a:stretch>
            <a:fillRect/>
          </a:stretch>
        </p:blipFill>
        <p:spPr>
          <a:xfrm>
            <a:off x="2104766" y="722376"/>
            <a:ext cx="5189897" cy="3204972"/>
          </a:xfrm>
          <a:prstGeom prst="rect">
            <a:avLst/>
          </a:prstGeom>
        </p:spPr>
      </p:pic>
      <p:sp>
        <p:nvSpPr>
          <p:cNvPr id="5" name="Text 2"/>
          <p:cNvSpPr txBox="1"/>
          <p:nvPr/>
        </p:nvSpPr>
        <p:spPr>
          <a:xfrm>
            <a:off x="457200" y="4009644"/>
            <a:ext cx="8138160" cy="914400"/>
          </a:xfrm>
          <a:prstGeom prst="rect">
            <a:avLst/>
          </a:prstGeom>
          <a:noFill/>
          <a:ln/>
        </p:spPr>
        <p:txBody>
          <a:bodyPr wrap="square" lIns="0" tIns="0" rIns="0" bIns="0" rtlCol="0" anchor="t"/>
          <a:lstStyle/>
          <a:p>
            <a:pPr marL="0" indent="0" algn="l">
              <a:lnSpc>
                <a:spcPct val="105000"/>
              </a:lnSpc>
              <a:buNone/>
            </a:pPr>
            <a:r>
              <a:rPr lang="en-US" sz="1400" dirty="0">
                <a:solidFill>
                  <a:srgbClr val="000000"/>
                </a:solidFill>
                <a:latin typeface="Arial" pitchFamily="34" charset="0"/>
                <a:ea typeface="Arial" pitchFamily="34" charset="-122"/>
                <a:cs typeface="Arial" pitchFamily="34" charset="-120"/>
              </a:rPr>
              <a:t>Laboratories are full of glass, and detectors such as YOLO and SAM degrade badly on it: edges dissolve in ambient light, reflections mislead, refraction distorts. Existing transparent-object work targets curved glassware, whose distortion is itself a cue. A flat slide offers no such cue.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Challenge 1 — Why one detector is not enough</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14 / 23</a:t>
            </a:r>
            <a:endParaRPr lang="en-US" sz="800" dirty="0"/>
          </a:p>
        </p:txBody>
      </p:sp>
      <p:pic>
        <p:nvPicPr>
          <p:cNvPr id="4" name="Image 0" descr="png/fig06_detection_performance.png"/>
          <p:cNvPicPr>
            <a:picLocks noChangeAspect="1"/>
          </p:cNvPicPr>
          <p:nvPr/>
        </p:nvPicPr>
        <p:blipFill>
          <a:blip r:embed="rId3"/>
          <a:srcRect b="5858"/>
          <a:stretch>
            <a:fillRect/>
          </a:stretch>
        </p:blipFill>
        <p:spPr>
          <a:xfrm>
            <a:off x="39151" y="918098"/>
            <a:ext cx="5332589" cy="3306430"/>
          </a:xfrm>
          <a:prstGeom prst="rect">
            <a:avLst/>
          </a:prstGeom>
        </p:spPr>
      </p:pic>
      <p:sp>
        <p:nvSpPr>
          <p:cNvPr id="5" name="Text 2"/>
          <p:cNvSpPr txBox="1"/>
          <p:nvPr/>
        </p:nvSpPr>
        <p:spPr>
          <a:xfrm>
            <a:off x="5440680" y="1051560"/>
            <a:ext cx="3200400" cy="292608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200" dirty="0">
                <a:solidFill>
                  <a:srgbClr val="000000"/>
                </a:solidFill>
                <a:latin typeface="Arial" pitchFamily="34" charset="0"/>
                <a:ea typeface="Arial" pitchFamily="34" charset="-122"/>
                <a:cs typeface="Arial" pitchFamily="34" charset="-120"/>
              </a:rPr>
              <a:t>A geometric model catches gross misplacement (&gt; 5.4°, &gt; 5.6 mm) and nothing else.</a:t>
            </a:r>
            <a:endParaRPr lang="en-US" sz="1200" dirty="0"/>
          </a:p>
          <a:p>
            <a:pPr marL="342900" indent="-342900">
              <a:lnSpc>
                <a:spcPct val="105000"/>
              </a:lnSpc>
              <a:spcAft>
                <a:spcPts val="700"/>
              </a:spcAft>
              <a:buSzPct val="100000"/>
              <a:buChar char="•"/>
            </a:pPr>
            <a:r>
              <a:rPr lang="en-US" sz="1200" dirty="0">
                <a:solidFill>
                  <a:srgbClr val="000000"/>
                </a:solidFill>
                <a:latin typeface="Arial" pitchFamily="34" charset="0"/>
                <a:ea typeface="Arial" pitchFamily="34" charset="-122"/>
                <a:cs typeface="Arial" pitchFamily="34" charset="-120"/>
              </a:rPr>
              <a:t>Below roughly 1.7° and 2.4 mm it fails on every case.</a:t>
            </a:r>
            <a:endParaRPr lang="en-US" sz="1200" dirty="0"/>
          </a:p>
          <a:p>
            <a:pPr marL="342900" indent="-342900">
              <a:lnSpc>
                <a:spcPct val="105000"/>
              </a:lnSpc>
              <a:spcAft>
                <a:spcPts val="700"/>
              </a:spcAft>
              <a:buSzPct val="100000"/>
              <a:buChar char="•"/>
            </a:pPr>
            <a:r>
              <a:rPr lang="en-US" sz="1200" dirty="0">
                <a:solidFill>
                  <a:srgbClr val="000000"/>
                </a:solidFill>
                <a:latin typeface="Arial" pitchFamily="34" charset="0"/>
                <a:ea typeface="Arial" pitchFamily="34" charset="-122"/>
                <a:cs typeface="Arial" pitchFamily="34" charset="-120"/>
              </a:rPr>
              <a:t>A small CNN on the illuminated edge catches all of them, at 97–100 % confidence.</a:t>
            </a:r>
            <a:endParaRPr lang="en-US" sz="1200" dirty="0"/>
          </a:p>
          <a:p>
            <a:pPr marL="342900" indent="-342900">
              <a:lnSpc>
                <a:spcPct val="105000"/>
              </a:lnSpc>
              <a:spcAft>
                <a:spcPts val="700"/>
              </a:spcAft>
              <a:buSzPct val="100000"/>
              <a:buChar char="•"/>
            </a:pPr>
            <a:r>
              <a:rPr lang="en-US" sz="1200" dirty="0">
                <a:solidFill>
                  <a:srgbClr val="000000"/>
                </a:solidFill>
                <a:latin typeface="Arial" pitchFamily="34" charset="0"/>
                <a:ea typeface="Arial" pitchFamily="34" charset="-122"/>
                <a:cs typeface="Arial" pitchFamily="34" charset="-120"/>
              </a:rPr>
              <a:t>Fusing both, and declaring success only on agreement, biases the system toward false negatives — the safe direction.</a:t>
            </a:r>
            <a:endParaRPr lang="en-US" sz="1200" dirty="0"/>
          </a:p>
        </p:txBody>
      </p:sp>
      <p:sp>
        <p:nvSpPr>
          <p:cNvPr id="6" name="Text 3"/>
          <p:cNvSpPr txBox="1"/>
          <p:nvPr/>
        </p:nvSpPr>
        <p:spPr>
          <a:xfrm>
            <a:off x="502920" y="4576572"/>
            <a:ext cx="8138160" cy="274320"/>
          </a:xfrm>
          <a:prstGeom prst="rect">
            <a:avLst/>
          </a:prstGeom>
          <a:noFill/>
          <a:ln/>
        </p:spPr>
        <p:txBody>
          <a:bodyPr wrap="square" lIns="0" tIns="0" rIns="0" bIns="0" rtlCol="0" anchor="t"/>
          <a:lstStyle/>
          <a:p>
            <a:pPr marL="0" indent="0">
              <a:buNone/>
            </a:pPr>
            <a:r>
              <a:rPr lang="en-US" sz="850" i="1" dirty="0">
                <a:solidFill>
                  <a:srgbClr val="555555"/>
                </a:solidFill>
                <a:latin typeface="Arial" pitchFamily="34" charset="0"/>
                <a:ea typeface="Arial" pitchFamily="34" charset="-122"/>
                <a:cs typeface="Arial" pitchFamily="34" charset="-120"/>
              </a:rPr>
              <a:t>Source: Fontenot et al., arXiv:2512.06038, Fig. 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txBox="1"/>
          <p:nvPr/>
        </p:nvSpPr>
        <p:spPr>
          <a:xfrm>
            <a:off x="502920" y="219456"/>
            <a:ext cx="8293608"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Challenge 2 — Manipulating things that break (deformable objects)</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15 / 23</a:t>
            </a:r>
            <a:endParaRPr lang="en-US" sz="800" dirty="0"/>
          </a:p>
        </p:txBody>
      </p:sp>
      <p:pic>
        <p:nvPicPr>
          <p:cNvPr id="4" name="Image 0" descr="png/fig07_gripper.png"/>
          <p:cNvPicPr>
            <a:picLocks noChangeAspect="1"/>
          </p:cNvPicPr>
          <p:nvPr/>
        </p:nvPicPr>
        <p:blipFill>
          <a:blip r:embed="rId3"/>
          <a:stretch>
            <a:fillRect/>
          </a:stretch>
        </p:blipFill>
        <p:spPr>
          <a:xfrm>
            <a:off x="-314293" y="864806"/>
            <a:ext cx="5728193" cy="3140266"/>
          </a:xfrm>
          <a:prstGeom prst="rect">
            <a:avLst/>
          </a:prstGeom>
        </p:spPr>
      </p:pic>
      <p:sp>
        <p:nvSpPr>
          <p:cNvPr id="5" name="Text 2"/>
          <p:cNvSpPr txBox="1"/>
          <p:nvPr/>
        </p:nvSpPr>
        <p:spPr>
          <a:xfrm>
            <a:off x="5212080" y="1005840"/>
            <a:ext cx="3429000" cy="265176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400" dirty="0">
                <a:solidFill>
                  <a:srgbClr val="000000"/>
                </a:solidFill>
                <a:latin typeface="Arial" pitchFamily="34" charset="0"/>
                <a:ea typeface="Arial" pitchFamily="34" charset="-122"/>
                <a:cs typeface="Arial" pitchFamily="34" charset="-120"/>
              </a:rPr>
              <a:t>Side grasping </a:t>
            </a:r>
            <a:r>
              <a:rPr lang="en-US" sz="1400" b="1" dirty="0">
                <a:solidFill>
                  <a:srgbClr val="FF0000"/>
                </a:solidFill>
                <a:latin typeface="Arial" pitchFamily="34" charset="0"/>
                <a:ea typeface="Arial" pitchFamily="34" charset="-122"/>
                <a:cs typeface="Arial" pitchFamily="34" charset="-120"/>
              </a:rPr>
              <a:t>needs stiffness for positioning</a:t>
            </a:r>
            <a:r>
              <a:rPr lang="en-US" sz="1400" dirty="0">
                <a:solidFill>
                  <a:srgbClr val="000000"/>
                </a:solidFill>
                <a:latin typeface="Arial" pitchFamily="34" charset="0"/>
                <a:ea typeface="Arial" pitchFamily="34" charset="-122"/>
                <a:cs typeface="Arial" pitchFamily="34" charset="-120"/>
              </a:rPr>
              <a:t> and </a:t>
            </a:r>
            <a:r>
              <a:rPr lang="en-US" sz="1400" b="1" dirty="0">
                <a:solidFill>
                  <a:srgbClr val="FF0000"/>
                </a:solidFill>
                <a:latin typeface="Arial" pitchFamily="34" charset="0"/>
                <a:ea typeface="Arial" pitchFamily="34" charset="-122"/>
                <a:cs typeface="Arial" pitchFamily="34" charset="-120"/>
              </a:rPr>
              <a:t>compliance for contact</a:t>
            </a:r>
            <a:r>
              <a:rPr lang="en-US" sz="1400" dirty="0">
                <a:solidFill>
                  <a:srgbClr val="000000"/>
                </a:solidFill>
                <a:latin typeface="Arial" pitchFamily="34" charset="0"/>
                <a:ea typeface="Arial" pitchFamily="34" charset="-122"/>
                <a:cs typeface="Arial" pitchFamily="34" charset="-120"/>
              </a:rPr>
              <a:t>. </a:t>
            </a:r>
          </a:p>
          <a:p>
            <a:pPr marL="342900" indent="-342900">
              <a:lnSpc>
                <a:spcPct val="105000"/>
              </a:lnSpc>
              <a:spcAft>
                <a:spcPts val="700"/>
              </a:spcAft>
              <a:buSzPct val="100000"/>
              <a:buChar char="•"/>
            </a:pPr>
            <a:endParaRPr lang="en-US" sz="1400" dirty="0">
              <a:solidFill>
                <a:srgbClr val="000000"/>
              </a:solidFill>
              <a:latin typeface="Arial" pitchFamily="34" charset="0"/>
              <a:ea typeface="Arial" pitchFamily="34" charset="-122"/>
              <a:cs typeface="Arial" pitchFamily="34" charset="-120"/>
            </a:endParaRPr>
          </a:p>
          <a:p>
            <a:pPr marL="342900" indent="-342900">
              <a:lnSpc>
                <a:spcPct val="105000"/>
              </a:lnSpc>
              <a:spcAft>
                <a:spcPts val="700"/>
              </a:spcAft>
              <a:buSzPct val="100000"/>
              <a:buChar char="•"/>
            </a:pPr>
            <a:r>
              <a:rPr lang="en-US" sz="1400" dirty="0">
                <a:solidFill>
                  <a:srgbClr val="000000"/>
                </a:solidFill>
                <a:latin typeface="Arial" pitchFamily="34" charset="0"/>
                <a:ea typeface="Arial" pitchFamily="34" charset="-122"/>
                <a:cs typeface="Arial" pitchFamily="34" charset="-120"/>
              </a:rPr>
              <a:t>Those conflict in a single material.</a:t>
            </a:r>
          </a:p>
          <a:p>
            <a:pPr marL="342900" indent="-342900">
              <a:lnSpc>
                <a:spcPct val="105000"/>
              </a:lnSpc>
              <a:spcAft>
                <a:spcPts val="700"/>
              </a:spcAft>
              <a:buSzPct val="100000"/>
              <a:buChar char="•"/>
            </a:pPr>
            <a:endParaRPr lang="en-US" sz="1400" dirty="0"/>
          </a:p>
          <a:p>
            <a:pPr marL="342900" indent="-342900">
              <a:lnSpc>
                <a:spcPct val="105000"/>
              </a:lnSpc>
              <a:spcAft>
                <a:spcPts val="700"/>
              </a:spcAft>
              <a:buSzPct val="100000"/>
              <a:buChar char="•"/>
            </a:pPr>
            <a:r>
              <a:rPr lang="en-US" sz="1400" dirty="0">
                <a:solidFill>
                  <a:srgbClr val="000000"/>
                </a:solidFill>
                <a:latin typeface="Arial" pitchFamily="34" charset="0"/>
                <a:ea typeface="Arial" pitchFamily="34" charset="-122"/>
                <a:cs typeface="Arial" pitchFamily="34" charset="-120"/>
              </a:rPr>
              <a:t>The reported answer is mechanical, not algorithmic: rigid shank, deformable tips, four contact points.</a:t>
            </a:r>
            <a:endParaRPr lang="en-US" sz="1400" dirty="0"/>
          </a:p>
        </p:txBody>
      </p:sp>
      <p:sp>
        <p:nvSpPr>
          <p:cNvPr id="6" name="Text 3"/>
          <p:cNvSpPr txBox="1"/>
          <p:nvPr/>
        </p:nvSpPr>
        <p:spPr>
          <a:xfrm>
            <a:off x="5212080" y="3817620"/>
            <a:ext cx="3703320" cy="640080"/>
          </a:xfrm>
          <a:prstGeom prst="rect">
            <a:avLst/>
          </a:prstGeom>
          <a:noFill/>
          <a:ln/>
        </p:spPr>
        <p:txBody>
          <a:bodyPr wrap="square" lIns="0" tIns="0" rIns="0" bIns="0" rtlCol="0" anchor="t"/>
          <a:lstStyle/>
          <a:p>
            <a:pPr marL="0" indent="0" algn="l">
              <a:lnSpc>
                <a:spcPct val="105000"/>
              </a:lnSpc>
              <a:buNone/>
            </a:pPr>
            <a:r>
              <a:rPr lang="en-US" sz="1200" dirty="0">
                <a:solidFill>
                  <a:srgbClr val="555555"/>
                </a:solidFill>
                <a:latin typeface="Arial" pitchFamily="34" charset="0"/>
                <a:ea typeface="Arial" pitchFamily="34" charset="-122"/>
                <a:cs typeface="Arial" pitchFamily="34" charset="-120"/>
              </a:rPr>
              <a:t>Compliance can be achieved in the controller (such as admittance controller) or in the mechanism. </a:t>
            </a:r>
          </a:p>
          <a:p>
            <a:pPr marL="0" indent="0" algn="l">
              <a:lnSpc>
                <a:spcPct val="105000"/>
              </a:lnSpc>
              <a:buNone/>
            </a:pPr>
            <a:r>
              <a:rPr lang="en-US" sz="1200" dirty="0">
                <a:solidFill>
                  <a:srgbClr val="555555"/>
                </a:solidFill>
                <a:latin typeface="Arial" pitchFamily="34" charset="0"/>
                <a:ea typeface="Arial" pitchFamily="34" charset="-122"/>
                <a:cs typeface="Arial" pitchFamily="34" charset="-120"/>
              </a:rPr>
              <a:t>Choosing where is a design decision.</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Challenge 3 — Detecting and recovering from failure</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16 / 23</a:t>
            </a:r>
            <a:endParaRPr lang="en-US" sz="800" dirty="0"/>
          </a:p>
        </p:txBody>
      </p:sp>
      <p:pic>
        <p:nvPicPr>
          <p:cNvPr id="4" name="Image 0" descr="png/fig12_reliability.png"/>
          <p:cNvPicPr>
            <a:picLocks noChangeAspect="1"/>
          </p:cNvPicPr>
          <p:nvPr/>
        </p:nvPicPr>
        <p:blipFill>
          <a:blip r:embed="rId3"/>
          <a:stretch>
            <a:fillRect/>
          </a:stretch>
        </p:blipFill>
        <p:spPr>
          <a:xfrm>
            <a:off x="146303" y="770381"/>
            <a:ext cx="4857919" cy="2560315"/>
          </a:xfrm>
          <a:prstGeom prst="rect">
            <a:avLst/>
          </a:prstGeom>
        </p:spPr>
      </p:pic>
      <p:sp>
        <p:nvSpPr>
          <p:cNvPr id="5" name="Text 2"/>
          <p:cNvSpPr txBox="1"/>
          <p:nvPr/>
        </p:nvSpPr>
        <p:spPr>
          <a:xfrm>
            <a:off x="4937760" y="960120"/>
            <a:ext cx="3703320" cy="256032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400" dirty="0">
                <a:solidFill>
                  <a:srgbClr val="FF0000"/>
                </a:solidFill>
                <a:latin typeface="Arial" pitchFamily="34" charset="0"/>
                <a:ea typeface="Arial" pitchFamily="34" charset="-122"/>
                <a:cs typeface="Arial" pitchFamily="34" charset="-120"/>
              </a:rPr>
              <a:t>98.5 % first-time placement over 130 trials is good. It is also not good enough on its own — at that rate a 500-step campaign fails about seven times.</a:t>
            </a:r>
            <a:endParaRPr lang="en-US" sz="1400" dirty="0">
              <a:solidFill>
                <a:srgbClr val="FF0000"/>
              </a:solidFill>
            </a:endParaRPr>
          </a:p>
          <a:p>
            <a:pPr marL="342900" indent="-342900">
              <a:lnSpc>
                <a:spcPct val="105000"/>
              </a:lnSpc>
              <a:spcAft>
                <a:spcPts val="700"/>
              </a:spcAft>
              <a:buSzPct val="100000"/>
              <a:buChar char="•"/>
            </a:pPr>
            <a:r>
              <a:rPr lang="en-US" sz="1400" dirty="0">
                <a:solidFill>
                  <a:srgbClr val="000000"/>
                </a:solidFill>
                <a:latin typeface="Arial" pitchFamily="34" charset="0"/>
                <a:ea typeface="Arial" pitchFamily="34" charset="-122"/>
                <a:cs typeface="Arial" pitchFamily="34" charset="-120"/>
              </a:rPr>
              <a:t>Unattended operation is possible because both failures were detected and automatically corrected.</a:t>
            </a:r>
            <a:endParaRPr lang="en-US" sz="1400" dirty="0"/>
          </a:p>
          <a:p>
            <a:pPr marL="342900" indent="-342900">
              <a:lnSpc>
                <a:spcPct val="105000"/>
              </a:lnSpc>
              <a:spcAft>
                <a:spcPts val="700"/>
              </a:spcAft>
              <a:buSzPct val="100000"/>
              <a:buChar char="•"/>
            </a:pPr>
            <a:r>
              <a:rPr lang="en-US" sz="1400" dirty="0">
                <a:solidFill>
                  <a:srgbClr val="000000"/>
                </a:solidFill>
                <a:latin typeface="Arial" pitchFamily="34" charset="0"/>
                <a:ea typeface="Arial" pitchFamily="34" charset="-122"/>
                <a:cs typeface="Arial" pitchFamily="34" charset="-120"/>
              </a:rPr>
              <a:t>However, many laboratory failures are irreversible. A dropped crucible or a contaminated reagent is not a reset-and-retry situation.</a:t>
            </a:r>
            <a:endParaRPr lang="en-US" sz="1400" dirty="0"/>
          </a:p>
        </p:txBody>
      </p:sp>
      <p:sp>
        <p:nvSpPr>
          <p:cNvPr id="6" name="Shape 3"/>
          <p:cNvSpPr/>
          <p:nvPr/>
        </p:nvSpPr>
        <p:spPr>
          <a:xfrm>
            <a:off x="502920" y="3922776"/>
            <a:ext cx="8138160" cy="0"/>
          </a:xfrm>
          <a:prstGeom prst="line">
            <a:avLst/>
          </a:prstGeom>
          <a:noFill/>
          <a:ln w="6350">
            <a:solidFill>
              <a:srgbClr val="999999"/>
            </a:solidFill>
            <a:prstDash val="solid"/>
          </a:ln>
        </p:spPr>
        <p:txBody>
          <a:bodyPr/>
          <a:lstStyle/>
          <a:p>
            <a:endParaRPr lang="en-US"/>
          </a:p>
        </p:txBody>
      </p:sp>
      <p:sp>
        <p:nvSpPr>
          <p:cNvPr id="7" name="Text 4"/>
          <p:cNvSpPr txBox="1"/>
          <p:nvPr/>
        </p:nvSpPr>
        <p:spPr>
          <a:xfrm>
            <a:off x="502920" y="4043935"/>
            <a:ext cx="8485632" cy="658368"/>
          </a:xfrm>
          <a:prstGeom prst="rect">
            <a:avLst/>
          </a:prstGeom>
          <a:noFill/>
          <a:ln/>
        </p:spPr>
        <p:txBody>
          <a:bodyPr wrap="square" lIns="0" tIns="0" rIns="0" bIns="0" rtlCol="0" anchor="t"/>
          <a:lstStyle/>
          <a:p>
            <a:pPr marL="0" indent="0">
              <a:lnSpc>
                <a:spcPct val="105000"/>
              </a:lnSpc>
              <a:buNone/>
            </a:pPr>
            <a:r>
              <a:rPr lang="en-US" sz="1400" dirty="0">
                <a:solidFill>
                  <a:srgbClr val="000000"/>
                </a:solidFill>
                <a:latin typeface="Arial" pitchFamily="34" charset="0"/>
                <a:ea typeface="Arial" pitchFamily="34" charset="-122"/>
                <a:cs typeface="Arial" pitchFamily="34" charset="-120"/>
              </a:rPr>
              <a:t>Imitation-trained policies mimic successful demonstrations, so they cannot recover from execution drift and errors compound — the argument for interactive, RL-trained recovery rather than more demonstrations.</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Challenge 4 — Sharing the workspace with people</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17 / 23</a:t>
            </a:r>
            <a:endParaRPr lang="en-US" sz="800" dirty="0"/>
          </a:p>
        </p:txBody>
      </p:sp>
      <p:pic>
        <p:nvPicPr>
          <p:cNvPr id="4" name="Image 0" descr="png/fig08_admittance.png"/>
          <p:cNvPicPr>
            <a:picLocks noChangeAspect="1"/>
          </p:cNvPicPr>
          <p:nvPr/>
        </p:nvPicPr>
        <p:blipFill>
          <a:blip r:embed="rId3"/>
          <a:srcRect b="6644"/>
          <a:stretch>
            <a:fillRect/>
          </a:stretch>
        </p:blipFill>
        <p:spPr>
          <a:xfrm>
            <a:off x="2294603" y="667513"/>
            <a:ext cx="4554794" cy="2999232"/>
          </a:xfrm>
          <a:prstGeom prst="rect">
            <a:avLst/>
          </a:prstGeom>
        </p:spPr>
      </p:pic>
      <p:sp>
        <p:nvSpPr>
          <p:cNvPr id="5" name="Text 2"/>
          <p:cNvSpPr txBox="1"/>
          <p:nvPr/>
        </p:nvSpPr>
        <p:spPr>
          <a:xfrm>
            <a:off x="502920" y="3927348"/>
            <a:ext cx="8138160" cy="822960"/>
          </a:xfrm>
          <a:prstGeom prst="rect">
            <a:avLst/>
          </a:prstGeom>
          <a:noFill/>
          <a:ln/>
        </p:spPr>
        <p:txBody>
          <a:bodyPr wrap="square" lIns="0" tIns="0" rIns="0" bIns="0" rtlCol="0" anchor="t"/>
          <a:lstStyle/>
          <a:p>
            <a:pPr marL="0" indent="0" algn="l">
              <a:lnSpc>
                <a:spcPct val="105000"/>
              </a:lnSpc>
              <a:buNone/>
            </a:pPr>
            <a:r>
              <a:rPr lang="en-US" sz="1600" dirty="0">
                <a:solidFill>
                  <a:srgbClr val="000000"/>
                </a:solidFill>
                <a:latin typeface="Arial" pitchFamily="34" charset="0"/>
                <a:ea typeface="Arial" pitchFamily="34" charset="-122"/>
                <a:cs typeface="Arial" pitchFamily="34" charset="-120"/>
              </a:rPr>
              <a:t>A self-driving lab is not a cage: humans intervene, reload, inspect and occasionally push the arm out of the way. An admittance law makes the manipulator a virtual mass–spring–damper — it yields proportionally to an applied force, then returns to its planned trajectory.</a:t>
            </a:r>
            <a:endParaRPr lang="en-US" sz="1600" dirty="0"/>
          </a:p>
        </p:txBody>
      </p:sp>
      <p:sp>
        <p:nvSpPr>
          <p:cNvPr id="7" name="TextBox 6">
            <a:extLst>
              <a:ext uri="{FF2B5EF4-FFF2-40B4-BE49-F238E27FC236}">
                <a16:creationId xmlns:a16="http://schemas.microsoft.com/office/drawing/2014/main" id="{8469D0C3-20AF-0D7C-EAE0-5949E4722CD0}"/>
              </a:ext>
            </a:extLst>
          </p:cNvPr>
          <p:cNvSpPr txBox="1"/>
          <p:nvPr/>
        </p:nvSpPr>
        <p:spPr>
          <a:xfrm>
            <a:off x="457200" y="4750308"/>
            <a:ext cx="8183880" cy="400110"/>
          </a:xfrm>
          <a:prstGeom prst="rect">
            <a:avLst/>
          </a:prstGeom>
          <a:noFill/>
        </p:spPr>
        <p:txBody>
          <a:bodyPr wrap="square">
            <a:spAutoFit/>
          </a:bodyPr>
          <a:lstStyle/>
          <a:p>
            <a:r>
              <a:rPr lang="en-US" sz="1000" dirty="0"/>
              <a:t>S. Sulaiman, T. Jensen, F. Schetter, S. Bøgh, “Admittance-based motion planning with vision-guided initialization for robotic manipulators in self-driving laboratories,” arXiv:2602.07005, 2026.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Challenge 4 — Compliance has a measurable cost</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18 / 23</a:t>
            </a:r>
            <a:endParaRPr lang="en-US" sz="800" dirty="0"/>
          </a:p>
        </p:txBody>
      </p:sp>
      <p:pic>
        <p:nvPicPr>
          <p:cNvPr id="4" name="Image 0" descr="png/fig09_sim_to_real.png"/>
          <p:cNvPicPr>
            <a:picLocks noChangeAspect="1"/>
          </p:cNvPicPr>
          <p:nvPr/>
        </p:nvPicPr>
        <p:blipFill>
          <a:blip r:embed="rId3"/>
          <a:stretch>
            <a:fillRect/>
          </a:stretch>
        </p:blipFill>
        <p:spPr>
          <a:xfrm>
            <a:off x="137159" y="989838"/>
            <a:ext cx="5253571" cy="2738017"/>
          </a:xfrm>
          <a:prstGeom prst="rect">
            <a:avLst/>
          </a:prstGeom>
        </p:spPr>
      </p:pic>
      <p:sp>
        <p:nvSpPr>
          <p:cNvPr id="5" name="Text 2"/>
          <p:cNvSpPr txBox="1"/>
          <p:nvPr/>
        </p:nvSpPr>
        <p:spPr>
          <a:xfrm>
            <a:off x="5623560" y="1051560"/>
            <a:ext cx="3017520" cy="237744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400" dirty="0">
                <a:solidFill>
                  <a:srgbClr val="000000"/>
                </a:solidFill>
                <a:latin typeface="Arial" pitchFamily="34" charset="0"/>
                <a:ea typeface="Arial" pitchFamily="34" charset="-122"/>
                <a:cs typeface="Arial" pitchFamily="34" charset="-120"/>
              </a:rPr>
              <a:t>Stable to 18 N of applied force.</a:t>
            </a:r>
          </a:p>
          <a:p>
            <a:pPr marL="342900" indent="-342900">
              <a:lnSpc>
                <a:spcPct val="105000"/>
              </a:lnSpc>
              <a:spcAft>
                <a:spcPts val="700"/>
              </a:spcAft>
              <a:buSzPct val="100000"/>
              <a:buChar char="•"/>
            </a:pPr>
            <a:r>
              <a:rPr lang="en-US" sz="1400" dirty="0">
                <a:solidFill>
                  <a:srgbClr val="000000"/>
                </a:solidFill>
                <a:latin typeface="Arial" pitchFamily="34" charset="0"/>
                <a:ea typeface="Arial" pitchFamily="34" charset="-122"/>
                <a:cs typeface="Arial" pitchFamily="34" charset="-120"/>
              </a:rPr>
              <a:t>Operator effort falls by 34–38 %.</a:t>
            </a:r>
            <a:endParaRPr lang="en-US" sz="1400" dirty="0"/>
          </a:p>
          <a:p>
            <a:pPr marL="342900" indent="-342900">
              <a:lnSpc>
                <a:spcPct val="105000"/>
              </a:lnSpc>
              <a:spcAft>
                <a:spcPts val="700"/>
              </a:spcAft>
              <a:buSzPct val="100000"/>
              <a:buChar char="•"/>
            </a:pPr>
            <a:r>
              <a:rPr lang="en-US" sz="1400" dirty="0">
                <a:solidFill>
                  <a:srgbClr val="000000"/>
                </a:solidFill>
                <a:latin typeface="Arial" pitchFamily="34" charset="0"/>
                <a:ea typeface="Arial" pitchFamily="34" charset="-122"/>
                <a:cs typeface="Arial" pitchFamily="34" charset="-120"/>
              </a:rPr>
              <a:t>But maximum trajectory deviation triples and settling time nearly doubles </a:t>
            </a:r>
            <a:r>
              <a:rPr lang="en-US" sz="1400" dirty="0">
                <a:solidFill>
                  <a:srgbClr val="FF0000"/>
                </a:solidFill>
                <a:latin typeface="Arial" pitchFamily="34" charset="0"/>
                <a:ea typeface="Arial" pitchFamily="34" charset="-122"/>
                <a:cs typeface="Arial" pitchFamily="34" charset="-120"/>
              </a:rPr>
              <a:t>once real sensor noise and mechanical tolerance enter</a:t>
            </a:r>
            <a:r>
              <a:rPr lang="en-US" sz="1400" dirty="0">
                <a:solidFill>
                  <a:srgbClr val="000000"/>
                </a:solidFill>
                <a:latin typeface="Arial" pitchFamily="34" charset="0"/>
                <a:ea typeface="Arial" pitchFamily="34" charset="-122"/>
                <a:cs typeface="Arial" pitchFamily="34" charset="-120"/>
              </a:rPr>
              <a:t>.</a:t>
            </a:r>
            <a:endParaRPr lang="en-US" sz="1400" dirty="0"/>
          </a:p>
        </p:txBody>
      </p:sp>
      <p:sp>
        <p:nvSpPr>
          <p:cNvPr id="6" name="Text 3"/>
          <p:cNvSpPr txBox="1"/>
          <p:nvPr/>
        </p:nvSpPr>
        <p:spPr>
          <a:xfrm>
            <a:off x="822960" y="4018788"/>
            <a:ext cx="7818120" cy="731520"/>
          </a:xfrm>
          <a:prstGeom prst="rect">
            <a:avLst/>
          </a:prstGeom>
          <a:noFill/>
          <a:ln/>
        </p:spPr>
        <p:txBody>
          <a:bodyPr wrap="square" lIns="0" tIns="0" rIns="0" bIns="0" rtlCol="0" anchor="t"/>
          <a:lstStyle/>
          <a:p>
            <a:pPr marL="0" indent="0" algn="l">
              <a:lnSpc>
                <a:spcPct val="105000"/>
              </a:lnSpc>
              <a:buNone/>
            </a:pPr>
            <a:r>
              <a:rPr lang="en-US" sz="1400" dirty="0">
                <a:solidFill>
                  <a:srgbClr val="FF0000"/>
                </a:solidFill>
                <a:latin typeface="Arial" pitchFamily="34" charset="0"/>
                <a:ea typeface="Arial" pitchFamily="34" charset="-122"/>
                <a:cs typeface="Arial" pitchFamily="34" charset="-120"/>
              </a:rPr>
              <a:t>Compliance and trajectory fidelity trade against each other. Tuning that trade-off is the engineering.</a:t>
            </a:r>
            <a:endParaRPr lang="en-US" sz="1400" dirty="0">
              <a:solidFill>
                <a:srgbClr val="FF0000"/>
              </a:solidFill>
            </a:endParaRPr>
          </a:p>
        </p:txBody>
      </p:sp>
      <p:sp>
        <p:nvSpPr>
          <p:cNvPr id="8" name="TextBox 7">
            <a:extLst>
              <a:ext uri="{FF2B5EF4-FFF2-40B4-BE49-F238E27FC236}">
                <a16:creationId xmlns:a16="http://schemas.microsoft.com/office/drawing/2014/main" id="{F1C18443-9614-8AE9-CE6E-757BED0AA5C6}"/>
              </a:ext>
            </a:extLst>
          </p:cNvPr>
          <p:cNvSpPr txBox="1"/>
          <p:nvPr/>
        </p:nvSpPr>
        <p:spPr>
          <a:xfrm>
            <a:off x="457200" y="4750308"/>
            <a:ext cx="8183880" cy="400110"/>
          </a:xfrm>
          <a:prstGeom prst="rect">
            <a:avLst/>
          </a:prstGeom>
          <a:noFill/>
        </p:spPr>
        <p:txBody>
          <a:bodyPr wrap="square">
            <a:spAutoFit/>
          </a:bodyPr>
          <a:lstStyle/>
          <a:p>
            <a:r>
              <a:rPr lang="en-US" sz="1000" dirty="0"/>
              <a:t>S. Sulaiman, T. Jensen, F. Schetter, S. Bøgh, “Admittance-based motion planning with vision-guided initialization for robotic manipulators in self-driving laboratories,” arXiv:2602.07005, 2026.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Challenge 5 — Multi-robot coordination and shared mobility</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19 / 23</a:t>
            </a:r>
            <a:endParaRPr lang="en-US" sz="800" dirty="0"/>
          </a:p>
        </p:txBody>
      </p:sp>
      <p:pic>
        <p:nvPicPr>
          <p:cNvPr id="4" name="Image 0" descr="png/fig10_shared_space.png"/>
          <p:cNvPicPr>
            <a:picLocks noChangeAspect="1"/>
          </p:cNvPicPr>
          <p:nvPr/>
        </p:nvPicPr>
        <p:blipFill>
          <a:blip r:embed="rId3"/>
          <a:stretch>
            <a:fillRect/>
          </a:stretch>
        </p:blipFill>
        <p:spPr>
          <a:xfrm>
            <a:off x="1876342" y="617219"/>
            <a:ext cx="5621738" cy="3062053"/>
          </a:xfrm>
          <a:prstGeom prst="rect">
            <a:avLst/>
          </a:prstGeom>
        </p:spPr>
      </p:pic>
      <p:sp>
        <p:nvSpPr>
          <p:cNvPr id="5" name="Text 2"/>
          <p:cNvSpPr txBox="1"/>
          <p:nvPr/>
        </p:nvSpPr>
        <p:spPr>
          <a:xfrm>
            <a:off x="502920" y="3703320"/>
            <a:ext cx="8138160" cy="822960"/>
          </a:xfrm>
          <a:prstGeom prst="rect">
            <a:avLst/>
          </a:prstGeom>
          <a:noFill/>
          <a:ln/>
        </p:spPr>
        <p:txBody>
          <a:bodyPr wrap="square" lIns="0" tIns="0" rIns="0" bIns="0" rtlCol="0" anchor="t"/>
          <a:lstStyle/>
          <a:p>
            <a:pPr marL="0" indent="0" algn="l">
              <a:lnSpc>
                <a:spcPct val="105000"/>
              </a:lnSpc>
              <a:buNone/>
            </a:pPr>
            <a:r>
              <a:rPr lang="en-US" sz="1600" dirty="0">
                <a:solidFill>
                  <a:srgbClr val="000000"/>
                </a:solidFill>
                <a:latin typeface="Arial" pitchFamily="34" charset="0"/>
                <a:ea typeface="Arial" pitchFamily="34" charset="-122"/>
                <a:cs typeface="Arial" pitchFamily="34" charset="-120"/>
              </a:rPr>
              <a:t>Two robots, one instrument, one corridor, one human: job-shop scheduling with mobile resources, safety constraints and stochastic task durations. </a:t>
            </a:r>
          </a:p>
          <a:p>
            <a:pPr marL="0" indent="0" algn="l">
              <a:lnSpc>
                <a:spcPct val="105000"/>
              </a:lnSpc>
              <a:buNone/>
            </a:pPr>
            <a:endParaRPr lang="en-US" sz="1600" dirty="0">
              <a:solidFill>
                <a:srgbClr val="000000"/>
              </a:solidFill>
              <a:latin typeface="Arial" pitchFamily="34" charset="0"/>
              <a:ea typeface="Arial" pitchFamily="34" charset="-122"/>
              <a:cs typeface="Arial" pitchFamily="34" charset="-120"/>
            </a:endParaRPr>
          </a:p>
          <a:p>
            <a:pPr marL="0" indent="0" algn="l">
              <a:lnSpc>
                <a:spcPct val="105000"/>
              </a:lnSpc>
              <a:buNone/>
            </a:pPr>
            <a:r>
              <a:rPr lang="en-US" sz="1600" dirty="0">
                <a:solidFill>
                  <a:srgbClr val="000000"/>
                </a:solidFill>
                <a:latin typeface="Arial" pitchFamily="34" charset="0"/>
                <a:ea typeface="Arial" pitchFamily="34" charset="-122"/>
                <a:cs typeface="Arial" pitchFamily="34" charset="-120"/>
              </a:rPr>
              <a:t>The schedule must be repaired online every time a task overruns or a recovery fires</a:t>
            </a:r>
            <a:r>
              <a:rPr lang="en-US" sz="1400" dirty="0">
                <a:solidFill>
                  <a:srgbClr val="000000"/>
                </a:solidFill>
                <a:latin typeface="Arial" pitchFamily="34" charset="0"/>
                <a:ea typeface="Arial" pitchFamily="34" charset="-122"/>
                <a:cs typeface="Arial" pitchFamily="34" charset="-120"/>
              </a:rPr>
              <a:t>.</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Outline</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2 / 23</a:t>
            </a:r>
            <a:endParaRPr lang="en-US" sz="800" dirty="0"/>
          </a:p>
        </p:txBody>
      </p:sp>
      <p:sp>
        <p:nvSpPr>
          <p:cNvPr id="4" name="Text 2"/>
          <p:cNvSpPr txBox="1"/>
          <p:nvPr/>
        </p:nvSpPr>
        <p:spPr>
          <a:xfrm>
            <a:off x="502920" y="1143000"/>
            <a:ext cx="8138160" cy="3566160"/>
          </a:xfrm>
          <a:prstGeom prst="rect">
            <a:avLst/>
          </a:prstGeom>
          <a:noFill/>
          <a:ln/>
        </p:spPr>
        <p:txBody>
          <a:bodyPr wrap="square" lIns="0" tIns="0" rIns="0" bIns="0" rtlCol="0" anchor="t"/>
          <a:lstStyle/>
          <a:p>
            <a:pPr marL="342900" indent="-342900">
              <a:lnSpc>
                <a:spcPct val="105000"/>
              </a:lnSpc>
              <a:spcAft>
                <a:spcPts val="700"/>
              </a:spcAft>
              <a:buAutoNum type="arabicPeriod"/>
            </a:pPr>
            <a:r>
              <a:rPr lang="en-US" sz="1600" b="1" dirty="0">
                <a:solidFill>
                  <a:srgbClr val="000000"/>
                </a:solidFill>
                <a:latin typeface="Arial" pitchFamily="34" charset="0"/>
                <a:ea typeface="Arial" pitchFamily="34" charset="-122"/>
                <a:cs typeface="Arial" pitchFamily="34" charset="-120"/>
              </a:rPr>
              <a:t>Where </a:t>
            </a:r>
            <a:r>
              <a:rPr lang="en-US" sz="1600" dirty="0">
                <a:solidFill>
                  <a:srgbClr val="000000"/>
                </a:solidFill>
                <a:latin typeface="Arial" pitchFamily="34" charset="0"/>
                <a:ea typeface="Arial" pitchFamily="34" charset="-122"/>
                <a:cs typeface="Arial" pitchFamily="34" charset="-120"/>
              </a:rPr>
              <a:t>robotics/controls is situated in a self-driving lab</a:t>
            </a:r>
            <a:endParaRPr lang="en-US" sz="1600" dirty="0"/>
          </a:p>
          <a:p>
            <a:pPr>
              <a:lnSpc>
                <a:spcPct val="105000"/>
              </a:lnSpc>
              <a:spcAft>
                <a:spcPts val="700"/>
              </a:spcAft>
            </a:pPr>
            <a:r>
              <a:rPr lang="en-US" sz="1600" dirty="0">
                <a:solidFill>
                  <a:srgbClr val="555555"/>
                </a:solidFill>
                <a:latin typeface="Arial" pitchFamily="34" charset="0"/>
                <a:ea typeface="Arial" pitchFamily="34" charset="-122"/>
                <a:cs typeface="Arial" pitchFamily="34" charset="-120"/>
              </a:rPr>
              <a:t>	</a:t>
            </a:r>
            <a:r>
              <a:rPr lang="en-US" sz="1400" dirty="0">
                <a:solidFill>
                  <a:srgbClr val="555555"/>
                </a:solidFill>
                <a:latin typeface="Arial" pitchFamily="34" charset="0"/>
                <a:ea typeface="Arial" pitchFamily="34" charset="-122"/>
                <a:cs typeface="Arial" pitchFamily="34" charset="-120"/>
              </a:rPr>
              <a:t>the closed loop with the physical layer</a:t>
            </a:r>
            <a:endParaRPr lang="en-US" sz="1600" dirty="0"/>
          </a:p>
          <a:p>
            <a:pPr marL="0" indent="0">
              <a:lnSpc>
                <a:spcPct val="105000"/>
              </a:lnSpc>
              <a:spcAft>
                <a:spcPts val="700"/>
              </a:spcAft>
              <a:buNone/>
            </a:pPr>
            <a:endParaRPr lang="en-US" sz="1400" b="1" dirty="0">
              <a:solidFill>
                <a:srgbClr val="000000"/>
              </a:solidFill>
              <a:latin typeface="Arial" pitchFamily="34" charset="0"/>
              <a:ea typeface="Arial" pitchFamily="34" charset="-122"/>
              <a:cs typeface="Arial" pitchFamily="34" charset="-120"/>
            </a:endParaRPr>
          </a:p>
          <a:p>
            <a:pPr marL="342900" indent="-342900">
              <a:lnSpc>
                <a:spcPct val="105000"/>
              </a:lnSpc>
              <a:spcAft>
                <a:spcPts val="700"/>
              </a:spcAft>
              <a:buAutoNum type="arabicPeriod" startAt="2"/>
            </a:pPr>
            <a:r>
              <a:rPr lang="en-US" sz="1600" b="1" dirty="0">
                <a:solidFill>
                  <a:srgbClr val="000000"/>
                </a:solidFill>
                <a:latin typeface="Arial" pitchFamily="34" charset="0"/>
                <a:ea typeface="Arial" pitchFamily="34" charset="-122"/>
                <a:cs typeface="Arial" pitchFamily="34" charset="-120"/>
              </a:rPr>
              <a:t>What </a:t>
            </a:r>
            <a:r>
              <a:rPr lang="en-US" sz="1600" dirty="0">
                <a:solidFill>
                  <a:srgbClr val="000000"/>
                </a:solidFill>
                <a:latin typeface="Arial" pitchFamily="34" charset="0"/>
                <a:ea typeface="Arial" pitchFamily="34" charset="-122"/>
                <a:cs typeface="Arial" pitchFamily="34" charset="-120"/>
              </a:rPr>
              <a:t>robotic/controls tasks are present in a self-driving lab</a:t>
            </a:r>
          </a:p>
          <a:p>
            <a:pPr>
              <a:lnSpc>
                <a:spcPct val="105000"/>
              </a:lnSpc>
              <a:spcAft>
                <a:spcPts val="700"/>
              </a:spcAft>
            </a:pPr>
            <a:r>
              <a:rPr lang="en-US" sz="1600" dirty="0">
                <a:solidFill>
                  <a:srgbClr val="555555"/>
                </a:solidFill>
                <a:latin typeface="Arial" pitchFamily="34" charset="0"/>
                <a:ea typeface="Arial" pitchFamily="34" charset="-122"/>
                <a:cs typeface="Arial" pitchFamily="34" charset="-120"/>
              </a:rPr>
              <a:t>	</a:t>
            </a:r>
            <a:r>
              <a:rPr lang="en-US" sz="1400" dirty="0">
                <a:solidFill>
                  <a:srgbClr val="555555"/>
                </a:solidFill>
                <a:latin typeface="Arial" pitchFamily="34" charset="0"/>
                <a:ea typeface="Arial" pitchFamily="34" charset="-122"/>
                <a:cs typeface="Arial" pitchFamily="34" charset="-120"/>
              </a:rPr>
              <a:t>five representative type of tasks based on existing literature</a:t>
            </a:r>
            <a:endParaRPr lang="en-US" sz="1400" dirty="0">
              <a:solidFill>
                <a:srgbClr val="000000"/>
              </a:solidFill>
              <a:latin typeface="Arial" pitchFamily="34" charset="0"/>
              <a:cs typeface="Arial" pitchFamily="34" charset="-120"/>
            </a:endParaRPr>
          </a:p>
          <a:p>
            <a:pPr marL="342900" indent="-342900">
              <a:lnSpc>
                <a:spcPct val="105000"/>
              </a:lnSpc>
              <a:spcAft>
                <a:spcPts val="700"/>
              </a:spcAft>
              <a:buAutoNum type="arabicPeriod" startAt="2"/>
            </a:pPr>
            <a:endParaRPr lang="en-US" sz="1400" dirty="0"/>
          </a:p>
          <a:p>
            <a:pPr marL="342900" indent="-342900">
              <a:lnSpc>
                <a:spcPct val="105000"/>
              </a:lnSpc>
              <a:spcAft>
                <a:spcPts val="700"/>
              </a:spcAft>
              <a:buAutoNum type="arabicPeriod" startAt="3"/>
            </a:pPr>
            <a:r>
              <a:rPr lang="en-US" sz="1600" b="1" dirty="0">
                <a:solidFill>
                  <a:srgbClr val="000000"/>
                </a:solidFill>
                <a:latin typeface="Arial" pitchFamily="34" charset="0"/>
                <a:ea typeface="Arial" pitchFamily="34" charset="-122"/>
                <a:cs typeface="Arial" pitchFamily="34" charset="-120"/>
              </a:rPr>
              <a:t>Which </a:t>
            </a:r>
            <a:r>
              <a:rPr lang="en-US" sz="1600" dirty="0">
                <a:solidFill>
                  <a:srgbClr val="000000"/>
                </a:solidFill>
                <a:latin typeface="Arial" pitchFamily="34" charset="0"/>
                <a:ea typeface="Arial" pitchFamily="34" charset="-122"/>
                <a:cs typeface="Arial" pitchFamily="34" charset="-120"/>
              </a:rPr>
              <a:t>technical challenges are there in executing such tasks.</a:t>
            </a:r>
          </a:p>
          <a:p>
            <a:pPr marL="0" lvl="1" indent="0">
              <a:lnSpc>
                <a:spcPct val="105000"/>
              </a:lnSpc>
              <a:spcAft>
                <a:spcPts val="700"/>
              </a:spcAft>
              <a:buNone/>
            </a:pPr>
            <a:r>
              <a:rPr lang="en-US" sz="1400" dirty="0">
                <a:solidFill>
                  <a:srgbClr val="555555"/>
                </a:solidFill>
                <a:latin typeface="Arial" pitchFamily="34" charset="0"/>
                <a:ea typeface="Arial" pitchFamily="34" charset="-122"/>
                <a:cs typeface="Arial" pitchFamily="34" charset="-120"/>
              </a:rPr>
              <a:t>	perception, fragile contact, error recovery, human contact, multi-robot mobility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Challenge 6 — </a:t>
            </a:r>
            <a:r>
              <a:rPr lang="en-US" sz="2100" b="1" dirty="0" err="1">
                <a:solidFill>
                  <a:srgbClr val="000000"/>
                </a:solidFill>
                <a:latin typeface="Cambria" pitchFamily="34" charset="0"/>
                <a:ea typeface="Cambria" pitchFamily="34" charset="-122"/>
                <a:cs typeface="Cambria" pitchFamily="34" charset="-120"/>
              </a:rPr>
              <a:t>Generalisation</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20 / 23</a:t>
            </a:r>
            <a:endParaRPr lang="en-US" sz="800" dirty="0"/>
          </a:p>
        </p:txBody>
      </p:sp>
      <p:sp>
        <p:nvSpPr>
          <p:cNvPr id="4" name="Text 2"/>
          <p:cNvSpPr txBox="1"/>
          <p:nvPr/>
        </p:nvSpPr>
        <p:spPr>
          <a:xfrm>
            <a:off x="502920" y="932688"/>
            <a:ext cx="3931920" cy="256032"/>
          </a:xfrm>
          <a:prstGeom prst="rect">
            <a:avLst/>
          </a:prstGeom>
          <a:noFill/>
          <a:ln/>
        </p:spPr>
        <p:txBody>
          <a:bodyPr wrap="square" lIns="0" tIns="0" rIns="0" bIns="0" rtlCol="0" anchor="ctr"/>
          <a:lstStyle/>
          <a:p>
            <a:pPr marL="0" indent="0">
              <a:buNone/>
            </a:pPr>
            <a:r>
              <a:rPr lang="en-US" sz="1600" b="1" dirty="0">
                <a:solidFill>
                  <a:srgbClr val="000000"/>
                </a:solidFill>
                <a:latin typeface="Arial" pitchFamily="34" charset="0"/>
                <a:ea typeface="Arial" pitchFamily="34" charset="-122"/>
                <a:cs typeface="Arial" pitchFamily="34" charset="-120"/>
              </a:rPr>
              <a:t>Everything is custom designed</a:t>
            </a:r>
            <a:endParaRPr lang="en-US" sz="1600" dirty="0"/>
          </a:p>
        </p:txBody>
      </p:sp>
      <p:sp>
        <p:nvSpPr>
          <p:cNvPr id="5" name="Text 3"/>
          <p:cNvSpPr txBox="1"/>
          <p:nvPr/>
        </p:nvSpPr>
        <p:spPr>
          <a:xfrm>
            <a:off x="219456" y="1444752"/>
            <a:ext cx="8421624" cy="201168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Change the substrate size and you redesign the dispenser, reprint the fingers, and retrain the detector on new data.</a:t>
            </a:r>
            <a:endParaRPr lang="en-US" sz="1600" dirty="0"/>
          </a:p>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Controllers tuned for one material–process window rarely transfer to another.</a:t>
            </a:r>
            <a:endParaRPr lang="en-US" sz="1600" dirty="0"/>
          </a:p>
        </p:txBody>
      </p:sp>
      <p:sp>
        <p:nvSpPr>
          <p:cNvPr id="8" name="Shape 6"/>
          <p:cNvSpPr/>
          <p:nvPr/>
        </p:nvSpPr>
        <p:spPr>
          <a:xfrm>
            <a:off x="502920" y="3794760"/>
            <a:ext cx="8138160" cy="0"/>
          </a:xfrm>
          <a:prstGeom prst="line">
            <a:avLst/>
          </a:prstGeom>
          <a:noFill/>
          <a:ln w="6350">
            <a:solidFill>
              <a:srgbClr val="999999"/>
            </a:solidFill>
            <a:prstDash val="solid"/>
          </a:ln>
        </p:spPr>
        <p:txBody>
          <a:bodyPr/>
          <a:lstStyle/>
          <a:p>
            <a:endParaRPr lang="en-US"/>
          </a:p>
        </p:txBody>
      </p:sp>
      <p:sp>
        <p:nvSpPr>
          <p:cNvPr id="9" name="Text 7"/>
          <p:cNvSpPr txBox="1"/>
          <p:nvPr/>
        </p:nvSpPr>
        <p:spPr>
          <a:xfrm>
            <a:off x="502920" y="3877056"/>
            <a:ext cx="8138160" cy="658368"/>
          </a:xfrm>
          <a:prstGeom prst="rect">
            <a:avLst/>
          </a:prstGeom>
          <a:noFill/>
          <a:ln/>
        </p:spPr>
        <p:txBody>
          <a:bodyPr wrap="square" lIns="0" tIns="0" rIns="0" bIns="0" rtlCol="0" anchor="t"/>
          <a:lstStyle/>
          <a:p>
            <a:pPr marL="0" indent="0">
              <a:lnSpc>
                <a:spcPct val="105000"/>
              </a:lnSpc>
              <a:buNone/>
            </a:pPr>
            <a:r>
              <a:rPr lang="en-US" sz="1600" dirty="0">
                <a:solidFill>
                  <a:srgbClr val="000000"/>
                </a:solidFill>
                <a:latin typeface="Arial" pitchFamily="34" charset="0"/>
                <a:ea typeface="Arial" pitchFamily="34" charset="-122"/>
                <a:cs typeface="Arial" pitchFamily="34" charset="-120"/>
              </a:rPr>
              <a:t>Cost matters too: a capable arm plus gripper is roughly Rs 30 lakh before any integration — a real barrier to replication.</a:t>
            </a:r>
            <a:endParaRPr lang="en-US"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Where the difficulty actually sits</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21 / 23</a:t>
            </a:r>
            <a:endParaRPr lang="en-US" sz="800" dirty="0"/>
          </a:p>
        </p:txBody>
      </p:sp>
      <p:pic>
        <p:nvPicPr>
          <p:cNvPr id="4" name="Image 0" descr="png/fig11_challenge_matrix.png"/>
          <p:cNvPicPr>
            <a:picLocks noChangeAspect="1"/>
          </p:cNvPicPr>
          <p:nvPr/>
        </p:nvPicPr>
        <p:blipFill>
          <a:blip r:embed="rId3"/>
          <a:stretch>
            <a:fillRect/>
          </a:stretch>
        </p:blipFill>
        <p:spPr>
          <a:xfrm>
            <a:off x="3140965" y="804672"/>
            <a:ext cx="6085331" cy="3721608"/>
          </a:xfrm>
          <a:prstGeom prst="rect">
            <a:avLst/>
          </a:prstGeom>
        </p:spPr>
      </p:pic>
      <p:sp>
        <p:nvSpPr>
          <p:cNvPr id="5" name="Text 2"/>
          <p:cNvSpPr txBox="1"/>
          <p:nvPr/>
        </p:nvSpPr>
        <p:spPr>
          <a:xfrm>
            <a:off x="100584" y="1005840"/>
            <a:ext cx="3118104" cy="3332988"/>
          </a:xfrm>
          <a:prstGeom prst="rect">
            <a:avLst/>
          </a:prstGeom>
          <a:noFill/>
          <a:ln/>
        </p:spPr>
        <p:txBody>
          <a:bodyPr wrap="square" lIns="0" tIns="0" rIns="0" bIns="0" rtlCol="0" anchor="t"/>
          <a:lstStyle/>
          <a:p>
            <a:pPr marL="0" indent="0" algn="l">
              <a:lnSpc>
                <a:spcPct val="105000"/>
              </a:lnSpc>
              <a:buNone/>
            </a:pPr>
            <a:r>
              <a:rPr lang="en-US" sz="1600" dirty="0">
                <a:solidFill>
                  <a:srgbClr val="FF0000"/>
                </a:solidFill>
                <a:latin typeface="Arial" pitchFamily="34" charset="0"/>
                <a:ea typeface="Arial" pitchFamily="34" charset="-122"/>
                <a:cs typeface="Arial" pitchFamily="34" charset="-120"/>
              </a:rPr>
              <a:t>Error recovery and generalisation are hard </a:t>
            </a:r>
            <a:r>
              <a:rPr lang="en-US" sz="1600" dirty="0">
                <a:solidFill>
                  <a:srgbClr val="000000"/>
                </a:solidFill>
                <a:latin typeface="Arial" pitchFamily="34" charset="0"/>
                <a:ea typeface="Arial" pitchFamily="34" charset="-122"/>
                <a:cs typeface="Arial" pitchFamily="34" charset="-120"/>
              </a:rPr>
              <a:t>across almost every task. </a:t>
            </a:r>
          </a:p>
          <a:p>
            <a:pPr marL="0" indent="0" algn="l">
              <a:lnSpc>
                <a:spcPct val="105000"/>
              </a:lnSpc>
              <a:buNone/>
            </a:pPr>
            <a:endParaRPr lang="en-US" sz="1600" dirty="0">
              <a:solidFill>
                <a:srgbClr val="000000"/>
              </a:solidFill>
              <a:latin typeface="Arial" pitchFamily="34" charset="0"/>
              <a:ea typeface="Arial" pitchFamily="34" charset="-122"/>
              <a:cs typeface="Arial" pitchFamily="34" charset="-120"/>
            </a:endParaRPr>
          </a:p>
          <a:p>
            <a:pPr marL="0" indent="0" algn="l">
              <a:lnSpc>
                <a:spcPct val="105000"/>
              </a:lnSpc>
              <a:buNone/>
            </a:pPr>
            <a:endParaRPr lang="en-US" sz="1600" dirty="0">
              <a:solidFill>
                <a:srgbClr val="000000"/>
              </a:solidFill>
              <a:latin typeface="Arial" pitchFamily="34" charset="0"/>
              <a:ea typeface="Arial" pitchFamily="34" charset="-122"/>
              <a:cs typeface="Arial" pitchFamily="34" charset="-120"/>
            </a:endParaRPr>
          </a:p>
          <a:p>
            <a:pPr marL="0" indent="0" algn="l">
              <a:lnSpc>
                <a:spcPct val="105000"/>
              </a:lnSpc>
              <a:buNone/>
            </a:pPr>
            <a:r>
              <a:rPr lang="en-US" sz="1600" dirty="0">
                <a:solidFill>
                  <a:srgbClr val="000000"/>
                </a:solidFill>
                <a:latin typeface="Arial" pitchFamily="34" charset="0"/>
                <a:ea typeface="Arial" pitchFamily="34" charset="-122"/>
                <a:cs typeface="Arial" pitchFamily="34" charset="-120"/>
              </a:rPr>
              <a:t>Perception and fragile contact control concentrate on substrate handling and dispensing. </a:t>
            </a:r>
          </a:p>
          <a:p>
            <a:pPr marL="0" indent="0" algn="l">
              <a:lnSpc>
                <a:spcPct val="105000"/>
              </a:lnSpc>
              <a:buNone/>
            </a:pPr>
            <a:endParaRPr lang="en-US" sz="1600" dirty="0">
              <a:solidFill>
                <a:srgbClr val="000000"/>
              </a:solidFill>
              <a:latin typeface="Arial" pitchFamily="34" charset="0"/>
              <a:ea typeface="Arial" pitchFamily="34" charset="-122"/>
              <a:cs typeface="Arial" pitchFamily="34" charset="-120"/>
            </a:endParaRPr>
          </a:p>
          <a:p>
            <a:pPr marL="0" indent="0" algn="l">
              <a:lnSpc>
                <a:spcPct val="105000"/>
              </a:lnSpc>
              <a:buNone/>
            </a:pPr>
            <a:r>
              <a:rPr lang="en-US" sz="1600" dirty="0">
                <a:solidFill>
                  <a:srgbClr val="000000"/>
                </a:solidFill>
                <a:latin typeface="Arial" pitchFamily="34" charset="0"/>
                <a:ea typeface="Arial" pitchFamily="34" charset="-122"/>
                <a:cs typeface="Arial" pitchFamily="34" charset="-120"/>
              </a:rPr>
              <a:t>Multi-robot coordination is a mobility and instrument-tending problem.</a:t>
            </a:r>
            <a:endParaRPr lang="en-US"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Summary</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22 / 23</a:t>
            </a:r>
            <a:endParaRPr lang="en-US" sz="800" dirty="0"/>
          </a:p>
        </p:txBody>
      </p:sp>
      <p:sp>
        <p:nvSpPr>
          <p:cNvPr id="4" name="Text 2"/>
          <p:cNvSpPr txBox="1"/>
          <p:nvPr/>
        </p:nvSpPr>
        <p:spPr>
          <a:xfrm>
            <a:off x="502920" y="1051560"/>
            <a:ext cx="8138160" cy="356616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Robotics can lead to increased throughput in self driving labs, but another important product is reproducibility, which is what makes the resulting data learnable by the outer loop AI/ML algorithms to retrain and update.</a:t>
            </a:r>
            <a:br>
              <a:rPr lang="en-US" sz="1600" dirty="0">
                <a:solidFill>
                  <a:srgbClr val="000000"/>
                </a:solidFill>
                <a:latin typeface="Arial" pitchFamily="34" charset="0"/>
                <a:ea typeface="Arial" pitchFamily="34" charset="-122"/>
                <a:cs typeface="Arial" pitchFamily="34" charset="-120"/>
              </a:rPr>
            </a:br>
            <a:br>
              <a:rPr lang="en-US" sz="1600" dirty="0">
                <a:solidFill>
                  <a:srgbClr val="000000"/>
                </a:solidFill>
                <a:latin typeface="Arial" pitchFamily="34" charset="0"/>
                <a:ea typeface="Arial" pitchFamily="34" charset="-122"/>
                <a:cs typeface="Arial" pitchFamily="34" charset="-120"/>
              </a:rPr>
            </a:br>
            <a:endParaRPr lang="en-US" sz="1600" dirty="0"/>
          </a:p>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The binding constraints today are </a:t>
            </a:r>
            <a:br>
              <a:rPr lang="en-US" sz="1600" dirty="0">
                <a:solidFill>
                  <a:srgbClr val="000000"/>
                </a:solidFill>
                <a:latin typeface="Arial" pitchFamily="34" charset="0"/>
                <a:ea typeface="Arial" pitchFamily="34" charset="-122"/>
                <a:cs typeface="Arial" pitchFamily="34" charset="-120"/>
              </a:rPr>
            </a:br>
            <a:r>
              <a:rPr lang="en-US" sz="1600" dirty="0">
                <a:solidFill>
                  <a:srgbClr val="000000"/>
                </a:solidFill>
                <a:latin typeface="Arial" pitchFamily="34" charset="0"/>
                <a:ea typeface="Arial" pitchFamily="34" charset="-122"/>
                <a:cs typeface="Arial" pitchFamily="34" charset="-120"/>
              </a:rPr>
              <a:t>	perception of featureless objects, </a:t>
            </a:r>
            <a:br>
              <a:rPr lang="en-US" sz="1600" dirty="0">
                <a:solidFill>
                  <a:srgbClr val="000000"/>
                </a:solidFill>
                <a:latin typeface="Arial" pitchFamily="34" charset="0"/>
                <a:ea typeface="Arial" pitchFamily="34" charset="-122"/>
                <a:cs typeface="Arial" pitchFamily="34" charset="-120"/>
              </a:rPr>
            </a:br>
            <a:r>
              <a:rPr lang="en-US" sz="1600" dirty="0">
                <a:solidFill>
                  <a:srgbClr val="000000"/>
                </a:solidFill>
                <a:latin typeface="Arial" pitchFamily="34" charset="0"/>
                <a:ea typeface="Arial" pitchFamily="34" charset="-122"/>
                <a:cs typeface="Arial" pitchFamily="34" charset="-120"/>
              </a:rPr>
              <a:t>	fragile contact (deformable object manipulation), </a:t>
            </a:r>
            <a:br>
              <a:rPr lang="en-US" sz="1600" dirty="0">
                <a:solidFill>
                  <a:srgbClr val="000000"/>
                </a:solidFill>
                <a:latin typeface="Arial" pitchFamily="34" charset="0"/>
                <a:ea typeface="Arial" pitchFamily="34" charset="-122"/>
                <a:cs typeface="Arial" pitchFamily="34" charset="-120"/>
              </a:rPr>
            </a:br>
            <a:r>
              <a:rPr lang="en-US" sz="1600" dirty="0">
                <a:solidFill>
                  <a:srgbClr val="000000"/>
                </a:solidFill>
                <a:latin typeface="Arial" pitchFamily="34" charset="0"/>
                <a:ea typeface="Arial" pitchFamily="34" charset="-122"/>
                <a:cs typeface="Arial" pitchFamily="34" charset="-120"/>
              </a:rPr>
              <a:t>	recovery under irreversibility, </a:t>
            </a:r>
            <a:br>
              <a:rPr lang="en-US" sz="1600" dirty="0">
                <a:solidFill>
                  <a:srgbClr val="000000"/>
                </a:solidFill>
                <a:latin typeface="Arial" pitchFamily="34" charset="0"/>
                <a:ea typeface="Arial" pitchFamily="34" charset="-122"/>
                <a:cs typeface="Arial" pitchFamily="34" charset="-120"/>
              </a:rPr>
            </a:br>
            <a:r>
              <a:rPr lang="en-US" sz="1600" dirty="0">
                <a:solidFill>
                  <a:srgbClr val="000000"/>
                </a:solidFill>
                <a:latin typeface="Arial" pitchFamily="34" charset="0"/>
                <a:ea typeface="Arial" pitchFamily="34" charset="-122"/>
                <a:cs typeface="Arial" pitchFamily="34" charset="-120"/>
              </a:rPr>
              <a:t>	safe human contact, and </a:t>
            </a:r>
            <a:br>
              <a:rPr lang="en-US" sz="1600" dirty="0">
                <a:solidFill>
                  <a:srgbClr val="000000"/>
                </a:solidFill>
                <a:latin typeface="Arial" pitchFamily="34" charset="0"/>
                <a:ea typeface="Arial" pitchFamily="34" charset="-122"/>
                <a:cs typeface="Arial" pitchFamily="34" charset="-120"/>
              </a:rPr>
            </a:br>
            <a:r>
              <a:rPr lang="en-US" sz="1600" dirty="0">
                <a:solidFill>
                  <a:srgbClr val="000000"/>
                </a:solidFill>
                <a:latin typeface="Arial" pitchFamily="34" charset="0"/>
                <a:ea typeface="Arial" pitchFamily="34" charset="-122"/>
                <a:cs typeface="Arial" pitchFamily="34" charset="-120"/>
              </a:rPr>
              <a:t>	coordination in shared space.</a:t>
            </a:r>
          </a:p>
          <a:p>
            <a:pPr>
              <a:lnSpc>
                <a:spcPct val="105000"/>
              </a:lnSpc>
              <a:spcAft>
                <a:spcPts val="700"/>
              </a:spcAft>
              <a:buSzPct val="100000"/>
            </a:pP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4EEFD-A3CB-8907-C74C-4AA7F661FD10}"/>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E4E2001-C20F-1AE7-03D8-EE194B990CDB}"/>
              </a:ext>
            </a:extLst>
          </p:cNvPr>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My research deals with some of the problems</a:t>
            </a:r>
            <a:endParaRPr lang="en-US" sz="2100" dirty="0"/>
          </a:p>
        </p:txBody>
      </p:sp>
      <p:sp>
        <p:nvSpPr>
          <p:cNvPr id="3" name="Text 1">
            <a:extLst>
              <a:ext uri="{FF2B5EF4-FFF2-40B4-BE49-F238E27FC236}">
                <a16:creationId xmlns:a16="http://schemas.microsoft.com/office/drawing/2014/main" id="{A51CFB92-6605-E055-CC23-C06E774A343A}"/>
              </a:ext>
            </a:extLst>
          </p:cNvPr>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22 / 23</a:t>
            </a:r>
            <a:endParaRPr lang="en-US" sz="800" dirty="0"/>
          </a:p>
        </p:txBody>
      </p:sp>
      <p:sp>
        <p:nvSpPr>
          <p:cNvPr id="5" name="Title 1">
            <a:extLst>
              <a:ext uri="{FF2B5EF4-FFF2-40B4-BE49-F238E27FC236}">
                <a16:creationId xmlns:a16="http://schemas.microsoft.com/office/drawing/2014/main" id="{72C2DE92-82C6-F0A6-E0A2-DD3B742C8D7D}"/>
              </a:ext>
            </a:extLst>
          </p:cNvPr>
          <p:cNvSpPr txBox="1">
            <a:spLocks/>
          </p:cNvSpPr>
          <p:nvPr/>
        </p:nvSpPr>
        <p:spPr>
          <a:xfrm>
            <a:off x="-385351" y="228273"/>
            <a:ext cx="9529351" cy="9147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dirty="0">
                <a:latin typeface="Avenir" panose="02000503020000020003" pitchFamily="2" charset="0"/>
              </a:rPr>
              <a:t>Flexible Object Manipulation Using Industrial Robots</a:t>
            </a:r>
          </a:p>
        </p:txBody>
      </p:sp>
      <p:pic>
        <p:nvPicPr>
          <p:cNvPr id="6" name="exp_Circular.mp4">
            <a:hlinkClick r:id="" action="ppaction://media"/>
            <a:extLst>
              <a:ext uri="{FF2B5EF4-FFF2-40B4-BE49-F238E27FC236}">
                <a16:creationId xmlns:a16="http://schemas.microsoft.com/office/drawing/2014/main" id="{922E227A-4281-A1AB-D6EE-7C720273041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23754" y="1411053"/>
            <a:ext cx="5643264" cy="3174336"/>
          </a:xfrm>
          <a:prstGeom prst="rect">
            <a:avLst/>
          </a:prstGeom>
        </p:spPr>
      </p:pic>
      <p:sp>
        <p:nvSpPr>
          <p:cNvPr id="7" name="TextBox 6">
            <a:extLst>
              <a:ext uri="{FF2B5EF4-FFF2-40B4-BE49-F238E27FC236}">
                <a16:creationId xmlns:a16="http://schemas.microsoft.com/office/drawing/2014/main" id="{B8B60AC5-DCC2-9D71-ACC0-6E11F84472E8}"/>
              </a:ext>
            </a:extLst>
          </p:cNvPr>
          <p:cNvSpPr txBox="1"/>
          <p:nvPr/>
        </p:nvSpPr>
        <p:spPr>
          <a:xfrm>
            <a:off x="-1182627" y="4585389"/>
            <a:ext cx="11256025" cy="307777"/>
          </a:xfrm>
          <a:prstGeom prst="rect">
            <a:avLst/>
          </a:prstGeom>
          <a:noFill/>
        </p:spPr>
        <p:txBody>
          <a:bodyPr wrap="square">
            <a:spAutoFit/>
          </a:bodyPr>
          <a:lstStyle/>
          <a:p>
            <a:pPr algn="ctr"/>
            <a:r>
              <a:rPr lang="en-US" sz="1400" b="0" i="0" dirty="0">
                <a:solidFill>
                  <a:srgbClr val="222222"/>
                </a:solidFill>
                <a:effectLst/>
                <a:latin typeface="Arial" panose="020B0604020202020204" pitchFamily="34" charset="0"/>
              </a:rPr>
              <a:t>U.S. Patent 11,435,742.</a:t>
            </a:r>
            <a:endParaRPr lang="en-US" sz="1400" dirty="0"/>
          </a:p>
        </p:txBody>
      </p:sp>
    </p:spTree>
    <p:extLst>
      <p:ext uri="{BB962C8B-B14F-4D97-AF65-F5344CB8AC3E}">
        <p14:creationId xmlns:p14="http://schemas.microsoft.com/office/powerpoint/2010/main" val="358283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72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C3DDC-4433-41DB-6E64-369988D623A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E5E064-2AE8-4BD4-90A8-0275DBCA5073}"/>
              </a:ext>
            </a:extLst>
          </p:cNvPr>
          <p:cNvSpPr txBox="1"/>
          <p:nvPr/>
        </p:nvSpPr>
        <p:spPr>
          <a:xfrm>
            <a:off x="267617" y="692253"/>
            <a:ext cx="7642440" cy="300082"/>
          </a:xfrm>
          <a:prstGeom prst="rect">
            <a:avLst/>
          </a:prstGeom>
          <a:noFill/>
        </p:spPr>
        <p:txBody>
          <a:bodyPr wrap="square" rtlCol="0">
            <a:spAutoFit/>
          </a:bodyPr>
          <a:lstStyle/>
          <a:p>
            <a:r>
              <a:rPr lang="en-US" sz="1350" dirty="0"/>
              <a:t>Learning complex manipulation tasks from human demonstration.</a:t>
            </a:r>
          </a:p>
        </p:txBody>
      </p:sp>
      <p:pic>
        <p:nvPicPr>
          <p:cNvPr id="2" name="Demonstration for learning the forces involved for contact rich manipulation.mp4">
            <a:hlinkClick r:id="" action="ppaction://media"/>
            <a:extLst>
              <a:ext uri="{FF2B5EF4-FFF2-40B4-BE49-F238E27FC236}">
                <a16:creationId xmlns:a16="http://schemas.microsoft.com/office/drawing/2014/main" id="{5DDFF968-6D84-0870-BD68-88640B0E819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54653" y="1296277"/>
            <a:ext cx="1994632" cy="3547472"/>
          </a:xfrm>
          <a:prstGeom prst="rect">
            <a:avLst/>
          </a:prstGeom>
        </p:spPr>
      </p:pic>
      <p:sp>
        <p:nvSpPr>
          <p:cNvPr id="9" name="TextBox 8">
            <a:extLst>
              <a:ext uri="{FF2B5EF4-FFF2-40B4-BE49-F238E27FC236}">
                <a16:creationId xmlns:a16="http://schemas.microsoft.com/office/drawing/2014/main" id="{CEFEAE25-704D-9DDF-79B0-E2C155BEFA76}"/>
              </a:ext>
            </a:extLst>
          </p:cNvPr>
          <p:cNvSpPr txBox="1"/>
          <p:nvPr/>
        </p:nvSpPr>
        <p:spPr>
          <a:xfrm>
            <a:off x="454653" y="969252"/>
            <a:ext cx="1994632" cy="300082"/>
          </a:xfrm>
          <a:prstGeom prst="rect">
            <a:avLst/>
          </a:prstGeom>
          <a:noFill/>
        </p:spPr>
        <p:txBody>
          <a:bodyPr wrap="square" rtlCol="0">
            <a:spAutoFit/>
          </a:bodyPr>
          <a:lstStyle/>
          <a:p>
            <a:pPr algn="ctr"/>
            <a:r>
              <a:rPr lang="en-US" sz="1350" dirty="0"/>
              <a:t>Demonstration</a:t>
            </a:r>
          </a:p>
        </p:txBody>
      </p:sp>
      <p:sp>
        <p:nvSpPr>
          <p:cNvPr id="6" name="Text 0">
            <a:extLst>
              <a:ext uri="{FF2B5EF4-FFF2-40B4-BE49-F238E27FC236}">
                <a16:creationId xmlns:a16="http://schemas.microsoft.com/office/drawing/2014/main" id="{20D23562-C97D-A49E-1E51-0487785E20F9}"/>
              </a:ext>
            </a:extLst>
          </p:cNvPr>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My research deals with some of the problems</a:t>
            </a:r>
            <a:endParaRPr lang="en-US" sz="2100" dirty="0"/>
          </a:p>
        </p:txBody>
      </p:sp>
    </p:spTree>
    <p:extLst>
      <p:ext uri="{BB962C8B-B14F-4D97-AF65-F5344CB8AC3E}">
        <p14:creationId xmlns:p14="http://schemas.microsoft.com/office/powerpoint/2010/main" val="314659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7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EE078-B80D-37F7-09BC-3FF4AF2E8DA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DA3FA61-0E99-6A14-D66A-3EFA6C18B7C7}"/>
              </a:ext>
            </a:extLst>
          </p:cNvPr>
          <p:cNvSpPr txBox="1"/>
          <p:nvPr/>
        </p:nvSpPr>
        <p:spPr>
          <a:xfrm>
            <a:off x="267617" y="692253"/>
            <a:ext cx="7642440" cy="300082"/>
          </a:xfrm>
          <a:prstGeom prst="rect">
            <a:avLst/>
          </a:prstGeom>
          <a:noFill/>
        </p:spPr>
        <p:txBody>
          <a:bodyPr wrap="square" rtlCol="0">
            <a:spAutoFit/>
          </a:bodyPr>
          <a:lstStyle/>
          <a:p>
            <a:r>
              <a:rPr lang="en-US" sz="1350" dirty="0"/>
              <a:t>Learning complex manipulation tasks from human demonstration.</a:t>
            </a:r>
          </a:p>
        </p:txBody>
      </p:sp>
      <p:pic>
        <p:nvPicPr>
          <p:cNvPr id="2" name="Demonstration for learning the forces involved for contact rich manipulation.mp4">
            <a:hlinkClick r:id="" action="ppaction://media"/>
            <a:extLst>
              <a:ext uri="{FF2B5EF4-FFF2-40B4-BE49-F238E27FC236}">
                <a16:creationId xmlns:a16="http://schemas.microsoft.com/office/drawing/2014/main" id="{424B1086-C156-1059-2DA2-E3AFC4F982C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54653" y="1296277"/>
            <a:ext cx="1994632" cy="3547472"/>
          </a:xfrm>
          <a:prstGeom prst="rect">
            <a:avLst/>
          </a:prstGeom>
        </p:spPr>
      </p:pic>
      <p:pic>
        <p:nvPicPr>
          <p:cNvPr id="8" name="DMP execution with same goal as in the original demonstration.mp4">
            <a:hlinkClick r:id="" action="ppaction://media"/>
            <a:extLst>
              <a:ext uri="{FF2B5EF4-FFF2-40B4-BE49-F238E27FC236}">
                <a16:creationId xmlns:a16="http://schemas.microsoft.com/office/drawing/2014/main" id="{EEA1B4DC-40ED-EE8C-3431-E94049F39723}"/>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3237669" y="1296276"/>
            <a:ext cx="1994632" cy="3547473"/>
          </a:xfrm>
          <a:prstGeom prst="rect">
            <a:avLst/>
          </a:prstGeom>
        </p:spPr>
      </p:pic>
      <p:sp>
        <p:nvSpPr>
          <p:cNvPr id="7" name="TextBox 6">
            <a:extLst>
              <a:ext uri="{FF2B5EF4-FFF2-40B4-BE49-F238E27FC236}">
                <a16:creationId xmlns:a16="http://schemas.microsoft.com/office/drawing/2014/main" id="{1ACD9740-3907-27D0-FB47-863463A9F2FC}"/>
              </a:ext>
            </a:extLst>
          </p:cNvPr>
          <p:cNvSpPr txBox="1"/>
          <p:nvPr/>
        </p:nvSpPr>
        <p:spPr>
          <a:xfrm>
            <a:off x="454653" y="969252"/>
            <a:ext cx="1994632" cy="300082"/>
          </a:xfrm>
          <a:prstGeom prst="rect">
            <a:avLst/>
          </a:prstGeom>
          <a:noFill/>
        </p:spPr>
        <p:txBody>
          <a:bodyPr wrap="square" rtlCol="0">
            <a:spAutoFit/>
          </a:bodyPr>
          <a:lstStyle/>
          <a:p>
            <a:pPr algn="ctr"/>
            <a:r>
              <a:rPr lang="en-US" sz="1350" dirty="0"/>
              <a:t>Demonstration</a:t>
            </a:r>
          </a:p>
        </p:txBody>
      </p:sp>
      <p:sp>
        <p:nvSpPr>
          <p:cNvPr id="9" name="TextBox 8">
            <a:extLst>
              <a:ext uri="{FF2B5EF4-FFF2-40B4-BE49-F238E27FC236}">
                <a16:creationId xmlns:a16="http://schemas.microsoft.com/office/drawing/2014/main" id="{BCDD5E04-6A7C-BC17-51D0-FE4A2F6E7AAE}"/>
              </a:ext>
            </a:extLst>
          </p:cNvPr>
          <p:cNvSpPr txBox="1"/>
          <p:nvPr/>
        </p:nvSpPr>
        <p:spPr>
          <a:xfrm>
            <a:off x="2794439" y="954277"/>
            <a:ext cx="2881092" cy="300082"/>
          </a:xfrm>
          <a:prstGeom prst="rect">
            <a:avLst/>
          </a:prstGeom>
          <a:noFill/>
        </p:spPr>
        <p:txBody>
          <a:bodyPr wrap="square" rtlCol="0">
            <a:spAutoFit/>
          </a:bodyPr>
          <a:lstStyle/>
          <a:p>
            <a:pPr algn="ctr"/>
            <a:r>
              <a:rPr lang="en-US" sz="1350" dirty="0"/>
              <a:t>Learned Behavior with Similar Goal</a:t>
            </a:r>
          </a:p>
        </p:txBody>
      </p:sp>
      <p:sp>
        <p:nvSpPr>
          <p:cNvPr id="6" name="Text 0">
            <a:extLst>
              <a:ext uri="{FF2B5EF4-FFF2-40B4-BE49-F238E27FC236}">
                <a16:creationId xmlns:a16="http://schemas.microsoft.com/office/drawing/2014/main" id="{9951556D-E73F-F1A0-21FE-669102BF1BF9}"/>
              </a:ext>
            </a:extLst>
          </p:cNvPr>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My research deals with some of the problems</a:t>
            </a:r>
            <a:endParaRPr lang="en-US" sz="2100" dirty="0"/>
          </a:p>
        </p:txBody>
      </p:sp>
    </p:spTree>
    <p:extLst>
      <p:ext uri="{BB962C8B-B14F-4D97-AF65-F5344CB8AC3E}">
        <p14:creationId xmlns:p14="http://schemas.microsoft.com/office/powerpoint/2010/main" val="347899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763" fill="hold"/>
                                        <p:tgtEl>
                                          <p:spTgt spid="2"/>
                                        </p:tgtEl>
                                      </p:cBhvr>
                                    </p:cmd>
                                  </p:childTnLst>
                                </p:cTn>
                              </p:par>
                              <p:par>
                                <p:cTn id="7" presetID="1" presetClass="mediacall" presetSubtype="0" fill="hold" nodeType="withEffect">
                                  <p:stCondLst>
                                    <p:cond delay="0"/>
                                  </p:stCondLst>
                                  <p:childTnLst>
                                    <p:cmd type="call" cmd="playFrom(0.0)">
                                      <p:cBhvr>
                                        <p:cTn id="8" dur="2252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
                </p:tgtEl>
              </p:cMediaNode>
            </p:video>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video>
              <p:cMediaNode vol="80000">
                <p:cTn id="15" fill="hold" display="0">
                  <p:stCondLst>
                    <p:cond delay="indefinite"/>
                  </p:stCondLst>
                </p:cTn>
                <p:tgtEl>
                  <p:spTgt spid="8"/>
                </p:tgtEl>
              </p:cMediaNode>
            </p:video>
            <p:seq concurrent="1" nextAc="seek">
              <p:cTn id="16" restart="whenNotActive" fill="hold" evtFilter="cancelBubble" nodeType="interactiveSeq">
                <p:stCondLst>
                  <p:cond evt="onClick" delay="0">
                    <p:tgtEl>
                      <p:spTgt spid="8"/>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68B8E-0827-9F41-1FAA-A92B015A7D7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FF8A6C9-8541-DCF7-F621-9371BAEABBBA}"/>
              </a:ext>
            </a:extLst>
          </p:cNvPr>
          <p:cNvSpPr txBox="1"/>
          <p:nvPr/>
        </p:nvSpPr>
        <p:spPr>
          <a:xfrm>
            <a:off x="267617" y="692253"/>
            <a:ext cx="7642440" cy="300082"/>
          </a:xfrm>
          <a:prstGeom prst="rect">
            <a:avLst/>
          </a:prstGeom>
          <a:noFill/>
        </p:spPr>
        <p:txBody>
          <a:bodyPr wrap="square" rtlCol="0">
            <a:spAutoFit/>
          </a:bodyPr>
          <a:lstStyle/>
          <a:p>
            <a:r>
              <a:rPr lang="en-US" sz="1350" dirty="0"/>
              <a:t>Learning complex manipulation tasks from human demonstration.</a:t>
            </a:r>
          </a:p>
        </p:txBody>
      </p:sp>
      <p:pic>
        <p:nvPicPr>
          <p:cNvPr id="2" name="Demonstration for learning the forces involved for contact rich manipulation.mp4">
            <a:hlinkClick r:id="" action="ppaction://media"/>
            <a:extLst>
              <a:ext uri="{FF2B5EF4-FFF2-40B4-BE49-F238E27FC236}">
                <a16:creationId xmlns:a16="http://schemas.microsoft.com/office/drawing/2014/main" id="{11FE01BC-5D10-1466-9833-E1B34EEB3B94}"/>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454653" y="1296277"/>
            <a:ext cx="1994632" cy="3547472"/>
          </a:xfrm>
          <a:prstGeom prst="rect">
            <a:avLst/>
          </a:prstGeom>
        </p:spPr>
      </p:pic>
      <p:pic>
        <p:nvPicPr>
          <p:cNvPr id="6" name="DMP execution with a different goal than in the original demonstration.mp4">
            <a:hlinkClick r:id="" action="ppaction://media"/>
            <a:extLst>
              <a:ext uri="{FF2B5EF4-FFF2-40B4-BE49-F238E27FC236}">
                <a16:creationId xmlns:a16="http://schemas.microsoft.com/office/drawing/2014/main" id="{BF7AB985-DA92-765D-095B-325D4E3E53C7}"/>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6189227" y="1282848"/>
            <a:ext cx="2026069" cy="3603384"/>
          </a:xfrm>
          <a:prstGeom prst="rect">
            <a:avLst/>
          </a:prstGeom>
        </p:spPr>
      </p:pic>
      <p:pic>
        <p:nvPicPr>
          <p:cNvPr id="8" name="DMP execution with same goal as in the original demonstration.mp4">
            <a:hlinkClick r:id="" action="ppaction://media"/>
            <a:extLst>
              <a:ext uri="{FF2B5EF4-FFF2-40B4-BE49-F238E27FC236}">
                <a16:creationId xmlns:a16="http://schemas.microsoft.com/office/drawing/2014/main" id="{84310247-D64B-71FC-C403-655308E6C8ED}"/>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3237669" y="1282848"/>
            <a:ext cx="2026069" cy="3603384"/>
          </a:xfrm>
          <a:prstGeom prst="rect">
            <a:avLst/>
          </a:prstGeom>
        </p:spPr>
      </p:pic>
      <p:sp>
        <p:nvSpPr>
          <p:cNvPr id="7" name="TextBox 6">
            <a:extLst>
              <a:ext uri="{FF2B5EF4-FFF2-40B4-BE49-F238E27FC236}">
                <a16:creationId xmlns:a16="http://schemas.microsoft.com/office/drawing/2014/main" id="{34C70CF1-D441-4D2B-96C5-4D4F64225B05}"/>
              </a:ext>
            </a:extLst>
          </p:cNvPr>
          <p:cNvSpPr txBox="1"/>
          <p:nvPr/>
        </p:nvSpPr>
        <p:spPr>
          <a:xfrm>
            <a:off x="454653" y="969252"/>
            <a:ext cx="1994632" cy="300082"/>
          </a:xfrm>
          <a:prstGeom prst="rect">
            <a:avLst/>
          </a:prstGeom>
          <a:noFill/>
        </p:spPr>
        <p:txBody>
          <a:bodyPr wrap="square" rtlCol="0">
            <a:spAutoFit/>
          </a:bodyPr>
          <a:lstStyle/>
          <a:p>
            <a:pPr algn="ctr"/>
            <a:r>
              <a:rPr lang="en-US" sz="1350" dirty="0"/>
              <a:t>Demonstration</a:t>
            </a:r>
          </a:p>
        </p:txBody>
      </p:sp>
      <p:sp>
        <p:nvSpPr>
          <p:cNvPr id="9" name="TextBox 8">
            <a:extLst>
              <a:ext uri="{FF2B5EF4-FFF2-40B4-BE49-F238E27FC236}">
                <a16:creationId xmlns:a16="http://schemas.microsoft.com/office/drawing/2014/main" id="{4A6E9041-7D33-4997-9367-7DC0B18E82D3}"/>
              </a:ext>
            </a:extLst>
          </p:cNvPr>
          <p:cNvSpPr txBox="1"/>
          <p:nvPr/>
        </p:nvSpPr>
        <p:spPr>
          <a:xfrm>
            <a:off x="2794439" y="954277"/>
            <a:ext cx="2881092" cy="300082"/>
          </a:xfrm>
          <a:prstGeom prst="rect">
            <a:avLst/>
          </a:prstGeom>
          <a:noFill/>
        </p:spPr>
        <p:txBody>
          <a:bodyPr wrap="square" rtlCol="0">
            <a:spAutoFit/>
          </a:bodyPr>
          <a:lstStyle/>
          <a:p>
            <a:pPr algn="ctr"/>
            <a:r>
              <a:rPr lang="en-US" sz="1350" dirty="0"/>
              <a:t>Learned Behavior with Similar Goal</a:t>
            </a:r>
          </a:p>
        </p:txBody>
      </p:sp>
      <p:sp>
        <p:nvSpPr>
          <p:cNvPr id="12" name="TextBox 11">
            <a:extLst>
              <a:ext uri="{FF2B5EF4-FFF2-40B4-BE49-F238E27FC236}">
                <a16:creationId xmlns:a16="http://schemas.microsoft.com/office/drawing/2014/main" id="{6E547342-B194-995F-698F-62B707894013}"/>
              </a:ext>
            </a:extLst>
          </p:cNvPr>
          <p:cNvSpPr txBox="1"/>
          <p:nvPr/>
        </p:nvSpPr>
        <p:spPr>
          <a:xfrm>
            <a:off x="5808255" y="947852"/>
            <a:ext cx="2881092" cy="300082"/>
          </a:xfrm>
          <a:prstGeom prst="rect">
            <a:avLst/>
          </a:prstGeom>
          <a:noFill/>
        </p:spPr>
        <p:txBody>
          <a:bodyPr wrap="square" rtlCol="0">
            <a:spAutoFit/>
          </a:bodyPr>
          <a:lstStyle/>
          <a:p>
            <a:pPr algn="ctr"/>
            <a:r>
              <a:rPr lang="en-US" sz="1350" dirty="0"/>
              <a:t>Learned Behavior with Different Goal</a:t>
            </a:r>
          </a:p>
        </p:txBody>
      </p:sp>
      <p:sp>
        <p:nvSpPr>
          <p:cNvPr id="10" name="Text 0">
            <a:extLst>
              <a:ext uri="{FF2B5EF4-FFF2-40B4-BE49-F238E27FC236}">
                <a16:creationId xmlns:a16="http://schemas.microsoft.com/office/drawing/2014/main" id="{4F576B6A-32F9-8137-5D0D-EA01028DDCEF}"/>
              </a:ext>
            </a:extLst>
          </p:cNvPr>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My research deals with some of the problems</a:t>
            </a:r>
            <a:endParaRPr lang="en-US" sz="2100" dirty="0"/>
          </a:p>
        </p:txBody>
      </p:sp>
    </p:spTree>
    <p:extLst>
      <p:ext uri="{BB962C8B-B14F-4D97-AF65-F5344CB8AC3E}">
        <p14:creationId xmlns:p14="http://schemas.microsoft.com/office/powerpoint/2010/main" val="327768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763" fill="hold"/>
                                        <p:tgtEl>
                                          <p:spTgt spid="2"/>
                                        </p:tgtEl>
                                      </p:cBhvr>
                                    </p:cmd>
                                  </p:childTnLst>
                                </p:cTn>
                              </p:par>
                              <p:par>
                                <p:cTn id="7" presetID="1" presetClass="mediacall" presetSubtype="0" fill="hold" nodeType="withEffect">
                                  <p:stCondLst>
                                    <p:cond delay="0"/>
                                  </p:stCondLst>
                                  <p:childTnLst>
                                    <p:cmd type="call" cmd="playFrom(0.0)">
                                      <p:cBhvr>
                                        <p:cTn id="8" dur="23673" fill="hold"/>
                                        <p:tgtEl>
                                          <p:spTgt spid="6"/>
                                        </p:tgtEl>
                                      </p:cBhvr>
                                    </p:cmd>
                                  </p:childTnLst>
                                </p:cTn>
                              </p:par>
                              <p:par>
                                <p:cTn id="9" presetID="1" presetClass="mediacall" presetSubtype="0" fill="hold" nodeType="withEffect">
                                  <p:stCondLst>
                                    <p:cond delay="0"/>
                                  </p:stCondLst>
                                  <p:childTnLst>
                                    <p:cmd type="call" cmd="playFrom(0.0)">
                                      <p:cBhvr>
                                        <p:cTn id="10" dur="2252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6"/>
                </p:tgtEl>
              </p:cMediaNode>
            </p:video>
            <p:seq concurrent="1" nextAc="seek">
              <p:cTn id="18" restart="whenNotActive" fill="hold" evtFilter="cancelBubble" nodeType="interactiveSeq">
                <p:stCondLst>
                  <p:cond evt="onClick" delay="0">
                    <p:tgtEl>
                      <p:spTgt spid="6"/>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6"/>
                                        </p:tgtEl>
                                      </p:cBhvr>
                                    </p:cmd>
                                  </p:childTnLst>
                                </p:cTn>
                              </p:par>
                            </p:childTnLst>
                          </p:cTn>
                        </p:par>
                      </p:childTnLst>
                    </p:cTn>
                  </p:par>
                </p:childTnLst>
              </p:cTn>
              <p:nextCondLst>
                <p:cond evt="onClick" delay="0">
                  <p:tgtEl>
                    <p:spTgt spid="6"/>
                  </p:tgtEl>
                </p:cond>
              </p:nextCondLst>
            </p:seq>
            <p:video>
              <p:cMediaNode vol="80000">
                <p:cTn id="23" fill="hold" display="0">
                  <p:stCondLst>
                    <p:cond delay="indefinite"/>
                  </p:stCondLst>
                </p:cTn>
                <p:tgtEl>
                  <p:spTgt spid="8"/>
                </p:tgtEl>
              </p:cMediaNode>
            </p:video>
            <p:seq concurrent="1" nextAc="seek">
              <p:cTn id="24" restart="whenNotActive" fill="hold" evtFilter="cancelBubble" nodeType="interactiveSeq">
                <p:stCondLst>
                  <p:cond evt="onClick" delay="0">
                    <p:tgtEl>
                      <p:spTgt spid="8"/>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4EEFD-A3CB-8907-C74C-4AA7F661FD10}"/>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DE4E2001-C20F-1AE7-03D8-EE194B990CDB}"/>
              </a:ext>
            </a:extLst>
          </p:cNvPr>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My research deals with some of the problems</a:t>
            </a:r>
            <a:endParaRPr lang="en-US" sz="2100" dirty="0"/>
          </a:p>
        </p:txBody>
      </p:sp>
      <p:sp>
        <p:nvSpPr>
          <p:cNvPr id="3" name="Text 1">
            <a:extLst>
              <a:ext uri="{FF2B5EF4-FFF2-40B4-BE49-F238E27FC236}">
                <a16:creationId xmlns:a16="http://schemas.microsoft.com/office/drawing/2014/main" id="{A51CFB92-6605-E055-CC23-C06E774A343A}"/>
              </a:ext>
            </a:extLst>
          </p:cNvPr>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22 / 23</a:t>
            </a:r>
            <a:endParaRPr lang="en-US" sz="800" dirty="0"/>
          </a:p>
        </p:txBody>
      </p:sp>
      <p:pic>
        <p:nvPicPr>
          <p:cNvPr id="4" name="Google Shape;155;p15">
            <a:extLst>
              <a:ext uri="{FF2B5EF4-FFF2-40B4-BE49-F238E27FC236}">
                <a16:creationId xmlns:a16="http://schemas.microsoft.com/office/drawing/2014/main" id="{71A4566F-B378-CC42-6A9E-590E11E0996F}"/>
              </a:ext>
            </a:extLst>
          </p:cNvPr>
          <p:cNvPicPr preferRelativeResize="0"/>
          <p:nvPr/>
        </p:nvPicPr>
        <p:blipFill rotWithShape="1">
          <a:blip r:embed="rId5">
            <a:alphaModFix/>
          </a:blip>
          <a:srcRect l="6314"/>
          <a:stretch/>
        </p:blipFill>
        <p:spPr>
          <a:xfrm>
            <a:off x="1340553" y="1085118"/>
            <a:ext cx="4100612" cy="1561446"/>
          </a:xfrm>
          <a:prstGeom prst="rect">
            <a:avLst/>
          </a:prstGeom>
          <a:noFill/>
          <a:ln>
            <a:noFill/>
          </a:ln>
        </p:spPr>
      </p:pic>
      <p:pic>
        <p:nvPicPr>
          <p:cNvPr id="8" name="Google Shape;157;p15">
            <a:extLst>
              <a:ext uri="{FF2B5EF4-FFF2-40B4-BE49-F238E27FC236}">
                <a16:creationId xmlns:a16="http://schemas.microsoft.com/office/drawing/2014/main" id="{183EC85E-4EAF-108A-FFC7-CCA56D94575C}"/>
              </a:ext>
            </a:extLst>
          </p:cNvPr>
          <p:cNvPicPr preferRelativeResize="0"/>
          <p:nvPr/>
        </p:nvPicPr>
        <p:blipFill>
          <a:blip r:embed="rId6">
            <a:alphaModFix/>
          </a:blip>
          <a:stretch>
            <a:fillRect/>
          </a:stretch>
        </p:blipFill>
        <p:spPr>
          <a:xfrm>
            <a:off x="881292" y="2571750"/>
            <a:ext cx="5019135" cy="2487389"/>
          </a:xfrm>
          <a:prstGeom prst="rect">
            <a:avLst/>
          </a:prstGeom>
          <a:noFill/>
          <a:ln>
            <a:noFill/>
          </a:ln>
        </p:spPr>
      </p:pic>
      <p:pic>
        <p:nvPicPr>
          <p:cNvPr id="9" name="dmp_REC_1">
            <a:hlinkClick r:id="" action="ppaction://media"/>
            <a:extLst>
              <a:ext uri="{FF2B5EF4-FFF2-40B4-BE49-F238E27FC236}">
                <a16:creationId xmlns:a16="http://schemas.microsoft.com/office/drawing/2014/main" id="{568B24BA-4468-3FE3-E13E-6F2D6629E42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359688" y="1713299"/>
            <a:ext cx="1791105" cy="3183313"/>
          </a:xfrm>
          <a:prstGeom prst="rect">
            <a:avLst/>
          </a:prstGeom>
        </p:spPr>
      </p:pic>
      <p:sp>
        <p:nvSpPr>
          <p:cNvPr id="10" name="TextBox 9">
            <a:extLst>
              <a:ext uri="{FF2B5EF4-FFF2-40B4-BE49-F238E27FC236}">
                <a16:creationId xmlns:a16="http://schemas.microsoft.com/office/drawing/2014/main" id="{93DA6196-F167-6330-3E2A-2C10A7559DFA}"/>
              </a:ext>
            </a:extLst>
          </p:cNvPr>
          <p:cNvSpPr txBox="1"/>
          <p:nvPr/>
        </p:nvSpPr>
        <p:spPr>
          <a:xfrm>
            <a:off x="502920" y="731520"/>
            <a:ext cx="8375073" cy="369332"/>
          </a:xfrm>
          <a:prstGeom prst="rect">
            <a:avLst/>
          </a:prstGeom>
          <a:noFill/>
        </p:spPr>
        <p:txBody>
          <a:bodyPr wrap="square" rtlCol="0">
            <a:spAutoFit/>
          </a:bodyPr>
          <a:lstStyle/>
          <a:p>
            <a:r>
              <a:rPr lang="en-US" dirty="0"/>
              <a:t>Task stage estimation and error detection with recovery in occluded assembly tasks</a:t>
            </a:r>
          </a:p>
        </p:txBody>
      </p:sp>
    </p:spTree>
    <p:extLst>
      <p:ext uri="{BB962C8B-B14F-4D97-AF65-F5344CB8AC3E}">
        <p14:creationId xmlns:p14="http://schemas.microsoft.com/office/powerpoint/2010/main" val="149838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07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fill="hold" display="0">
                  <p:stCondLst>
                    <p:cond delay="indefinite"/>
                  </p:stCondLst>
                </p:cTn>
                <p:tgtEl>
                  <p:spTgt spid="9"/>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txBox="1"/>
          <p:nvPr/>
        </p:nvSpPr>
        <p:spPr>
          <a:xfrm>
            <a:off x="205740" y="1802558"/>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References</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23 / 23</a:t>
            </a:r>
            <a:endParaRPr lang="en-US" sz="800" dirty="0"/>
          </a:p>
        </p:txBody>
      </p:sp>
      <p:sp>
        <p:nvSpPr>
          <p:cNvPr id="4" name="Text 2"/>
          <p:cNvSpPr txBox="1"/>
          <p:nvPr/>
        </p:nvSpPr>
        <p:spPr>
          <a:xfrm>
            <a:off x="205740" y="2270414"/>
            <a:ext cx="8787384" cy="3246120"/>
          </a:xfrm>
          <a:prstGeom prst="rect">
            <a:avLst/>
          </a:prstGeom>
          <a:noFill/>
          <a:ln/>
        </p:spPr>
        <p:txBody>
          <a:bodyPr wrap="square" lIns="0" tIns="0" rIns="0" bIns="0" rtlCol="0" anchor="t"/>
          <a:lstStyle/>
          <a:p>
            <a:pPr>
              <a:lnSpc>
                <a:spcPct val="105000"/>
              </a:lnSpc>
              <a:spcAft>
                <a:spcPts val="700"/>
              </a:spcAft>
              <a:buSzPct val="100000"/>
            </a:pPr>
            <a:r>
              <a:rPr lang="en-US" sz="1100" dirty="0">
                <a:solidFill>
                  <a:srgbClr val="000000"/>
                </a:solidFill>
                <a:latin typeface="Arial" pitchFamily="34" charset="0"/>
                <a:ea typeface="Arial" pitchFamily="34" charset="-122"/>
                <a:cs typeface="Arial" pitchFamily="34" charset="-120"/>
              </a:rPr>
              <a:t>K. Fontenot, A. Gorti, I. Goel, T. Buonassisi, A. E. Siemenn, “</a:t>
            </a:r>
            <a:r>
              <a:rPr lang="en-US" sz="1100" b="1" dirty="0">
                <a:solidFill>
                  <a:srgbClr val="000000"/>
                </a:solidFill>
                <a:latin typeface="Arial" pitchFamily="34" charset="0"/>
                <a:ea typeface="Arial" pitchFamily="34" charset="-122"/>
                <a:cs typeface="Arial" pitchFamily="34" charset="-120"/>
              </a:rPr>
              <a:t>Closed-loop robotic manipulation of transparent substrates for self-driving laboratories using deep learning micro-error correction</a:t>
            </a:r>
            <a:r>
              <a:rPr lang="en-US" sz="1100" dirty="0">
                <a:solidFill>
                  <a:srgbClr val="000000"/>
                </a:solidFill>
                <a:latin typeface="Arial" pitchFamily="34" charset="0"/>
                <a:ea typeface="Arial" pitchFamily="34" charset="-122"/>
                <a:cs typeface="Arial" pitchFamily="34" charset="-120"/>
              </a:rPr>
              <a:t>,” arXiv:2512.06038, 2025.</a:t>
            </a:r>
            <a:endParaRPr lang="en-US" sz="1100" dirty="0"/>
          </a:p>
          <a:p>
            <a:pPr>
              <a:lnSpc>
                <a:spcPct val="105000"/>
              </a:lnSpc>
              <a:spcAft>
                <a:spcPts val="700"/>
              </a:spcAft>
              <a:buSzPct val="100000"/>
            </a:pPr>
            <a:r>
              <a:rPr lang="en-US" sz="1100" dirty="0">
                <a:solidFill>
                  <a:srgbClr val="000000"/>
                </a:solidFill>
                <a:latin typeface="Arial" pitchFamily="34" charset="0"/>
                <a:ea typeface="Arial" pitchFamily="34" charset="-122"/>
                <a:cs typeface="Arial" pitchFamily="34" charset="-120"/>
              </a:rPr>
              <a:t>S. Sulaiman, T. Jensen, F. Schetter, S. Bøgh, “</a:t>
            </a:r>
            <a:r>
              <a:rPr lang="en-US" sz="1100" b="1" dirty="0">
                <a:solidFill>
                  <a:srgbClr val="000000"/>
                </a:solidFill>
                <a:latin typeface="Arial" pitchFamily="34" charset="0"/>
                <a:ea typeface="Arial" pitchFamily="34" charset="-122"/>
                <a:cs typeface="Arial" pitchFamily="34" charset="-120"/>
              </a:rPr>
              <a:t>Admittance-based motion planning with vision-guided initialization for robotic manipulators in self-driving laboratories</a:t>
            </a:r>
            <a:r>
              <a:rPr lang="en-US" sz="1100" dirty="0">
                <a:solidFill>
                  <a:srgbClr val="000000"/>
                </a:solidFill>
                <a:latin typeface="Arial" pitchFamily="34" charset="0"/>
                <a:ea typeface="Arial" pitchFamily="34" charset="-122"/>
                <a:cs typeface="Arial" pitchFamily="34" charset="-120"/>
              </a:rPr>
              <a:t>,” arXiv:2602.07005, 2026.</a:t>
            </a:r>
            <a:endParaRPr lang="en-US" sz="1100" dirty="0"/>
          </a:p>
          <a:p>
            <a:pPr>
              <a:lnSpc>
                <a:spcPct val="105000"/>
              </a:lnSpc>
              <a:spcAft>
                <a:spcPts val="700"/>
              </a:spcAft>
              <a:buSzPct val="100000"/>
            </a:pPr>
            <a:r>
              <a:rPr lang="en-US" sz="1100" dirty="0">
                <a:solidFill>
                  <a:srgbClr val="000000"/>
                </a:solidFill>
                <a:latin typeface="Arial" pitchFamily="34" charset="0"/>
                <a:ea typeface="Arial" pitchFamily="34" charset="-122"/>
                <a:cs typeface="Arial" pitchFamily="34" charset="-120"/>
              </a:rPr>
              <a:t>S. Sulaiman, T. B. Jensen, S. H. Bengtson, S. Bøgh, “</a:t>
            </a:r>
            <a:r>
              <a:rPr lang="en-US" sz="1100" b="1" dirty="0">
                <a:solidFill>
                  <a:srgbClr val="000000"/>
                </a:solidFill>
                <a:latin typeface="Arial" pitchFamily="34" charset="0"/>
                <a:ea typeface="Arial" pitchFamily="34" charset="-122"/>
                <a:cs typeface="Arial" pitchFamily="34" charset="-120"/>
              </a:rPr>
              <a:t>Kinematic analysis and integration of vision algorithms for a mobile manipulator employed inside a self-driving laboratory</a:t>
            </a:r>
            <a:r>
              <a:rPr lang="en-US" sz="1100" dirty="0">
                <a:solidFill>
                  <a:srgbClr val="000000"/>
                </a:solidFill>
                <a:latin typeface="Arial" pitchFamily="34" charset="0"/>
                <a:ea typeface="Arial" pitchFamily="34" charset="-122"/>
                <a:cs typeface="Arial" pitchFamily="34" charset="-120"/>
              </a:rPr>
              <a:t>,” Int. J. Intell. Robot. Appl., arXiv:2510.19081, 2025.</a:t>
            </a:r>
            <a:endParaRPr lang="en-US" sz="1100" dirty="0"/>
          </a:p>
          <a:p>
            <a:pPr>
              <a:lnSpc>
                <a:spcPct val="105000"/>
              </a:lnSpc>
              <a:spcAft>
                <a:spcPts val="700"/>
              </a:spcAft>
              <a:buSzPct val="100000"/>
            </a:pPr>
            <a:r>
              <a:rPr lang="en-US" sz="1100" dirty="0">
                <a:solidFill>
                  <a:srgbClr val="000000"/>
                </a:solidFill>
                <a:latin typeface="Arial" pitchFamily="34" charset="0"/>
                <a:ea typeface="Arial" pitchFamily="34" charset="-122"/>
                <a:cs typeface="Arial" pitchFamily="34" charset="-120"/>
              </a:rPr>
              <a:t>M. Abolhasani, E. Kumacheva, “</a:t>
            </a:r>
            <a:r>
              <a:rPr lang="en-US" sz="1100" b="1" dirty="0">
                <a:solidFill>
                  <a:srgbClr val="000000"/>
                </a:solidFill>
                <a:latin typeface="Arial" pitchFamily="34" charset="0"/>
                <a:ea typeface="Arial" pitchFamily="34" charset="-122"/>
                <a:cs typeface="Arial" pitchFamily="34" charset="-120"/>
              </a:rPr>
              <a:t>The rise of self-driving labs in chemical and materials sciences</a:t>
            </a:r>
            <a:r>
              <a:rPr lang="en-US" sz="1100" dirty="0">
                <a:solidFill>
                  <a:srgbClr val="000000"/>
                </a:solidFill>
                <a:latin typeface="Arial" pitchFamily="34" charset="0"/>
                <a:ea typeface="Arial" pitchFamily="34" charset="-122"/>
                <a:cs typeface="Arial" pitchFamily="34" charset="-120"/>
              </a:rPr>
              <a:t>,” Nature Synthesis 2, 483, 2023.</a:t>
            </a:r>
            <a:endParaRPr lang="en-US" sz="1100" dirty="0"/>
          </a:p>
          <a:p>
            <a:pPr>
              <a:lnSpc>
                <a:spcPct val="105000"/>
              </a:lnSpc>
              <a:spcAft>
                <a:spcPts val="700"/>
              </a:spcAft>
              <a:buSzPct val="100000"/>
            </a:pPr>
            <a:r>
              <a:rPr lang="en-US" sz="1100" dirty="0">
                <a:solidFill>
                  <a:srgbClr val="000000"/>
                </a:solidFill>
                <a:latin typeface="Arial" pitchFamily="34" charset="0"/>
                <a:ea typeface="Arial" pitchFamily="34" charset="-122"/>
                <a:cs typeface="Arial" pitchFamily="34" charset="-120"/>
              </a:rPr>
              <a:t>Y. Jiang et al., “</a:t>
            </a:r>
            <a:r>
              <a:rPr lang="en-US" sz="1100" b="1" dirty="0">
                <a:solidFill>
                  <a:srgbClr val="000000"/>
                </a:solidFill>
                <a:latin typeface="Arial" pitchFamily="34" charset="0"/>
                <a:ea typeface="Arial" pitchFamily="34" charset="-122"/>
                <a:cs typeface="Arial" pitchFamily="34" charset="-120"/>
              </a:rPr>
              <a:t>Autonomous biomimetic solid dispensing using a dual-arm robotic manipulator</a:t>
            </a:r>
            <a:r>
              <a:rPr lang="en-US" sz="1100" dirty="0">
                <a:solidFill>
                  <a:srgbClr val="000000"/>
                </a:solidFill>
                <a:latin typeface="Arial" pitchFamily="34" charset="0"/>
                <a:ea typeface="Arial" pitchFamily="34" charset="-122"/>
                <a:cs typeface="Arial" pitchFamily="34" charset="-120"/>
              </a:rPr>
              <a:t>,” Digital Discovery 2, 1733, 2023.</a:t>
            </a:r>
            <a:endParaRPr lang="en-US" sz="1100" dirty="0"/>
          </a:p>
          <a:p>
            <a:pPr>
              <a:lnSpc>
                <a:spcPct val="105000"/>
              </a:lnSpc>
              <a:spcAft>
                <a:spcPts val="700"/>
              </a:spcAft>
              <a:buSzPct val="100000"/>
            </a:pPr>
            <a:r>
              <a:rPr lang="en-US" sz="1100" dirty="0">
                <a:solidFill>
                  <a:srgbClr val="000000"/>
                </a:solidFill>
                <a:latin typeface="Arial" pitchFamily="34" charset="0"/>
                <a:ea typeface="Arial" pitchFamily="34" charset="-122"/>
                <a:cs typeface="Arial" pitchFamily="34" charset="-120"/>
              </a:rPr>
              <a:t>J. Zhou et al., “</a:t>
            </a:r>
            <a:r>
              <a:rPr lang="en-US" sz="1100" b="1" dirty="0">
                <a:solidFill>
                  <a:srgbClr val="000000"/>
                </a:solidFill>
                <a:latin typeface="Arial" pitchFamily="34" charset="0"/>
                <a:ea typeface="Arial" pitchFamily="34" charset="-122"/>
                <a:cs typeface="Arial" pitchFamily="34" charset="-120"/>
              </a:rPr>
              <a:t>A multi-robot–multi-task scheduling system for autonomous chemistry laboratories</a:t>
            </a:r>
            <a:r>
              <a:rPr lang="en-US" sz="1100" dirty="0">
                <a:solidFill>
                  <a:srgbClr val="000000"/>
                </a:solidFill>
                <a:latin typeface="Arial" pitchFamily="34" charset="0"/>
                <a:ea typeface="Arial" pitchFamily="34" charset="-122"/>
                <a:cs typeface="Arial" pitchFamily="34" charset="-120"/>
              </a:rPr>
              <a:t>,” Digital Discovery 4, 636, 2025.</a:t>
            </a:r>
            <a:endParaRPr lang="en-US" sz="1100" dirty="0"/>
          </a:p>
          <a:p>
            <a:pPr>
              <a:lnSpc>
                <a:spcPct val="105000"/>
              </a:lnSpc>
              <a:spcAft>
                <a:spcPts val="700"/>
              </a:spcAft>
              <a:buSzPct val="100000"/>
            </a:pPr>
            <a:r>
              <a:rPr lang="en-US" sz="1100" dirty="0">
                <a:solidFill>
                  <a:srgbClr val="000000"/>
                </a:solidFill>
                <a:latin typeface="Arial" pitchFamily="34" charset="0"/>
                <a:ea typeface="Arial" pitchFamily="34" charset="-122"/>
                <a:cs typeface="Arial" pitchFamily="34" charset="-120"/>
              </a:rPr>
              <a:t>A. G. Kusne et al., “</a:t>
            </a:r>
            <a:r>
              <a:rPr lang="en-US" sz="1100" b="1" dirty="0">
                <a:solidFill>
                  <a:srgbClr val="000000"/>
                </a:solidFill>
                <a:latin typeface="Arial" pitchFamily="34" charset="0"/>
                <a:ea typeface="Arial" pitchFamily="34" charset="-122"/>
                <a:cs typeface="Arial" pitchFamily="34" charset="-120"/>
              </a:rPr>
              <a:t>On-the-fly closed-loop materials discovery via Bayesian active learning</a:t>
            </a:r>
            <a:r>
              <a:rPr lang="en-US" sz="1100" dirty="0">
                <a:solidFill>
                  <a:srgbClr val="000000"/>
                </a:solidFill>
                <a:latin typeface="Arial" pitchFamily="34" charset="0"/>
                <a:ea typeface="Arial" pitchFamily="34" charset="-122"/>
                <a:cs typeface="Arial" pitchFamily="34" charset="-120"/>
              </a:rPr>
              <a:t>,” Nature Communications 11, 5966, 2020.</a:t>
            </a:r>
            <a:endParaRPr lang="en-US" sz="1100" dirty="0"/>
          </a:p>
          <a:p>
            <a:pPr>
              <a:lnSpc>
                <a:spcPct val="105000"/>
              </a:lnSpc>
              <a:spcAft>
                <a:spcPts val="700"/>
              </a:spcAft>
              <a:buSzPct val="100000"/>
            </a:pPr>
            <a:r>
              <a:rPr lang="en-US" sz="1100" dirty="0">
                <a:solidFill>
                  <a:srgbClr val="000000"/>
                </a:solidFill>
                <a:latin typeface="Arial" pitchFamily="34" charset="0"/>
                <a:ea typeface="Arial" pitchFamily="34" charset="-122"/>
                <a:cs typeface="Arial" pitchFamily="34" charset="-120"/>
              </a:rPr>
              <a:t>L. Pithan et al., “</a:t>
            </a:r>
            <a:r>
              <a:rPr lang="en-US" sz="1100" b="1" dirty="0">
                <a:solidFill>
                  <a:srgbClr val="000000"/>
                </a:solidFill>
                <a:latin typeface="Arial" pitchFamily="34" charset="0"/>
                <a:ea typeface="Arial" pitchFamily="34" charset="-122"/>
                <a:cs typeface="Arial" pitchFamily="34" charset="-120"/>
              </a:rPr>
              <a:t>Closing the loop: autonomous experiments enabled by machine-learning-based online data analysis in synchrotron beamline environments</a:t>
            </a:r>
            <a:r>
              <a:rPr lang="en-US" sz="1100" dirty="0">
                <a:solidFill>
                  <a:srgbClr val="000000"/>
                </a:solidFill>
                <a:latin typeface="Arial" pitchFamily="34" charset="0"/>
                <a:ea typeface="Arial" pitchFamily="34" charset="-122"/>
                <a:cs typeface="Arial" pitchFamily="34" charset="-120"/>
              </a:rPr>
              <a:t>,” J. Synchrotron Rad., 2023.</a:t>
            </a:r>
            <a:endParaRPr lang="en-US" sz="1100" dirty="0"/>
          </a:p>
        </p:txBody>
      </p:sp>
      <p:sp>
        <p:nvSpPr>
          <p:cNvPr id="6" name="Subtitle 2">
            <a:extLst>
              <a:ext uri="{FF2B5EF4-FFF2-40B4-BE49-F238E27FC236}">
                <a16:creationId xmlns:a16="http://schemas.microsoft.com/office/drawing/2014/main" id="{2F4E1210-DA6C-B192-C8EF-5CCB0D297026}"/>
              </a:ext>
            </a:extLst>
          </p:cNvPr>
          <p:cNvSpPr txBox="1">
            <a:spLocks/>
          </p:cNvSpPr>
          <p:nvPr/>
        </p:nvSpPr>
        <p:spPr>
          <a:xfrm>
            <a:off x="0" y="849849"/>
            <a:ext cx="9144000" cy="952709"/>
          </a:xfrm>
          <a:prstGeom prst="rect">
            <a:avLst/>
          </a:prstGeom>
        </p:spPr>
        <p:txBody>
          <a:bodyPr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600" b="1" dirty="0">
                <a:latin typeface="Avenir" panose="02000503020000020003" pitchFamily="2" charset="0"/>
              </a:rPr>
              <a:t>Anuj Tiwari</a:t>
            </a:r>
            <a:br>
              <a:rPr lang="en-US" sz="1600" b="1" dirty="0">
                <a:latin typeface="Avenir" panose="02000503020000020003" pitchFamily="2" charset="0"/>
              </a:rPr>
            </a:br>
            <a:r>
              <a:rPr lang="en-US" sz="1600" b="1" dirty="0" err="1">
                <a:latin typeface="Avenir" panose="02000503020000020003" pitchFamily="2" charset="0"/>
              </a:rPr>
              <a:t>anujt@iitm.ac.in</a:t>
            </a:r>
            <a:endParaRPr lang="en-US" sz="1600" b="1" dirty="0">
              <a:latin typeface="Avenir" panose="02000503020000020003" pitchFamily="2" charset="0"/>
            </a:endParaRPr>
          </a:p>
        </p:txBody>
      </p:sp>
      <p:sp>
        <p:nvSpPr>
          <p:cNvPr id="7" name="Text 0">
            <a:extLst>
              <a:ext uri="{FF2B5EF4-FFF2-40B4-BE49-F238E27FC236}">
                <a16:creationId xmlns:a16="http://schemas.microsoft.com/office/drawing/2014/main" id="{4EDFFD29-DBF2-2685-A0FB-425D231EC8BA}"/>
              </a:ext>
            </a:extLst>
          </p:cNvPr>
          <p:cNvSpPr txBox="1"/>
          <p:nvPr/>
        </p:nvSpPr>
        <p:spPr>
          <a:xfrm>
            <a:off x="3867356" y="329439"/>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Thank you.</a:t>
            </a:r>
            <a:endParaRPr lang="en-US" sz="2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The bottleneck</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3 / 23</a:t>
            </a:r>
            <a:endParaRPr lang="en-US" sz="800" dirty="0"/>
          </a:p>
        </p:txBody>
      </p:sp>
      <p:sp>
        <p:nvSpPr>
          <p:cNvPr id="4" name="Text 2"/>
          <p:cNvSpPr txBox="1"/>
          <p:nvPr/>
        </p:nvSpPr>
        <p:spPr>
          <a:xfrm>
            <a:off x="502920" y="832104"/>
            <a:ext cx="8138160" cy="502920"/>
          </a:xfrm>
          <a:prstGeom prst="rect">
            <a:avLst/>
          </a:prstGeom>
          <a:noFill/>
          <a:ln/>
        </p:spPr>
        <p:txBody>
          <a:bodyPr wrap="square" lIns="0" tIns="0" rIns="0" bIns="0" rtlCol="0" anchor="t"/>
          <a:lstStyle/>
          <a:p>
            <a:pPr marL="0" indent="0" algn="l">
              <a:lnSpc>
                <a:spcPct val="105000"/>
              </a:lnSpc>
              <a:buNone/>
            </a:pPr>
            <a:r>
              <a:rPr lang="en-US" sz="1600" dirty="0">
                <a:solidFill>
                  <a:srgbClr val="000000"/>
                </a:solidFill>
                <a:latin typeface="Arial" pitchFamily="34" charset="0"/>
                <a:ea typeface="Arial" pitchFamily="34" charset="-122"/>
                <a:cs typeface="Arial" pitchFamily="34" charset="-120"/>
              </a:rPr>
              <a:t>Generative models now propose candidate materials far faster than anyone can make them. The rate-limiting step has moved downstream.</a:t>
            </a:r>
            <a:endParaRPr lang="en-US" sz="1600" dirty="0"/>
          </a:p>
        </p:txBody>
      </p:sp>
      <p:sp>
        <p:nvSpPr>
          <p:cNvPr id="5" name="Text 3"/>
          <p:cNvSpPr txBox="1"/>
          <p:nvPr/>
        </p:nvSpPr>
        <p:spPr>
          <a:xfrm>
            <a:off x="502920" y="1536192"/>
            <a:ext cx="3840480" cy="256032"/>
          </a:xfrm>
          <a:prstGeom prst="rect">
            <a:avLst/>
          </a:prstGeom>
          <a:noFill/>
          <a:ln/>
        </p:spPr>
        <p:txBody>
          <a:bodyPr wrap="square" lIns="0" tIns="0" rIns="0" bIns="0" rtlCol="0" anchor="ctr"/>
          <a:lstStyle/>
          <a:p>
            <a:pPr marL="0" indent="0">
              <a:buNone/>
            </a:pPr>
            <a:r>
              <a:rPr lang="en-US" sz="1600" b="1" dirty="0">
                <a:solidFill>
                  <a:srgbClr val="000000"/>
                </a:solidFill>
                <a:latin typeface="Arial" pitchFamily="34" charset="0"/>
                <a:ea typeface="Arial" pitchFamily="34" charset="-122"/>
                <a:cs typeface="Arial" pitchFamily="34" charset="-120"/>
              </a:rPr>
              <a:t>What is cheap(er)</a:t>
            </a:r>
            <a:endParaRPr lang="en-US" sz="1600" dirty="0"/>
          </a:p>
        </p:txBody>
      </p:sp>
      <p:sp>
        <p:nvSpPr>
          <p:cNvPr id="6" name="Text 4"/>
          <p:cNvSpPr txBox="1"/>
          <p:nvPr/>
        </p:nvSpPr>
        <p:spPr>
          <a:xfrm>
            <a:off x="502920" y="1874520"/>
            <a:ext cx="3840480" cy="137160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Enumerating candidate compositions</a:t>
            </a:r>
            <a:endParaRPr lang="en-US" sz="1600" dirty="0"/>
          </a:p>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Screening with a surrogate model (once the model is trained)</a:t>
            </a:r>
            <a:endParaRPr lang="en-US" sz="1600" dirty="0"/>
          </a:p>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Proposing a synthesis route</a:t>
            </a:r>
            <a:endParaRPr lang="en-US" sz="1600" dirty="0"/>
          </a:p>
        </p:txBody>
      </p:sp>
      <p:sp>
        <p:nvSpPr>
          <p:cNvPr id="7" name="Text 5"/>
          <p:cNvSpPr txBox="1"/>
          <p:nvPr/>
        </p:nvSpPr>
        <p:spPr>
          <a:xfrm>
            <a:off x="4800600" y="1536192"/>
            <a:ext cx="3840480" cy="256032"/>
          </a:xfrm>
          <a:prstGeom prst="rect">
            <a:avLst/>
          </a:prstGeom>
          <a:noFill/>
          <a:ln/>
        </p:spPr>
        <p:txBody>
          <a:bodyPr wrap="square" lIns="0" tIns="0" rIns="0" bIns="0" rtlCol="0" anchor="ctr"/>
          <a:lstStyle/>
          <a:p>
            <a:pPr marL="0" indent="0">
              <a:buNone/>
            </a:pPr>
            <a:r>
              <a:rPr lang="en-US" sz="1600" b="1" dirty="0">
                <a:solidFill>
                  <a:srgbClr val="000000"/>
                </a:solidFill>
                <a:latin typeface="Arial" pitchFamily="34" charset="0"/>
                <a:ea typeface="Arial" pitchFamily="34" charset="-122"/>
                <a:cs typeface="Arial" pitchFamily="34" charset="-120"/>
              </a:rPr>
              <a:t>What is expensive</a:t>
            </a:r>
            <a:endParaRPr lang="en-US" sz="1600" dirty="0"/>
          </a:p>
        </p:txBody>
      </p:sp>
      <p:sp>
        <p:nvSpPr>
          <p:cNvPr id="8" name="Text 6"/>
          <p:cNvSpPr txBox="1"/>
          <p:nvPr/>
        </p:nvSpPr>
        <p:spPr>
          <a:xfrm>
            <a:off x="4800600" y="1874520"/>
            <a:ext cx="3950208" cy="137160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Physically making (synthesizing) the sample</a:t>
            </a:r>
            <a:endParaRPr lang="en-US" sz="1600" dirty="0"/>
          </a:p>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Measuring it (characterization) without human hands</a:t>
            </a:r>
            <a:endParaRPr lang="en-US" sz="1600" dirty="0"/>
          </a:p>
          <a:p>
            <a:pPr marL="342900" indent="-342900">
              <a:lnSpc>
                <a:spcPct val="105000"/>
              </a:lnSpc>
              <a:spcAft>
                <a:spcPts val="700"/>
              </a:spcAft>
              <a:buSzPct val="100000"/>
              <a:buChar char="•"/>
            </a:pPr>
            <a:r>
              <a:rPr lang="en-US" sz="1600" dirty="0">
                <a:solidFill>
                  <a:srgbClr val="000000"/>
                </a:solidFill>
                <a:latin typeface="Arial" pitchFamily="34" charset="0"/>
                <a:ea typeface="Arial" pitchFamily="34" charset="-122"/>
                <a:cs typeface="Arial" pitchFamily="34" charset="-120"/>
              </a:rPr>
              <a:t>Doing both, unattended (for weeks?)</a:t>
            </a:r>
            <a:endParaRPr lang="en-US" sz="1600" dirty="0"/>
          </a:p>
        </p:txBody>
      </p:sp>
      <p:sp>
        <p:nvSpPr>
          <p:cNvPr id="9" name="Shape 7"/>
          <p:cNvSpPr/>
          <p:nvPr/>
        </p:nvSpPr>
        <p:spPr>
          <a:xfrm>
            <a:off x="502920" y="3703320"/>
            <a:ext cx="8138160" cy="0"/>
          </a:xfrm>
          <a:prstGeom prst="line">
            <a:avLst/>
          </a:prstGeom>
          <a:noFill/>
          <a:ln w="6350">
            <a:solidFill>
              <a:srgbClr val="999999"/>
            </a:solidFill>
            <a:prstDash val="solid"/>
          </a:ln>
        </p:spPr>
        <p:txBody>
          <a:bodyPr/>
          <a:lstStyle/>
          <a:p>
            <a:endParaRPr lang="en-US"/>
          </a:p>
        </p:txBody>
      </p:sp>
      <p:sp>
        <p:nvSpPr>
          <p:cNvPr id="10" name="Text 8"/>
          <p:cNvSpPr txBox="1"/>
          <p:nvPr/>
        </p:nvSpPr>
        <p:spPr>
          <a:xfrm>
            <a:off x="502920" y="3785616"/>
            <a:ext cx="8138160" cy="658368"/>
          </a:xfrm>
          <a:prstGeom prst="rect">
            <a:avLst/>
          </a:prstGeom>
          <a:noFill/>
          <a:ln/>
        </p:spPr>
        <p:txBody>
          <a:bodyPr wrap="square" lIns="0" tIns="0" rIns="0" bIns="0" rtlCol="0" anchor="t"/>
          <a:lstStyle/>
          <a:p>
            <a:pPr marL="0" indent="0">
              <a:lnSpc>
                <a:spcPct val="105000"/>
              </a:lnSpc>
              <a:buNone/>
            </a:pPr>
            <a:r>
              <a:rPr lang="en-US" sz="1600" dirty="0">
                <a:solidFill>
                  <a:srgbClr val="000000"/>
                </a:solidFill>
                <a:latin typeface="Arial" pitchFamily="34" charset="0"/>
                <a:ea typeface="Arial" pitchFamily="34" charset="-122"/>
                <a:cs typeface="Arial" pitchFamily="34" charset="-120"/>
              </a:rPr>
              <a:t>A self-driving laboratory only accelerates discovery if the physical half of the loop closes reliably. That is also a robotics and controls problem.</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The closed loop</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4 / 23</a:t>
            </a:r>
            <a:endParaRPr lang="en-US" sz="800" dirty="0"/>
          </a:p>
        </p:txBody>
      </p:sp>
      <p:pic>
        <p:nvPicPr>
          <p:cNvPr id="4" name="Image 0" descr="png/fig01_sdl_loop.png"/>
          <p:cNvPicPr>
            <a:picLocks noChangeAspect="1"/>
          </p:cNvPicPr>
          <p:nvPr/>
        </p:nvPicPr>
        <p:blipFill>
          <a:blip r:embed="rId3"/>
          <a:stretch>
            <a:fillRect/>
          </a:stretch>
        </p:blipFill>
        <p:spPr>
          <a:xfrm>
            <a:off x="1182723" y="713231"/>
            <a:ext cx="6847803" cy="3182109"/>
          </a:xfrm>
          <a:prstGeom prst="rect">
            <a:avLst/>
          </a:prstGeom>
        </p:spPr>
      </p:pic>
      <p:sp>
        <p:nvSpPr>
          <p:cNvPr id="5" name="Shape 2"/>
          <p:cNvSpPr/>
          <p:nvPr/>
        </p:nvSpPr>
        <p:spPr>
          <a:xfrm>
            <a:off x="502920" y="3995928"/>
            <a:ext cx="8138160" cy="0"/>
          </a:xfrm>
          <a:prstGeom prst="line">
            <a:avLst/>
          </a:prstGeom>
          <a:noFill/>
          <a:ln w="6350">
            <a:solidFill>
              <a:srgbClr val="999999"/>
            </a:solidFill>
            <a:prstDash val="solid"/>
          </a:ln>
        </p:spPr>
        <p:txBody>
          <a:bodyPr/>
          <a:lstStyle/>
          <a:p>
            <a:endParaRPr lang="en-US"/>
          </a:p>
        </p:txBody>
      </p:sp>
      <p:sp>
        <p:nvSpPr>
          <p:cNvPr id="6" name="Text 3"/>
          <p:cNvSpPr txBox="1"/>
          <p:nvPr/>
        </p:nvSpPr>
        <p:spPr>
          <a:xfrm>
            <a:off x="201168" y="4137660"/>
            <a:ext cx="8439912" cy="658368"/>
          </a:xfrm>
          <a:prstGeom prst="rect">
            <a:avLst/>
          </a:prstGeom>
          <a:noFill/>
          <a:ln/>
        </p:spPr>
        <p:txBody>
          <a:bodyPr wrap="square" lIns="0" tIns="0" rIns="0" bIns="0" rtlCol="0" anchor="t"/>
          <a:lstStyle/>
          <a:p>
            <a:pPr marL="0" indent="0">
              <a:lnSpc>
                <a:spcPct val="105000"/>
              </a:lnSpc>
              <a:buNone/>
            </a:pPr>
            <a:r>
              <a:rPr lang="en-US" sz="1600" dirty="0">
                <a:solidFill>
                  <a:srgbClr val="000000"/>
                </a:solidFill>
                <a:latin typeface="Arial" pitchFamily="34" charset="0"/>
                <a:ea typeface="Arial" pitchFamily="34" charset="-122"/>
                <a:cs typeface="Arial" pitchFamily="34" charset="-120"/>
              </a:rPr>
              <a:t>The planner provides a reference, not a parameter vector: ramp rate, dwell, flow, dispense force. The robot has to </a:t>
            </a:r>
            <a:r>
              <a:rPr lang="en-US" sz="1600" u="sng" dirty="0">
                <a:solidFill>
                  <a:srgbClr val="000000"/>
                </a:solidFill>
                <a:latin typeface="Arial" pitchFamily="34" charset="0"/>
                <a:ea typeface="Arial" pitchFamily="34" charset="-122"/>
                <a:cs typeface="Arial" pitchFamily="34" charset="-120"/>
              </a:rPr>
              <a:t>execute it</a:t>
            </a:r>
            <a:r>
              <a:rPr lang="en-US" sz="1600" dirty="0">
                <a:solidFill>
                  <a:srgbClr val="000000"/>
                </a:solidFill>
                <a:latin typeface="Arial" pitchFamily="34" charset="0"/>
                <a:ea typeface="Arial" pitchFamily="34" charset="-122"/>
                <a:cs typeface="Arial" pitchFamily="34" charset="-120"/>
              </a:rPr>
              <a:t>, and the controller has to make that </a:t>
            </a:r>
            <a:r>
              <a:rPr lang="en-US" sz="1600" u="sng" dirty="0">
                <a:solidFill>
                  <a:srgbClr val="000000"/>
                </a:solidFill>
                <a:latin typeface="Arial" pitchFamily="34" charset="0"/>
                <a:ea typeface="Arial" pitchFamily="34" charset="-122"/>
                <a:cs typeface="Arial" pitchFamily="34" charset="-120"/>
              </a:rPr>
              <a:t>execution repeatable</a:t>
            </a:r>
            <a:r>
              <a:rPr lang="en-US" sz="1600" dirty="0">
                <a:solidFill>
                  <a:srgbClr val="000000"/>
                </a:solidFill>
                <a:latin typeface="Arial" pitchFamily="34" charset="0"/>
                <a:ea typeface="Arial" pitchFamily="34" charset="-122"/>
                <a:cs typeface="Arial" pitchFamily="34" charset="-120"/>
              </a:rPr>
              <a:t>.</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Times New Roman" panose="02020603050405020304" pitchFamily="18" charset="0"/>
              </a:rPr>
              <a:t>Where robotics can contribute</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5 / 23</a:t>
            </a:r>
            <a:endParaRPr lang="en-US" sz="800" dirty="0"/>
          </a:p>
        </p:txBody>
      </p:sp>
      <p:sp>
        <p:nvSpPr>
          <p:cNvPr id="4" name="Text 2"/>
          <p:cNvSpPr txBox="1"/>
          <p:nvPr/>
        </p:nvSpPr>
        <p:spPr>
          <a:xfrm>
            <a:off x="502920" y="1051560"/>
            <a:ext cx="8138160" cy="3566160"/>
          </a:xfrm>
          <a:prstGeom prst="rect">
            <a:avLst/>
          </a:prstGeom>
          <a:noFill/>
          <a:ln/>
        </p:spPr>
        <p:txBody>
          <a:bodyPr wrap="square" lIns="0" tIns="0" rIns="0" bIns="0" rtlCol="0" anchor="t"/>
          <a:lstStyle/>
          <a:p>
            <a:pPr marL="342900" indent="-342900">
              <a:lnSpc>
                <a:spcPct val="105000"/>
              </a:lnSpc>
              <a:buSzPct val="100000"/>
              <a:buChar char="•"/>
            </a:pPr>
            <a:r>
              <a:rPr lang="en-US" sz="1600" b="1" dirty="0">
                <a:solidFill>
                  <a:srgbClr val="000000"/>
                </a:solidFill>
                <a:latin typeface="Arial" pitchFamily="34" charset="0"/>
                <a:ea typeface="Arial" pitchFamily="34" charset="-122"/>
                <a:cs typeface="Arial" pitchFamily="34" charset="-120"/>
              </a:rPr>
              <a:t>Throughput.  </a:t>
            </a:r>
            <a:r>
              <a:rPr lang="en-US" sz="1600" dirty="0">
                <a:solidFill>
                  <a:srgbClr val="000000"/>
                </a:solidFill>
                <a:latin typeface="Arial" pitchFamily="34" charset="0"/>
                <a:ea typeface="Arial" pitchFamily="34" charset="-122"/>
                <a:cs typeface="Arial" pitchFamily="34" charset="-120"/>
              </a:rPr>
              <a:t>Continuous, unattended operation. A 500-run campaign can become a weekend rather than a semester.</a:t>
            </a:r>
          </a:p>
          <a:p>
            <a:pPr marL="342900" indent="-342900">
              <a:lnSpc>
                <a:spcPct val="105000"/>
              </a:lnSpc>
              <a:buSzPct val="100000"/>
              <a:buChar char="•"/>
            </a:pPr>
            <a:endParaRPr lang="en-US" sz="1600" dirty="0"/>
          </a:p>
          <a:p>
            <a:pPr marL="342900" indent="-342900">
              <a:lnSpc>
                <a:spcPct val="105000"/>
              </a:lnSpc>
              <a:buSzPct val="100000"/>
              <a:buChar char="•"/>
            </a:pPr>
            <a:r>
              <a:rPr lang="en-US" sz="1600" b="1" dirty="0">
                <a:solidFill>
                  <a:srgbClr val="FF0000"/>
                </a:solidFill>
                <a:latin typeface="Arial" pitchFamily="34" charset="0"/>
                <a:ea typeface="Arial" pitchFamily="34" charset="-122"/>
                <a:cs typeface="Arial" pitchFamily="34" charset="-120"/>
              </a:rPr>
              <a:t>Reproducibility</a:t>
            </a:r>
            <a:r>
              <a:rPr lang="en-US" sz="1600" b="1" dirty="0">
                <a:solidFill>
                  <a:srgbClr val="000000"/>
                </a:solidFill>
                <a:latin typeface="Arial" pitchFamily="34" charset="0"/>
                <a:ea typeface="Arial" pitchFamily="34" charset="-122"/>
                <a:cs typeface="Arial" pitchFamily="34" charset="-120"/>
              </a:rPr>
              <a:t> —  </a:t>
            </a:r>
            <a:r>
              <a:rPr lang="en-US" sz="1600" dirty="0">
                <a:solidFill>
                  <a:srgbClr val="000000"/>
                </a:solidFill>
                <a:latin typeface="Arial" pitchFamily="34" charset="0"/>
                <a:ea typeface="Arial" pitchFamily="34" charset="-122"/>
                <a:cs typeface="Arial" pitchFamily="34" charset="-120"/>
              </a:rPr>
              <a:t>Machine learning on experimental data is limited by noise, and much of that noise is human. When the same arm grinds the same powder with the same force every time, the variance that remains is chemistry. Robotic execution is what makes the dataset learnable, not just larger.</a:t>
            </a:r>
          </a:p>
          <a:p>
            <a:pPr marL="342900" indent="-342900">
              <a:lnSpc>
                <a:spcPct val="105000"/>
              </a:lnSpc>
              <a:buSzPct val="100000"/>
              <a:buChar char="•"/>
            </a:pPr>
            <a:endParaRPr lang="en-US" sz="1300" dirty="0"/>
          </a:p>
          <a:p>
            <a:pPr marL="342900" indent="-342900">
              <a:lnSpc>
                <a:spcPct val="105000"/>
              </a:lnSpc>
              <a:buSzPct val="100000"/>
              <a:buChar char="•"/>
            </a:pPr>
            <a:r>
              <a:rPr lang="en-US" sz="1600" b="1" dirty="0">
                <a:solidFill>
                  <a:srgbClr val="000000"/>
                </a:solidFill>
                <a:latin typeface="Arial" pitchFamily="34" charset="0"/>
                <a:ea typeface="Arial" pitchFamily="34" charset="-122"/>
                <a:cs typeface="Arial" pitchFamily="34" charset="-120"/>
              </a:rPr>
              <a:t>A formal action space.  </a:t>
            </a:r>
            <a:r>
              <a:rPr lang="en-US" sz="1600" dirty="0">
                <a:solidFill>
                  <a:srgbClr val="000000"/>
                </a:solidFill>
                <a:latin typeface="Arial" pitchFamily="34" charset="0"/>
                <a:ea typeface="Arial" pitchFamily="34" charset="-122"/>
                <a:cs typeface="Arial" pitchFamily="34" charset="-120"/>
              </a:rPr>
              <a:t>Once a synthesis must be expressed as machine-executable primitives, a model can search over recipes, not just compositions. That is a prerequisite for autonomous design.</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What controls contributes: a hierarchy of loops</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6 / 23</a:t>
            </a:r>
            <a:endParaRPr lang="en-US" sz="800" dirty="0"/>
          </a:p>
        </p:txBody>
      </p:sp>
      <p:pic>
        <p:nvPicPr>
          <p:cNvPr id="4" name="Image 0" descr="png/fig02_timescales.png"/>
          <p:cNvPicPr>
            <a:picLocks noChangeAspect="1"/>
          </p:cNvPicPr>
          <p:nvPr/>
        </p:nvPicPr>
        <p:blipFill>
          <a:blip r:embed="rId3"/>
          <a:srcRect b="10929"/>
          <a:stretch>
            <a:fillRect/>
          </a:stretch>
        </p:blipFill>
        <p:spPr>
          <a:xfrm>
            <a:off x="1124712" y="624078"/>
            <a:ext cx="6428232" cy="3413016"/>
          </a:xfrm>
          <a:prstGeom prst="rect">
            <a:avLst/>
          </a:prstGeom>
        </p:spPr>
      </p:pic>
      <p:sp>
        <p:nvSpPr>
          <p:cNvPr id="6" name="Text 3"/>
          <p:cNvSpPr txBox="1"/>
          <p:nvPr/>
        </p:nvSpPr>
        <p:spPr>
          <a:xfrm>
            <a:off x="548640" y="4594860"/>
            <a:ext cx="8138160" cy="658368"/>
          </a:xfrm>
          <a:prstGeom prst="rect">
            <a:avLst/>
          </a:prstGeom>
          <a:noFill/>
          <a:ln/>
        </p:spPr>
        <p:txBody>
          <a:bodyPr wrap="square" lIns="0" tIns="0" rIns="0" bIns="0" rtlCol="0" anchor="t"/>
          <a:lstStyle/>
          <a:p>
            <a:pPr marL="0" indent="0">
              <a:lnSpc>
                <a:spcPct val="105000"/>
              </a:lnSpc>
              <a:buNone/>
            </a:pPr>
            <a:r>
              <a:rPr lang="en-US" sz="1400" dirty="0">
                <a:solidFill>
                  <a:srgbClr val="000000"/>
                </a:solidFill>
                <a:latin typeface="Arial" pitchFamily="34" charset="0"/>
                <a:ea typeface="Arial" pitchFamily="34" charset="-122"/>
                <a:cs typeface="Arial" pitchFamily="34" charset="-120"/>
              </a:rPr>
              <a:t>Five loops, seven orders of magnitude in period. Most published work optimises the slowest loop. </a:t>
            </a:r>
          </a:p>
          <a:p>
            <a:pPr marL="0" indent="0">
              <a:lnSpc>
                <a:spcPct val="105000"/>
              </a:lnSpc>
              <a:buNone/>
            </a:pPr>
            <a:r>
              <a:rPr lang="en-US" sz="1400" u="sng" dirty="0">
                <a:solidFill>
                  <a:srgbClr val="000000"/>
                </a:solidFill>
                <a:latin typeface="Arial" pitchFamily="34" charset="0"/>
                <a:ea typeface="Arial" pitchFamily="34" charset="-122"/>
                <a:cs typeface="Arial" pitchFamily="34" charset="-120"/>
              </a:rPr>
              <a:t>Most deployment failures happen in the middle three</a:t>
            </a:r>
            <a:r>
              <a:rPr lang="en-US" sz="1400" dirty="0">
                <a:solidFill>
                  <a:srgbClr val="000000"/>
                </a:solidFill>
                <a:latin typeface="Arial" pitchFamily="34" charset="0"/>
                <a:ea typeface="Arial" pitchFamily="34" charset="-122"/>
                <a:cs typeface="Arial" pitchFamily="34" charset="-120"/>
              </a:rPr>
              <a:t>.</a:t>
            </a:r>
            <a:endParaRPr lang="en-US" sz="1400" dirty="0"/>
          </a:p>
        </p:txBody>
      </p:sp>
      <p:cxnSp>
        <p:nvCxnSpPr>
          <p:cNvPr id="8" name="Straight Arrow Connector 7">
            <a:extLst>
              <a:ext uri="{FF2B5EF4-FFF2-40B4-BE49-F238E27FC236}">
                <a16:creationId xmlns:a16="http://schemas.microsoft.com/office/drawing/2014/main" id="{A7FDD2BD-655B-D837-D2DB-562E908E62F2}"/>
              </a:ext>
            </a:extLst>
          </p:cNvPr>
          <p:cNvCxnSpPr>
            <a:cxnSpLocks/>
          </p:cNvCxnSpPr>
          <p:nvPr/>
        </p:nvCxnSpPr>
        <p:spPr>
          <a:xfrm>
            <a:off x="2423160" y="4202501"/>
            <a:ext cx="359359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578F4F8D-2AB6-96E1-D6B3-9CB5F31A98F4}"/>
              </a:ext>
            </a:extLst>
          </p:cNvPr>
          <p:cNvSpPr txBox="1"/>
          <p:nvPr/>
        </p:nvSpPr>
        <p:spPr>
          <a:xfrm>
            <a:off x="2560320" y="4211645"/>
            <a:ext cx="4572000" cy="307777"/>
          </a:xfrm>
          <a:prstGeom prst="rect">
            <a:avLst/>
          </a:prstGeom>
          <a:noFill/>
        </p:spPr>
        <p:txBody>
          <a:bodyPr wrap="square">
            <a:spAutoFit/>
          </a:bodyPr>
          <a:lstStyle/>
          <a:p>
            <a:r>
              <a:rPr lang="en-US" sz="1400" b="1" dirty="0">
                <a:solidFill>
                  <a:srgbClr val="000000"/>
                </a:solidFill>
                <a:latin typeface="Arial" pitchFamily="34" charset="0"/>
                <a:ea typeface="Arial" pitchFamily="34" charset="-122"/>
                <a:cs typeface="Arial" pitchFamily="34" charset="-120"/>
              </a:rPr>
              <a:t>Increasing feedback loop time period</a:t>
            </a:r>
            <a:endParaRPr lang="en-US" sz="14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txBox="1"/>
          <p:nvPr/>
        </p:nvSpPr>
        <p:spPr>
          <a:xfrm>
            <a:off x="502920" y="286143"/>
            <a:ext cx="8138160" cy="369332"/>
          </a:xfrm>
          <a:prstGeom prst="rect">
            <a:avLst/>
          </a:prstGeom>
          <a:noFill/>
          <a:ln/>
        </p:spPr>
        <p:txBody>
          <a:bodyPr wrap="square" lIns="0" tIns="0" rIns="0" bIns="0" rtlCol="0" anchor="ctr"/>
          <a:lstStyle/>
          <a:p>
            <a:br>
              <a:rPr lang="en-US" sz="2100" b="1" dirty="0">
                <a:solidFill>
                  <a:srgbClr val="000000"/>
                </a:solidFill>
                <a:latin typeface="Cambria" pitchFamily="34" charset="0"/>
                <a:ea typeface="Cambria" pitchFamily="34" charset="-122"/>
                <a:cs typeface="Cambria" pitchFamily="34" charset="-120"/>
              </a:rPr>
            </a:br>
            <a:r>
              <a:rPr lang="en-US" sz="2100" b="1" dirty="0">
                <a:solidFill>
                  <a:srgbClr val="000000"/>
                </a:solidFill>
                <a:latin typeface="Cambria" pitchFamily="34" charset="0"/>
                <a:ea typeface="Cambria" pitchFamily="34" charset="-122"/>
                <a:cs typeface="Cambria" pitchFamily="34" charset="-120"/>
              </a:rPr>
              <a:t>Task 1 — Mobility and transport</a:t>
            </a:r>
            <a:endParaRPr lang="en-US" sz="2100" dirty="0"/>
          </a:p>
          <a:p>
            <a:pPr marL="0" indent="0">
              <a:buNone/>
            </a:pPr>
            <a:r>
              <a:rPr lang="en-US" sz="2100" b="1" dirty="0">
                <a:solidFill>
                  <a:srgbClr val="000000"/>
                </a:solidFill>
                <a:latin typeface="Cambria" pitchFamily="34" charset="0"/>
                <a:ea typeface="Cambria" pitchFamily="34" charset="-122"/>
                <a:cs typeface="Cambria" pitchFamily="34" charset="-120"/>
              </a:rPr>
              <a:t>An example work cell – to identify type of robotic tasks</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7 / 23</a:t>
            </a:r>
            <a:endParaRPr lang="en-US" sz="800" dirty="0"/>
          </a:p>
        </p:txBody>
      </p:sp>
      <p:pic>
        <p:nvPicPr>
          <p:cNvPr id="7" name="Picture 6" descr="Several machines in a room&#10;&#10;AI-generated content may be incorrect.">
            <a:extLst>
              <a:ext uri="{FF2B5EF4-FFF2-40B4-BE49-F238E27FC236}">
                <a16:creationId xmlns:a16="http://schemas.microsoft.com/office/drawing/2014/main" id="{0D8E2071-A210-9467-AFB4-4D8256289583}"/>
              </a:ext>
            </a:extLst>
          </p:cNvPr>
          <p:cNvPicPr>
            <a:picLocks noChangeAspect="1"/>
          </p:cNvPicPr>
          <p:nvPr/>
        </p:nvPicPr>
        <p:blipFill>
          <a:blip r:embed="rId3"/>
          <a:stretch>
            <a:fillRect/>
          </a:stretch>
        </p:blipFill>
        <p:spPr>
          <a:xfrm>
            <a:off x="4658030" y="1233238"/>
            <a:ext cx="4206751" cy="2677023"/>
          </a:xfrm>
          <a:prstGeom prst="rect">
            <a:avLst/>
          </a:prstGeom>
        </p:spPr>
      </p:pic>
      <p:pic>
        <p:nvPicPr>
          <p:cNvPr id="9" name="Picture 8" descr="A collage of a robot arm&#10;&#10;AI-generated content may be incorrect.">
            <a:extLst>
              <a:ext uri="{FF2B5EF4-FFF2-40B4-BE49-F238E27FC236}">
                <a16:creationId xmlns:a16="http://schemas.microsoft.com/office/drawing/2014/main" id="{30FF4300-E058-9AAA-45EA-859B87F2E8FA}"/>
              </a:ext>
            </a:extLst>
          </p:cNvPr>
          <p:cNvPicPr>
            <a:picLocks noChangeAspect="1"/>
          </p:cNvPicPr>
          <p:nvPr/>
        </p:nvPicPr>
        <p:blipFill>
          <a:blip r:embed="rId4"/>
          <a:stretch>
            <a:fillRect/>
          </a:stretch>
        </p:blipFill>
        <p:spPr>
          <a:xfrm>
            <a:off x="361515" y="1233238"/>
            <a:ext cx="3872701" cy="2295262"/>
          </a:xfrm>
          <a:prstGeom prst="rect">
            <a:avLst/>
          </a:prstGeom>
        </p:spPr>
      </p:pic>
      <p:sp>
        <p:nvSpPr>
          <p:cNvPr id="11" name="TextBox 10">
            <a:extLst>
              <a:ext uri="{FF2B5EF4-FFF2-40B4-BE49-F238E27FC236}">
                <a16:creationId xmlns:a16="http://schemas.microsoft.com/office/drawing/2014/main" id="{37A85713-C348-2986-1191-175D0AE39550}"/>
              </a:ext>
            </a:extLst>
          </p:cNvPr>
          <p:cNvSpPr txBox="1"/>
          <p:nvPr/>
        </p:nvSpPr>
        <p:spPr>
          <a:xfrm>
            <a:off x="279218" y="4277713"/>
            <a:ext cx="8663613" cy="369332"/>
          </a:xfrm>
          <a:prstGeom prst="rect">
            <a:avLst/>
          </a:prstGeom>
          <a:noFill/>
        </p:spPr>
        <p:txBody>
          <a:bodyPr wrap="square">
            <a:spAutoFit/>
          </a:bodyPr>
          <a:lstStyle/>
          <a:p>
            <a:r>
              <a:rPr lang="en-US" sz="900" b="0" i="0" dirty="0">
                <a:solidFill>
                  <a:srgbClr val="222222"/>
                </a:solidFill>
                <a:effectLst/>
                <a:latin typeface="Merriweather Sans" panose="020F0502020204030204" pitchFamily="34" charset="0"/>
              </a:rPr>
              <a:t>Sulaiman, S., Jensen, T.B., Bengtson, S.H. </a:t>
            </a:r>
            <a:r>
              <a:rPr lang="en-US" sz="900" b="0" i="1" dirty="0">
                <a:solidFill>
                  <a:srgbClr val="222222"/>
                </a:solidFill>
                <a:effectLst/>
                <a:latin typeface="Merriweather Sans" pitchFamily="2" charset="77"/>
              </a:rPr>
              <a:t>et al.</a:t>
            </a:r>
            <a:r>
              <a:rPr lang="en-US" sz="900" b="0" i="0" dirty="0">
                <a:solidFill>
                  <a:srgbClr val="222222"/>
                </a:solidFill>
                <a:effectLst/>
                <a:latin typeface="Merriweather Sans" pitchFamily="2" charset="77"/>
              </a:rPr>
              <a:t> Kinematic analysis and integration of vision algorithms for a mobile manipulator employed inside a self-driving laboratory. </a:t>
            </a:r>
            <a:r>
              <a:rPr lang="en-US" sz="900" b="0" i="1" dirty="0">
                <a:solidFill>
                  <a:srgbClr val="222222"/>
                </a:solidFill>
                <a:effectLst/>
                <a:latin typeface="Merriweather Sans" pitchFamily="2" charset="77"/>
              </a:rPr>
              <a:t>Int J </a:t>
            </a:r>
            <a:r>
              <a:rPr lang="en-US" sz="900" b="0" i="1" dirty="0" err="1">
                <a:solidFill>
                  <a:srgbClr val="222222"/>
                </a:solidFill>
                <a:effectLst/>
                <a:latin typeface="Merriweather Sans" pitchFamily="2" charset="77"/>
              </a:rPr>
              <a:t>Intell</a:t>
            </a:r>
            <a:r>
              <a:rPr lang="en-US" sz="900" b="0" i="1" dirty="0">
                <a:solidFill>
                  <a:srgbClr val="222222"/>
                </a:solidFill>
                <a:effectLst/>
                <a:latin typeface="Merriweather Sans" pitchFamily="2" charset="77"/>
              </a:rPr>
              <a:t> Robot Appl</a:t>
            </a:r>
            <a:r>
              <a:rPr lang="en-US" sz="900" b="0" i="0" dirty="0">
                <a:solidFill>
                  <a:srgbClr val="222222"/>
                </a:solidFill>
                <a:effectLst/>
                <a:latin typeface="Merriweather Sans" pitchFamily="2" charset="77"/>
              </a:rPr>
              <a:t> </a:t>
            </a:r>
            <a:r>
              <a:rPr lang="en-US" sz="900" b="1" i="0" dirty="0">
                <a:solidFill>
                  <a:srgbClr val="222222"/>
                </a:solidFill>
                <a:effectLst/>
                <a:latin typeface="Merriweather Sans" pitchFamily="2" charset="77"/>
              </a:rPr>
              <a:t>10</a:t>
            </a:r>
            <a:r>
              <a:rPr lang="en-US" sz="900" b="0" i="0" dirty="0">
                <a:solidFill>
                  <a:srgbClr val="222222"/>
                </a:solidFill>
                <a:effectLst/>
                <a:latin typeface="Merriweather Sans" pitchFamily="2" charset="77"/>
              </a:rPr>
              <a:t>, 584–600 (2026). https://</a:t>
            </a:r>
            <a:r>
              <a:rPr lang="en-US" sz="900" b="0" i="0" dirty="0" err="1">
                <a:solidFill>
                  <a:srgbClr val="222222"/>
                </a:solidFill>
                <a:effectLst/>
                <a:latin typeface="Merriweather Sans" pitchFamily="2" charset="77"/>
              </a:rPr>
              <a:t>doi.org</a:t>
            </a:r>
            <a:r>
              <a:rPr lang="en-US" sz="900" b="0" i="0" dirty="0">
                <a:solidFill>
                  <a:srgbClr val="222222"/>
                </a:solidFill>
                <a:effectLst/>
                <a:latin typeface="Merriweather Sans" pitchFamily="2" charset="77"/>
              </a:rPr>
              <a:t>/10.1007/s41315-025-00518-3</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txBox="1"/>
          <p:nvPr/>
        </p:nvSpPr>
        <p:spPr>
          <a:xfrm>
            <a:off x="502920" y="219456"/>
            <a:ext cx="8138160" cy="420624"/>
          </a:xfrm>
          <a:prstGeom prst="rect">
            <a:avLst/>
          </a:prstGeom>
          <a:noFill/>
          <a:ln/>
        </p:spPr>
        <p:txBody>
          <a:bodyPr wrap="square" lIns="0" tIns="0" rIns="0" bIns="0" rtlCol="0" anchor="ctr"/>
          <a:lstStyle/>
          <a:p>
            <a:pPr marL="0" indent="0">
              <a:buNone/>
            </a:pPr>
            <a:r>
              <a:rPr lang="en-US" sz="2100" b="1" dirty="0">
                <a:solidFill>
                  <a:srgbClr val="000000"/>
                </a:solidFill>
                <a:latin typeface="Cambria" pitchFamily="34" charset="0"/>
                <a:ea typeface="Cambria" pitchFamily="34" charset="-122"/>
                <a:cs typeface="Cambria" pitchFamily="34" charset="-120"/>
              </a:rPr>
              <a:t>Task 1 — Mobility and transport</a:t>
            </a:r>
            <a:endParaRPr lang="en-US" sz="2100" dirty="0"/>
          </a:p>
        </p:txBody>
      </p:sp>
      <p:sp>
        <p:nvSpPr>
          <p:cNvPr id="3" name="Text 1"/>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8 / 23</a:t>
            </a:r>
            <a:endParaRPr lang="en-US" sz="800" dirty="0"/>
          </a:p>
        </p:txBody>
      </p:sp>
      <p:sp>
        <p:nvSpPr>
          <p:cNvPr id="4" name="Text 2"/>
          <p:cNvSpPr txBox="1"/>
          <p:nvPr/>
        </p:nvSpPr>
        <p:spPr>
          <a:xfrm>
            <a:off x="502920" y="914400"/>
            <a:ext cx="4572000" cy="256032"/>
          </a:xfrm>
          <a:prstGeom prst="rect">
            <a:avLst/>
          </a:prstGeom>
          <a:noFill/>
          <a:ln/>
        </p:spPr>
        <p:txBody>
          <a:bodyPr wrap="square" lIns="0" tIns="0" rIns="0" bIns="0" rtlCol="0" anchor="ctr"/>
          <a:lstStyle/>
          <a:p>
            <a:pPr marL="0" indent="0">
              <a:buNone/>
            </a:pPr>
            <a:r>
              <a:rPr lang="en-US" sz="1300" b="1" dirty="0">
                <a:solidFill>
                  <a:srgbClr val="000000"/>
                </a:solidFill>
                <a:latin typeface="Arial" pitchFamily="34" charset="0"/>
                <a:ea typeface="Arial" pitchFamily="34" charset="-122"/>
                <a:cs typeface="Arial" pitchFamily="34" charset="-120"/>
              </a:rPr>
              <a:t>What the robot should do</a:t>
            </a:r>
            <a:endParaRPr lang="en-US" sz="1300" dirty="0"/>
          </a:p>
        </p:txBody>
      </p:sp>
      <p:sp>
        <p:nvSpPr>
          <p:cNvPr id="5" name="Text 3"/>
          <p:cNvSpPr txBox="1"/>
          <p:nvPr/>
        </p:nvSpPr>
        <p:spPr>
          <a:xfrm>
            <a:off x="502920" y="1225296"/>
            <a:ext cx="4572000" cy="100584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200" dirty="0">
                <a:solidFill>
                  <a:srgbClr val="000000"/>
                </a:solidFill>
                <a:latin typeface="Arial" pitchFamily="34" charset="0"/>
                <a:ea typeface="Arial" pitchFamily="34" charset="-122"/>
                <a:cs typeface="Arial" pitchFamily="34" charset="-120"/>
              </a:rPr>
              <a:t>Navigate between workstations</a:t>
            </a:r>
            <a:endParaRPr lang="en-US" sz="1200" dirty="0"/>
          </a:p>
          <a:p>
            <a:pPr marL="342900" indent="-342900">
              <a:lnSpc>
                <a:spcPct val="105000"/>
              </a:lnSpc>
              <a:spcAft>
                <a:spcPts val="700"/>
              </a:spcAft>
              <a:buSzPct val="100000"/>
              <a:buChar char="•"/>
            </a:pPr>
            <a:r>
              <a:rPr lang="en-US" sz="1200" dirty="0">
                <a:solidFill>
                  <a:srgbClr val="FF0000"/>
                </a:solidFill>
                <a:latin typeface="Arial" pitchFamily="34" charset="0"/>
                <a:ea typeface="Arial" pitchFamily="34" charset="-122"/>
                <a:cs typeface="Arial" pitchFamily="34" charset="-120"/>
              </a:rPr>
              <a:t>Dock with millimetre repeatability</a:t>
            </a:r>
            <a:endParaRPr lang="en-US" sz="1200" dirty="0">
              <a:solidFill>
                <a:srgbClr val="FF0000"/>
              </a:solidFill>
            </a:endParaRPr>
          </a:p>
          <a:p>
            <a:pPr marL="342900" indent="-342900">
              <a:lnSpc>
                <a:spcPct val="105000"/>
              </a:lnSpc>
              <a:spcAft>
                <a:spcPts val="700"/>
              </a:spcAft>
              <a:buSzPct val="100000"/>
              <a:buChar char="•"/>
            </a:pPr>
            <a:r>
              <a:rPr lang="en-US" sz="1200" dirty="0">
                <a:solidFill>
                  <a:srgbClr val="FF0000"/>
                </a:solidFill>
                <a:latin typeface="Arial" pitchFamily="34" charset="0"/>
                <a:ea typeface="Arial" pitchFamily="34" charset="-122"/>
                <a:cs typeface="Arial" pitchFamily="34" charset="-120"/>
              </a:rPr>
              <a:t>Carry fragile or hazardous payloads</a:t>
            </a:r>
            <a:endParaRPr lang="en-US" sz="1200" dirty="0">
              <a:solidFill>
                <a:srgbClr val="FF0000"/>
              </a:solidFill>
            </a:endParaRPr>
          </a:p>
        </p:txBody>
      </p:sp>
      <p:sp>
        <p:nvSpPr>
          <p:cNvPr id="6" name="Text 4"/>
          <p:cNvSpPr txBox="1"/>
          <p:nvPr/>
        </p:nvSpPr>
        <p:spPr>
          <a:xfrm>
            <a:off x="502920" y="2331720"/>
            <a:ext cx="4572000" cy="256032"/>
          </a:xfrm>
          <a:prstGeom prst="rect">
            <a:avLst/>
          </a:prstGeom>
          <a:noFill/>
          <a:ln/>
        </p:spPr>
        <p:txBody>
          <a:bodyPr wrap="square" lIns="0" tIns="0" rIns="0" bIns="0" rtlCol="0" anchor="ctr"/>
          <a:lstStyle/>
          <a:p>
            <a:pPr marL="0" indent="0">
              <a:buNone/>
            </a:pPr>
            <a:r>
              <a:rPr lang="en-US" sz="1300" b="1" dirty="0">
                <a:solidFill>
                  <a:srgbClr val="000000"/>
                </a:solidFill>
                <a:latin typeface="Arial" pitchFamily="34" charset="0"/>
                <a:ea typeface="Arial" pitchFamily="34" charset="-122"/>
                <a:cs typeface="Arial" pitchFamily="34" charset="-120"/>
              </a:rPr>
              <a:t>Control content</a:t>
            </a:r>
            <a:endParaRPr lang="en-US" sz="1300" dirty="0"/>
          </a:p>
        </p:txBody>
      </p:sp>
      <p:sp>
        <p:nvSpPr>
          <p:cNvPr id="7" name="Text 5"/>
          <p:cNvSpPr txBox="1"/>
          <p:nvPr/>
        </p:nvSpPr>
        <p:spPr>
          <a:xfrm>
            <a:off x="502920" y="2642616"/>
            <a:ext cx="4572000" cy="1371600"/>
          </a:xfrm>
          <a:prstGeom prst="rect">
            <a:avLst/>
          </a:prstGeom>
          <a:noFill/>
          <a:ln/>
        </p:spPr>
        <p:txBody>
          <a:bodyPr wrap="square" lIns="0" tIns="0" rIns="0" bIns="0" rtlCol="0" anchor="t"/>
          <a:lstStyle/>
          <a:p>
            <a:pPr marL="342900" indent="-342900">
              <a:lnSpc>
                <a:spcPct val="105000"/>
              </a:lnSpc>
              <a:spcAft>
                <a:spcPts val="700"/>
              </a:spcAft>
              <a:buSzPct val="100000"/>
              <a:buChar char="•"/>
            </a:pPr>
            <a:r>
              <a:rPr lang="en-US" sz="1200" dirty="0">
                <a:solidFill>
                  <a:srgbClr val="000000"/>
                </a:solidFill>
                <a:latin typeface="Arial" pitchFamily="34" charset="0"/>
                <a:ea typeface="Arial" pitchFamily="34" charset="-122"/>
                <a:cs typeface="Arial" pitchFamily="34" charset="-120"/>
              </a:rPr>
              <a:t>Omni-wheel base kinematics, holonomic</a:t>
            </a:r>
            <a:endParaRPr lang="en-US" sz="1200" dirty="0"/>
          </a:p>
          <a:p>
            <a:pPr marL="342900" indent="-342900">
              <a:lnSpc>
                <a:spcPct val="105000"/>
              </a:lnSpc>
              <a:spcAft>
                <a:spcPts val="700"/>
              </a:spcAft>
              <a:buSzPct val="100000"/>
              <a:buChar char="•"/>
            </a:pPr>
            <a:r>
              <a:rPr lang="en-US" sz="1200" dirty="0">
                <a:solidFill>
                  <a:srgbClr val="000000"/>
                </a:solidFill>
                <a:latin typeface="Arial" pitchFamily="34" charset="0"/>
                <a:ea typeface="Arial" pitchFamily="34" charset="-122"/>
                <a:cs typeface="Arial" pitchFamily="34" charset="-120"/>
              </a:rPr>
              <a:t>DH model and inverse kinematics for a 6-DOF arm on a moving base</a:t>
            </a:r>
            <a:endParaRPr lang="en-US" sz="1200" dirty="0"/>
          </a:p>
          <a:p>
            <a:pPr marL="342900" indent="-342900">
              <a:lnSpc>
                <a:spcPct val="105000"/>
              </a:lnSpc>
              <a:spcAft>
                <a:spcPts val="700"/>
              </a:spcAft>
              <a:buSzPct val="100000"/>
              <a:buChar char="•"/>
            </a:pPr>
            <a:r>
              <a:rPr lang="en-US" sz="1200" dirty="0">
                <a:solidFill>
                  <a:srgbClr val="000000"/>
                </a:solidFill>
                <a:latin typeface="Arial" pitchFamily="34" charset="0"/>
                <a:ea typeface="Arial" pitchFamily="34" charset="-122"/>
                <a:cs typeface="Arial" pitchFamily="34" charset="-120"/>
              </a:rPr>
              <a:t>Workspace analysis to avoid singular configurations before planning</a:t>
            </a:r>
            <a:endParaRPr lang="en-US" sz="1200" dirty="0"/>
          </a:p>
        </p:txBody>
      </p:sp>
      <p:sp>
        <p:nvSpPr>
          <p:cNvPr id="8" name="Text 6"/>
          <p:cNvSpPr txBox="1"/>
          <p:nvPr/>
        </p:nvSpPr>
        <p:spPr>
          <a:xfrm>
            <a:off x="5349240" y="914400"/>
            <a:ext cx="3291840" cy="256032"/>
          </a:xfrm>
          <a:prstGeom prst="rect">
            <a:avLst/>
          </a:prstGeom>
          <a:noFill/>
          <a:ln/>
        </p:spPr>
        <p:txBody>
          <a:bodyPr wrap="square" lIns="0" tIns="0" rIns="0" bIns="0" rtlCol="0" anchor="ctr"/>
          <a:lstStyle/>
          <a:p>
            <a:pPr marL="0" indent="0">
              <a:buNone/>
            </a:pPr>
            <a:r>
              <a:rPr lang="en-US" sz="1300" b="1" dirty="0">
                <a:solidFill>
                  <a:srgbClr val="000000"/>
                </a:solidFill>
                <a:latin typeface="Arial" pitchFamily="34" charset="0"/>
                <a:ea typeface="Arial" pitchFamily="34" charset="-122"/>
                <a:cs typeface="Arial" pitchFamily="34" charset="-120"/>
              </a:rPr>
              <a:t>Reported performance</a:t>
            </a:r>
            <a:endParaRPr lang="en-US" sz="13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5349240" y="1243584"/>
          <a:ext cx="3291840" cy="1097280"/>
        </p:xfrm>
        <a:graphic>
          <a:graphicData uri="http://schemas.openxmlformats.org/drawingml/2006/table">
            <a:tbl>
              <a:tblPr/>
              <a:tblGrid>
                <a:gridCol w="214884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tblGrid>
              <a:tr h="274320">
                <a:tc>
                  <a:txBody>
                    <a:bodyPr/>
                    <a:lstStyle/>
                    <a:p>
                      <a:pPr marL="0" indent="0">
                        <a:buNone/>
                      </a:pPr>
                      <a:r>
                        <a:rPr lang="en-US" sz="1100" dirty="0">
                          <a:solidFill>
                            <a:srgbClr val="000000"/>
                          </a:solidFill>
                          <a:latin typeface="Arial" pitchFamily="34" charset="0"/>
                          <a:ea typeface="Arial" pitchFamily="34" charset="-122"/>
                          <a:cs typeface="Arial" pitchFamily="34" charset="-120"/>
                        </a:rPr>
                        <a:t>Tracking accuracy</a:t>
                      </a:r>
                      <a:endParaRPr lang="en-US" sz="11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r">
                        <a:buNone/>
                      </a:pPr>
                      <a:r>
                        <a:rPr lang="en-US" sz="1100" dirty="0">
                          <a:solidFill>
                            <a:srgbClr val="000000"/>
                          </a:solidFill>
                          <a:latin typeface="Arial" pitchFamily="34" charset="0"/>
                          <a:ea typeface="Arial" pitchFamily="34" charset="-122"/>
                          <a:cs typeface="Arial" pitchFamily="34" charset="-120"/>
                        </a:rPr>
                        <a:t>98.4 %</a:t>
                      </a:r>
                      <a:endParaRPr lang="en-US" sz="11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0"/>
                  </a:ext>
                </a:extLst>
              </a:tr>
              <a:tr h="274320">
                <a:tc>
                  <a:txBody>
                    <a:bodyPr/>
                    <a:lstStyle/>
                    <a:p>
                      <a:pPr marL="0" indent="0">
                        <a:buNone/>
                      </a:pPr>
                      <a:r>
                        <a:rPr lang="en-US" sz="1100" dirty="0">
                          <a:solidFill>
                            <a:srgbClr val="000000"/>
                          </a:solidFill>
                          <a:latin typeface="Arial" pitchFamily="34" charset="0"/>
                          <a:ea typeface="Arial" pitchFamily="34" charset="-122"/>
                          <a:cs typeface="Arial" pitchFamily="34" charset="-120"/>
                        </a:rPr>
                        <a:t>Grasping success</a:t>
                      </a:r>
                      <a:endParaRPr lang="en-US" sz="11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r">
                        <a:buNone/>
                      </a:pPr>
                      <a:r>
                        <a:rPr lang="en-US" sz="1100" dirty="0">
                          <a:solidFill>
                            <a:srgbClr val="000000"/>
                          </a:solidFill>
                          <a:latin typeface="Arial" pitchFamily="34" charset="0"/>
                          <a:ea typeface="Arial" pitchFamily="34" charset="-122"/>
                          <a:cs typeface="Arial" pitchFamily="34" charset="-120"/>
                        </a:rPr>
                        <a:t>96.7 %</a:t>
                      </a:r>
                      <a:endParaRPr lang="en-US" sz="11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1"/>
                  </a:ext>
                </a:extLst>
              </a:tr>
              <a:tr h="274320">
                <a:tc>
                  <a:txBody>
                    <a:bodyPr/>
                    <a:lstStyle/>
                    <a:p>
                      <a:pPr marL="0" indent="0">
                        <a:buNone/>
                      </a:pPr>
                      <a:r>
                        <a:rPr lang="en-US" sz="1100" dirty="0">
                          <a:solidFill>
                            <a:srgbClr val="000000"/>
                          </a:solidFill>
                          <a:latin typeface="Arial" pitchFamily="34" charset="0"/>
                          <a:ea typeface="Arial" pitchFamily="34" charset="-122"/>
                          <a:cs typeface="Arial" pitchFamily="34" charset="-120"/>
                        </a:rPr>
                        <a:t>Pose estimation error</a:t>
                      </a:r>
                      <a:endParaRPr lang="en-US" sz="11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r">
                        <a:buNone/>
                      </a:pPr>
                      <a:r>
                        <a:rPr lang="en-US" sz="1100" dirty="0">
                          <a:solidFill>
                            <a:srgbClr val="000000"/>
                          </a:solidFill>
                          <a:latin typeface="Arial" pitchFamily="34" charset="0"/>
                          <a:ea typeface="Arial" pitchFamily="34" charset="-122"/>
                          <a:cs typeface="Arial" pitchFamily="34" charset="-120"/>
                        </a:rPr>
                        <a:t>±0.53 cm</a:t>
                      </a:r>
                      <a:endParaRPr lang="en-US" sz="11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2"/>
                  </a:ext>
                </a:extLst>
              </a:tr>
              <a:tr h="274320">
                <a:tc>
                  <a:txBody>
                    <a:bodyPr/>
                    <a:lstStyle/>
                    <a:p>
                      <a:pPr marL="0" indent="0">
                        <a:buNone/>
                      </a:pPr>
                      <a:r>
                        <a:rPr lang="en-US" sz="1100" dirty="0">
                          <a:solidFill>
                            <a:srgbClr val="000000"/>
                          </a:solidFill>
                          <a:latin typeface="Arial" pitchFamily="34" charset="0"/>
                          <a:ea typeface="Arial" pitchFamily="34" charset="-122"/>
                          <a:cs typeface="Arial" pitchFamily="34" charset="-120"/>
                        </a:rPr>
                        <a:t>Detection latency</a:t>
                      </a:r>
                      <a:endParaRPr lang="en-US" sz="11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marL="0" indent="0" algn="r">
                        <a:buNone/>
                      </a:pPr>
                      <a:r>
                        <a:rPr lang="en-US" sz="1100" dirty="0">
                          <a:solidFill>
                            <a:srgbClr val="000000"/>
                          </a:solidFill>
                          <a:latin typeface="Arial" pitchFamily="34" charset="0"/>
                          <a:ea typeface="Arial" pitchFamily="34" charset="-122"/>
                          <a:cs typeface="Arial" pitchFamily="34" charset="-120"/>
                        </a:rPr>
                        <a:t>71 ms</a:t>
                      </a:r>
                      <a:endParaRPr lang="en-US" sz="1100" dirty="0">
                        <a:latin typeface="Arial" charset="0"/>
                        <a:ea typeface="Arial" charset="0"/>
                        <a:cs typeface="Arial"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0" name="Text 7"/>
          <p:cNvSpPr txBox="1"/>
          <p:nvPr/>
        </p:nvSpPr>
        <p:spPr>
          <a:xfrm>
            <a:off x="5349240" y="2606040"/>
            <a:ext cx="3291840" cy="822960"/>
          </a:xfrm>
          <a:prstGeom prst="rect">
            <a:avLst/>
          </a:prstGeom>
          <a:noFill/>
          <a:ln/>
        </p:spPr>
        <p:txBody>
          <a:bodyPr wrap="square" lIns="0" tIns="0" rIns="0" bIns="0" rtlCol="0" anchor="t"/>
          <a:lstStyle/>
          <a:p>
            <a:pPr marL="0" indent="0" algn="l">
              <a:lnSpc>
                <a:spcPct val="105000"/>
              </a:lnSpc>
              <a:buNone/>
            </a:pPr>
            <a:r>
              <a:rPr lang="en-US" sz="1100" dirty="0">
                <a:solidFill>
                  <a:srgbClr val="000000"/>
                </a:solidFill>
                <a:latin typeface="Arial" pitchFamily="34" charset="0"/>
                <a:ea typeface="Arial" pitchFamily="34" charset="-122"/>
                <a:cs typeface="Arial" pitchFamily="34" charset="-120"/>
              </a:rPr>
              <a:t>A UR5e on a Ridgeback omni-directional base, with LiDAR and three RGB-D cameras, inside a working electrolyte / ECMS cell. (</a:t>
            </a:r>
            <a:r>
              <a:rPr lang="en-US" sz="1100" dirty="0">
                <a:solidFill>
                  <a:srgbClr val="FF0000"/>
                </a:solidFill>
                <a:latin typeface="Arial" pitchFamily="34" charset="0"/>
                <a:ea typeface="Arial" pitchFamily="34" charset="-122"/>
                <a:cs typeface="Arial" pitchFamily="34" charset="-120"/>
              </a:rPr>
              <a:t>Evaluated for a book tracking/grasping task</a:t>
            </a:r>
            <a:r>
              <a:rPr lang="en-US" sz="1100" dirty="0">
                <a:solidFill>
                  <a:srgbClr val="000000"/>
                </a:solidFill>
                <a:latin typeface="Arial" pitchFamily="34" charset="0"/>
                <a:ea typeface="Arial" pitchFamily="34" charset="-122"/>
                <a:cs typeface="Arial" pitchFamily="34" charset="-120"/>
              </a:rPr>
              <a:t>)</a:t>
            </a:r>
            <a:endParaRPr lang="en-US" sz="1100" dirty="0"/>
          </a:p>
        </p:txBody>
      </p:sp>
      <p:sp>
        <p:nvSpPr>
          <p:cNvPr id="12" name="TextBox 11">
            <a:extLst>
              <a:ext uri="{FF2B5EF4-FFF2-40B4-BE49-F238E27FC236}">
                <a16:creationId xmlns:a16="http://schemas.microsoft.com/office/drawing/2014/main" id="{735CFC3A-0340-203F-BF32-128E07484CF7}"/>
              </a:ext>
            </a:extLst>
          </p:cNvPr>
          <p:cNvSpPr txBox="1"/>
          <p:nvPr/>
        </p:nvSpPr>
        <p:spPr>
          <a:xfrm>
            <a:off x="279218" y="4277713"/>
            <a:ext cx="8663613" cy="369332"/>
          </a:xfrm>
          <a:prstGeom prst="rect">
            <a:avLst/>
          </a:prstGeom>
          <a:noFill/>
        </p:spPr>
        <p:txBody>
          <a:bodyPr wrap="square">
            <a:spAutoFit/>
          </a:bodyPr>
          <a:lstStyle/>
          <a:p>
            <a:r>
              <a:rPr lang="en-US" sz="900" b="0" i="0" dirty="0">
                <a:solidFill>
                  <a:srgbClr val="222222"/>
                </a:solidFill>
                <a:effectLst/>
                <a:latin typeface="Merriweather Sans" panose="020F0502020204030204" pitchFamily="34" charset="0"/>
              </a:rPr>
              <a:t>Sulaiman, S., Jensen, T.B., Bengtson, S.H. </a:t>
            </a:r>
            <a:r>
              <a:rPr lang="en-US" sz="900" b="0" i="1" dirty="0">
                <a:solidFill>
                  <a:srgbClr val="222222"/>
                </a:solidFill>
                <a:effectLst/>
                <a:latin typeface="Merriweather Sans" pitchFamily="2" charset="77"/>
              </a:rPr>
              <a:t>et al.</a:t>
            </a:r>
            <a:r>
              <a:rPr lang="en-US" sz="900" b="0" i="0" dirty="0">
                <a:solidFill>
                  <a:srgbClr val="222222"/>
                </a:solidFill>
                <a:effectLst/>
                <a:latin typeface="Merriweather Sans" pitchFamily="2" charset="77"/>
              </a:rPr>
              <a:t> Kinematic analysis and integration of vision algorithms for a mobile manipulator employed inside a self-driving laboratory. </a:t>
            </a:r>
            <a:r>
              <a:rPr lang="en-US" sz="900" b="0" i="1" dirty="0">
                <a:solidFill>
                  <a:srgbClr val="222222"/>
                </a:solidFill>
                <a:effectLst/>
                <a:latin typeface="Merriweather Sans" pitchFamily="2" charset="77"/>
              </a:rPr>
              <a:t>Int J </a:t>
            </a:r>
            <a:r>
              <a:rPr lang="en-US" sz="900" b="0" i="1" dirty="0" err="1">
                <a:solidFill>
                  <a:srgbClr val="222222"/>
                </a:solidFill>
                <a:effectLst/>
                <a:latin typeface="Merriweather Sans" pitchFamily="2" charset="77"/>
              </a:rPr>
              <a:t>Intell</a:t>
            </a:r>
            <a:r>
              <a:rPr lang="en-US" sz="900" b="0" i="1" dirty="0">
                <a:solidFill>
                  <a:srgbClr val="222222"/>
                </a:solidFill>
                <a:effectLst/>
                <a:latin typeface="Merriweather Sans" pitchFamily="2" charset="77"/>
              </a:rPr>
              <a:t> Robot Appl</a:t>
            </a:r>
            <a:r>
              <a:rPr lang="en-US" sz="900" b="0" i="0" dirty="0">
                <a:solidFill>
                  <a:srgbClr val="222222"/>
                </a:solidFill>
                <a:effectLst/>
                <a:latin typeface="Merriweather Sans" pitchFamily="2" charset="77"/>
              </a:rPr>
              <a:t> </a:t>
            </a:r>
            <a:r>
              <a:rPr lang="en-US" sz="900" b="1" i="0" dirty="0">
                <a:solidFill>
                  <a:srgbClr val="222222"/>
                </a:solidFill>
                <a:effectLst/>
                <a:latin typeface="Merriweather Sans" pitchFamily="2" charset="77"/>
              </a:rPr>
              <a:t>10</a:t>
            </a:r>
            <a:r>
              <a:rPr lang="en-US" sz="900" b="0" i="0" dirty="0">
                <a:solidFill>
                  <a:srgbClr val="222222"/>
                </a:solidFill>
                <a:effectLst/>
                <a:latin typeface="Merriweather Sans" pitchFamily="2" charset="77"/>
              </a:rPr>
              <a:t>, 584–600 (2026). https://</a:t>
            </a:r>
            <a:r>
              <a:rPr lang="en-US" sz="900" b="0" i="0" dirty="0" err="1">
                <a:solidFill>
                  <a:srgbClr val="222222"/>
                </a:solidFill>
                <a:effectLst/>
                <a:latin typeface="Merriweather Sans" pitchFamily="2" charset="77"/>
              </a:rPr>
              <a:t>doi.org</a:t>
            </a:r>
            <a:r>
              <a:rPr lang="en-US" sz="900" b="0" i="0" dirty="0">
                <a:solidFill>
                  <a:srgbClr val="222222"/>
                </a:solidFill>
                <a:effectLst/>
                <a:latin typeface="Merriweather Sans" pitchFamily="2" charset="77"/>
              </a:rPr>
              <a:t>/10.1007/s41315-025-00518-3</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609D3-20B7-BE52-567E-E56025AB7D22}"/>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8AA73B00-B0B6-803C-652B-4901FAE452F0}"/>
              </a:ext>
            </a:extLst>
          </p:cNvPr>
          <p:cNvSpPr txBox="1"/>
          <p:nvPr/>
        </p:nvSpPr>
        <p:spPr>
          <a:xfrm>
            <a:off x="8001000" y="4796028"/>
            <a:ext cx="685800" cy="201168"/>
          </a:xfrm>
          <a:prstGeom prst="rect">
            <a:avLst/>
          </a:prstGeom>
          <a:noFill/>
          <a:ln/>
        </p:spPr>
        <p:txBody>
          <a:bodyPr wrap="square" lIns="0" tIns="0" rIns="0" bIns="0" rtlCol="0" anchor="ctr"/>
          <a:lstStyle/>
          <a:p>
            <a:pPr marL="0" indent="0" algn="r">
              <a:buNone/>
            </a:pPr>
            <a:r>
              <a:rPr lang="en-US" sz="800" dirty="0">
                <a:solidFill>
                  <a:srgbClr val="555555"/>
                </a:solidFill>
                <a:latin typeface="Arial" pitchFamily="34" charset="0"/>
                <a:ea typeface="Arial" pitchFamily="34" charset="-122"/>
                <a:cs typeface="Arial" pitchFamily="34" charset="-120"/>
              </a:rPr>
              <a:t>7 / 23</a:t>
            </a:r>
            <a:endParaRPr lang="en-US" sz="800" dirty="0"/>
          </a:p>
        </p:txBody>
      </p:sp>
      <p:pic>
        <p:nvPicPr>
          <p:cNvPr id="4" name="Image 0" descr="png/fig03_workcell.png">
            <a:extLst>
              <a:ext uri="{FF2B5EF4-FFF2-40B4-BE49-F238E27FC236}">
                <a16:creationId xmlns:a16="http://schemas.microsoft.com/office/drawing/2014/main" id="{318B9CB0-CA69-84B9-AB86-756559AB207C}"/>
              </a:ext>
            </a:extLst>
          </p:cNvPr>
          <p:cNvPicPr>
            <a:picLocks noChangeAspect="1"/>
          </p:cNvPicPr>
          <p:nvPr/>
        </p:nvPicPr>
        <p:blipFill>
          <a:blip r:embed="rId3"/>
          <a:srcRect b="7836"/>
          <a:stretch>
            <a:fillRect/>
          </a:stretch>
        </p:blipFill>
        <p:spPr>
          <a:xfrm>
            <a:off x="1250609" y="1078992"/>
            <a:ext cx="6642781" cy="3279211"/>
          </a:xfrm>
          <a:prstGeom prst="rect">
            <a:avLst/>
          </a:prstGeom>
        </p:spPr>
      </p:pic>
      <p:sp>
        <p:nvSpPr>
          <p:cNvPr id="5" name="Text 2">
            <a:extLst>
              <a:ext uri="{FF2B5EF4-FFF2-40B4-BE49-F238E27FC236}">
                <a16:creationId xmlns:a16="http://schemas.microsoft.com/office/drawing/2014/main" id="{A78D0950-F946-1886-878A-015E6F56742D}"/>
              </a:ext>
            </a:extLst>
          </p:cNvPr>
          <p:cNvSpPr txBox="1"/>
          <p:nvPr/>
        </p:nvSpPr>
        <p:spPr>
          <a:xfrm>
            <a:off x="502920" y="4457700"/>
            <a:ext cx="8641080" cy="640080"/>
          </a:xfrm>
          <a:prstGeom prst="rect">
            <a:avLst/>
          </a:prstGeom>
          <a:noFill/>
          <a:ln/>
        </p:spPr>
        <p:txBody>
          <a:bodyPr wrap="square" lIns="0" tIns="0" rIns="0" bIns="0" rtlCol="0" anchor="t"/>
          <a:lstStyle/>
          <a:p>
            <a:pPr marL="0" indent="0" algn="l">
              <a:lnSpc>
                <a:spcPct val="105000"/>
              </a:lnSpc>
              <a:buNone/>
            </a:pPr>
            <a:r>
              <a:rPr lang="en-US" sz="1600" dirty="0">
                <a:solidFill>
                  <a:srgbClr val="000000"/>
                </a:solidFill>
                <a:latin typeface="Arial" pitchFamily="34" charset="0"/>
                <a:ea typeface="Arial" pitchFamily="34" charset="-122"/>
                <a:cs typeface="Arial" pitchFamily="34" charset="-120"/>
              </a:rPr>
              <a:t>Stations are fixed; samples, substrates and consumables move. Interaction happens in the transfers between stations — and in the corridor that robots share with people.</a:t>
            </a:r>
            <a:endParaRPr lang="en-US" sz="1600" dirty="0"/>
          </a:p>
        </p:txBody>
      </p:sp>
      <p:sp>
        <p:nvSpPr>
          <p:cNvPr id="8" name="Text 0">
            <a:extLst>
              <a:ext uri="{FF2B5EF4-FFF2-40B4-BE49-F238E27FC236}">
                <a16:creationId xmlns:a16="http://schemas.microsoft.com/office/drawing/2014/main" id="{8978B0B0-C0BA-1242-09DA-6EEBDDB62BF2}"/>
              </a:ext>
            </a:extLst>
          </p:cNvPr>
          <p:cNvSpPr txBox="1"/>
          <p:nvPr/>
        </p:nvSpPr>
        <p:spPr>
          <a:xfrm>
            <a:off x="502920" y="286143"/>
            <a:ext cx="8138160" cy="369332"/>
          </a:xfrm>
          <a:prstGeom prst="rect">
            <a:avLst/>
          </a:prstGeom>
          <a:noFill/>
          <a:ln/>
        </p:spPr>
        <p:txBody>
          <a:bodyPr wrap="square" lIns="0" tIns="0" rIns="0" bIns="0" rtlCol="0" anchor="ctr"/>
          <a:lstStyle/>
          <a:p>
            <a:br>
              <a:rPr lang="en-US" sz="2100" b="1" dirty="0">
                <a:solidFill>
                  <a:srgbClr val="000000"/>
                </a:solidFill>
                <a:latin typeface="Cambria" pitchFamily="34" charset="0"/>
                <a:ea typeface="Cambria" pitchFamily="34" charset="-122"/>
                <a:cs typeface="Cambria" pitchFamily="34" charset="-120"/>
              </a:rPr>
            </a:br>
            <a:r>
              <a:rPr lang="en-US" sz="2100" b="1" dirty="0">
                <a:solidFill>
                  <a:srgbClr val="000000"/>
                </a:solidFill>
                <a:latin typeface="Cambria" pitchFamily="34" charset="0"/>
                <a:ea typeface="Cambria" pitchFamily="34" charset="-122"/>
                <a:cs typeface="Cambria" pitchFamily="34" charset="-120"/>
              </a:rPr>
              <a:t>Task 1 — Mobility and transport</a:t>
            </a:r>
            <a:endParaRPr lang="en-US" sz="2100" dirty="0"/>
          </a:p>
          <a:p>
            <a:pPr marL="0" indent="0">
              <a:buNone/>
            </a:pPr>
            <a:r>
              <a:rPr lang="en-US" sz="2100" dirty="0">
                <a:solidFill>
                  <a:srgbClr val="000000"/>
                </a:solidFill>
                <a:latin typeface="Cambria" pitchFamily="34" charset="0"/>
                <a:ea typeface="Cambria" pitchFamily="34" charset="-122"/>
                <a:cs typeface="Cambria" pitchFamily="34" charset="-120"/>
              </a:rPr>
              <a:t>An example work cell – to identify type of robotic tasks</a:t>
            </a:r>
            <a:endParaRPr lang="en-US" sz="2100" dirty="0"/>
          </a:p>
        </p:txBody>
      </p:sp>
    </p:spTree>
    <p:extLst>
      <p:ext uri="{BB962C8B-B14F-4D97-AF65-F5344CB8AC3E}">
        <p14:creationId xmlns:p14="http://schemas.microsoft.com/office/powerpoint/2010/main" val="3137034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469</TotalTime>
  <Words>2239</Words>
  <Application>Microsoft Macintosh PowerPoint</Application>
  <PresentationFormat>On-screen Show (16:9)</PresentationFormat>
  <Paragraphs>241</Paragraphs>
  <Slides>28</Slides>
  <Notes>28</Notes>
  <HiddenSlides>0</HiddenSlides>
  <MMClips>8</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Avenir</vt:lpstr>
      <vt:lpstr>Avenir Book</vt:lpstr>
      <vt:lpstr>Cambria</vt:lpstr>
      <vt:lpstr>Merriweather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Robotics and Controls in Self-Driving Laboratories</dc:title>
  <dc:subject>PptxGenJS Presentation</dc:subject>
  <dc:creator/>
  <cp:lastModifiedBy>Anuj Kumar Tiwari</cp:lastModifiedBy>
  <cp:revision>1</cp:revision>
  <dcterms:created xsi:type="dcterms:W3CDTF">2026-08-30T05:46:06Z</dcterms:created>
  <dcterms:modified xsi:type="dcterms:W3CDTF">2026-08-31T05:35:04Z</dcterms:modified>
</cp:coreProperties>
</file>