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notesSlides/notesSlide12.xml" ContentType="application/vnd.openxmlformats-officedocument.presentationml.notesSlide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76" r:id="rId3"/>
    <p:sldMasterId id="2147483690" r:id="rId4"/>
    <p:sldMasterId id="2147483702" r:id="rId5"/>
    <p:sldMasterId id="2147483723" r:id="rId6"/>
  </p:sldMasterIdLst>
  <p:notesMasterIdLst>
    <p:notesMasterId r:id="rId67"/>
  </p:notesMasterIdLst>
  <p:sldIdLst>
    <p:sldId id="359" r:id="rId7"/>
    <p:sldId id="391" r:id="rId8"/>
    <p:sldId id="783" r:id="rId9"/>
    <p:sldId id="392" r:id="rId10"/>
    <p:sldId id="257" r:id="rId11"/>
    <p:sldId id="258" r:id="rId12"/>
    <p:sldId id="545" r:id="rId13"/>
    <p:sldId id="261" r:id="rId14"/>
    <p:sldId id="262" r:id="rId15"/>
    <p:sldId id="781" r:id="rId16"/>
    <p:sldId id="784" r:id="rId17"/>
    <p:sldId id="400" r:id="rId18"/>
    <p:sldId id="403" r:id="rId19"/>
    <p:sldId id="404" r:id="rId20"/>
    <p:sldId id="405" r:id="rId21"/>
    <p:sldId id="406" r:id="rId22"/>
    <p:sldId id="407" r:id="rId23"/>
    <p:sldId id="269" r:id="rId24"/>
    <p:sldId id="318" r:id="rId25"/>
    <p:sldId id="788" r:id="rId26"/>
    <p:sldId id="782" r:id="rId27"/>
    <p:sldId id="785" r:id="rId28"/>
    <p:sldId id="786" r:id="rId29"/>
    <p:sldId id="789" r:id="rId30"/>
    <p:sldId id="319" r:id="rId31"/>
    <p:sldId id="787" r:id="rId32"/>
    <p:sldId id="790" r:id="rId33"/>
    <p:sldId id="446" r:id="rId34"/>
    <p:sldId id="377" r:id="rId35"/>
    <p:sldId id="395" r:id="rId36"/>
    <p:sldId id="398" r:id="rId37"/>
    <p:sldId id="397" r:id="rId38"/>
    <p:sldId id="396" r:id="rId39"/>
    <p:sldId id="399" r:id="rId40"/>
    <p:sldId id="401" r:id="rId41"/>
    <p:sldId id="402" r:id="rId42"/>
    <p:sldId id="501" r:id="rId43"/>
    <p:sldId id="514" r:id="rId44"/>
    <p:sldId id="798" r:id="rId45"/>
    <p:sldId id="793" r:id="rId46"/>
    <p:sldId id="794" r:id="rId47"/>
    <p:sldId id="384" r:id="rId48"/>
    <p:sldId id="263" r:id="rId49"/>
    <p:sldId id="310" r:id="rId50"/>
    <p:sldId id="286" r:id="rId51"/>
    <p:sldId id="298" r:id="rId52"/>
    <p:sldId id="797" r:id="rId53"/>
    <p:sldId id="291" r:id="rId54"/>
    <p:sldId id="317" r:id="rId55"/>
    <p:sldId id="287" r:id="rId56"/>
    <p:sldId id="265" r:id="rId57"/>
    <p:sldId id="796" r:id="rId58"/>
    <p:sldId id="271" r:id="rId59"/>
    <p:sldId id="425" r:id="rId60"/>
    <p:sldId id="426" r:id="rId61"/>
    <p:sldId id="434" r:id="rId62"/>
    <p:sldId id="427" r:id="rId63"/>
    <p:sldId id="428" r:id="rId64"/>
    <p:sldId id="791" r:id="rId65"/>
    <p:sldId id="792" r:id="rId66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343"/>
    <p:restoredTop sz="94654"/>
  </p:normalViewPr>
  <p:slideViewPr>
    <p:cSldViewPr snapToGrid="0">
      <p:cViewPr varScale="1">
        <p:scale>
          <a:sx n="95" d="100"/>
          <a:sy n="95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38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794 235 24575,'-78'-39'0,"0"-1"0,1 0 0,-14-1 0,7 9 0,25 15 0,7 7 0,-15 9 0,11 1 0,14 0 0,6 0 0,0-7 0,-2-1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5.7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8083,'8'8'0,"4"5"0,-7-3 1671,6 3-96,-9-5-1429,4 5 0,-6-9 0,0 5-146,0 3 0,0-4 0,0 2 0,0 1 461,0 2-432,-6 2 0,2-5 194,-5 0 0,4-1-648,-5 6 104,7 0 0,-6-2 0,6-2-238,-2-1 446,0 0 72,5 5 63,0-7 1,2-2-1,3-7-525,5-4 470,3-3 13,1-7 0,1-1 0,0-2-217,0-2 122,-1-6 0,1 10 7,0-4 1,6 4 168,-5 1 0,5 2 0,-6 1 0,0 4 0,1 2 41,4 2-20,-4 3 1,5 7 0,-8 4 0,-1 3-5,-2 2 1,-7 1-25,2 4-20,3-4 0,-6 7 0,3-5-306,-4 2 14,-1-1 0,-5 1 0,-1-1-470,-2-1-841,4-1 1389,-9-3 0,10 1 0,-7 0 180,-1 0 0,4-7 0,1-2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3.95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0 13681,'8'8'785,"-1"5"-746,-7-11 183,0 5 6,6-1 1,-2-4 243,6 3-326,-1-4 1,6 4 0,0 0 0,-1 0 338,1 2-382,0 1 0,-5 2 0,-2 1 0,-2 4-392,-2 3 134,-3 1 80,-1 2-118,0 2 1,0 2 0,-1-1 0,-4 2 0,-5 1-699,-3-3 459,-2 4-118,0-5 322,1 0 0,1-2 113,3-6 1,-3-6-65,3 1 119,3-7-274,-6 4 371,12-7-22,-6-7 1,9-2 0,3-9 394,5-2-242,9-6 0,-1 3 0,7-6 299,1-1-476,2 1 0,-1 1 38,-2 4 0,3-3 0,-6 8-51,1 1 73,-1 2 1,-8 2 0,1 5-85,0 4-8,-1 3 1,-4 2 0,0 0-128,1 0 120,-4 7 1,-1 1 0,-6 7-201,0-1 0,0 3 147,0 2 38,-6 4 20,4 6 1,-11-4-5,3-1 0,-1-1 1,0 3-222,1-1 221,0-7 1,-5 5-46,1-4-107,-1-2 127,0 4 0,5-8 1,1-2-486,-3-1 471,-1-6 9,5 2 113,1-12 0,7-3-131,0-5 0,7-6 1,4-3 388,7-5-119,5 2-100,7-10 1,2 9 169,-2 2-132,9-3 0,-15 7 1,11-3 63,-4 4-53,-2 4 1,-4 6 0,-3 2 55,0 1-168,-3 2 29,-4 5 0,0 0 0,-1 2 0,-1 3-44,-3 5 26,3 3 1,-11 3 0,3 2-1,-4 3-277,-1 2-55,0-5 0,-1 10-281,-4-4-243,3-2 0,-11 4 714,3-7 0,2 1 0,0-5-812,2-1 0,-1 1 929,2 0 1,10-1-1,-3 1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4.85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30 396 9531,'8'6'849,"-3"4"0,2 3 0,-3 2 506,0-1-359,-3-5-546,-1 4 1,0-10-173,0 7-240,0-7 94,0 10 0,0-10 0,-1 7-74,-4 1-31,-3 3 0,0 0-188,3 1 0,-2 0 1,2 1-1,0 2 74,-1 2-27,4 6-26,-4-10 1,6 10-153,0-6 278,0-1-252,6-4 187,-4 0 0,11-2-207,-3-3 1,3-4 0,3-6 0,2 0 0,2-1-598,-2-4 649,-2-4 0,3-5-152,1-1 510,0 0-256,-6-6 1,6 3 23,0-6 0,-6 6 486,-4-2 1,0 4 0,5 1-269,-1 0 86,-6 1 479,-1 5-418,-7 3 0,0 12 180,0 4-536,0-3 129,0 6-82,0-5 0,0 8 1,0 2 22,0 2 0,0 0 0,0-6 0,0 3 13,0 2 13,0-2 0,5 4-24,0-7-92,6 1 110,-3-7-19,1-1 0,4-2 0,-4 0-163,4-2 0,7-1 1,0-4-1,-1-3 1,3-5 164,2-3 0,4-6 0,1-3 22,1-1 1,4-1 54,0-5-82,0-7 0,-4 3 0,-1-5 292,1 2-28,-7 2 1,3 3 0,-7-2-87,-1-1 0,-3 0 0,-4 4 0,-2 1 1,-3 1-207,-3 4 1,-3-2-1,-5 6 14,-4 2 1,-4 8 0,-4 5 0,-1 4 152,-1 1-103,-7 0 1,4 6 0,-4 6 0,2 4 156,-2 4-150,4 6 0,-4-3 111,7 6 1,-1 0-149,5 1 1,1 6 0,0 3-1,5 2-42,4-2 0,3 2 0,2-4 130,0 6-89,0-9-112,13 9 20,-3-14 0,11-1 0,-4-4 0,2-4-422,6-4 0,2-8 1,4-3-1,2-3 1,3-5-265,2-7 1,-1-6 91,2-14 272,4 1 41,-12-7 210,11-2 0,-9-6 0,5 0 220,-2 0 0,3-2 1,-5 0-1,-1 1 81,-2 2-91,-2 2 0,1-3 27,-1 0 1,-6 5 482,-4 0 309,-2 6-597,-3-3 1,-1 9 751,-3 2-570,-3 4 0,-7 6 1318,0 0-1578,0 7 0,-7 3 1,-3 12 778,-3 8-749,-1 6 0,-3 8 1,-1 2 379,-1 4 1,-1-1-16,6 10-495,-1-3 63,0 9 1,2-6-1,2 1-260,1-1 143,0 6 0,2-4 1,3 3-1138,3-3 795,2-2 1,0-5-1271,0 0 1224,0-6 1,0 1 0,2-8 359,3-1 0,3-7 1,7 3-1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01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471 1 14652,'-7'8'6759,"5"5"-6569,-11-12 680,12 6 1,-12-5-228,3 2-334,-10-2-147,4 11 0,-12-11-247,4 3 0,-6-4-406,-4-1 0,3-1 1,-5-3-1,2-2 1,-1-2-3115,3-4 1946,7 6 1486,-3-1 1,6 1 0,-8-2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41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1 18033,'0'14'331,"0"1"0,0 0 0,0-1 846,0 1-719,0 0-291,0 6 0,0 0 210,0 4-1083,-7 2 715,6-4 0,-6 2 0,7-2-1819,0-2 1355,0-1 0,-5-6-2009,0 1 1197,0-7 798,5-1-1527,7-7 2104,1-13 0,13-4 0,2-12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53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88 13684,'0'-22'-404,"0"0"1,0 8 525,0-1 132,0 7-853,0 1 328,0 7 0,-2 2 397,-3 3 1,-3 3 0,-7 7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5.83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162 0 16013,'8'23'323,"4"-6"0,-8-8-601,0 3 469,-3 7 0,-1-2 1,0 2 1543,0-2-1290,0 4 1,-5 0 0,1 5 0,-1 0 212,-2 6-496,5-3 1,-9 7-1,5-5-817,-3 3 743,0-3 1,-1 10-1,2-7-183,1-1 75,-4-2 1,7 3-1153,-5 1 901,5-1 1,-9-5 0,5-1-205,0-3 0,-4 1-79,8-7-835,-8 1 787,11-5 0,-8-2-894,4-4 738,4-2 773,-6-7 1,7-8-47,0-7 0,7-13 1,1-9-1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6.11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1 397 14127,'6'-36'-309,"-3"0"85,7-3 384,-7 3 1,9 8-1,-7 2 1,0 3 1864,1 2-1585,-4 2 0,4-1 198,-6 0-492,7 7 1,-5 0 0,4 5 55,1 0 1,1-5 124,6 3 0,0 2-72,-5-2-196,11 7 0,-10-4 0,9 7-133,-2 0 0,4 0 1,3 0-1,4 0 158,2 0 1,-1 7 0,-1 3 0,-2 3-92,-2 1 1,-6 3-1,2 1 1,-5 3-363,-6 2 0,0-4 1,-6 6-1,0-1-1087,-5-1 1082,-4 5 0,-14-12 0,-1 4-986,-2-4 314,-1-1 996,-6 0 1,-2-2-146,2-3 13,-2 3 0,10-12 135,-2 4 1,-2-3 0,6-2 269,2 0-305,8 0 0,-3-7 0,5-1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6.41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30 10111,'30'-1'0,"-3"-3"-105,-2-1 101,3 0 1,-12 5-88,4 0 1651,-4 0-377,-8 0-759,5-6-83,-11 4 0,3-4-40,-10 6-237,-3 6 1,-12 1-1,-1 4 91,-2-1 1,5 0 277,-2 5-434,4-1 159,1 1 1,1 0-1,1-1 80,3 1-255,3 0 0,7-1 0,0 1 264,0 0-204,7 0 1,1-1-1,8 1-174,4 0 4,-4-1 0,12-1 0,-3-1-625,2-2 350,3-7-89,-1 3 332,1-12 0,-3-2-95,-2-7 201,-4 0 1,-8-6 0,-3-3-854,-5-4 587,-4-2 1,-9 3-1,-6-1-1816,-9-1 2121,-12 9 1,-2-14 0,-7 11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8.42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45 44 9490,'-8'0'-776,"-5"0"1331,11 0 589,-5 0-310,7 0 547,0 0-813,7 0 0,-4-1 84,7-4 1,-5 3 593,5-3 22,-7 4-1110,10 7 0,-11 2 95,3 7-45,-4 0-150,-1 6 41,0-5 0,-6 12 0,-3-3-106,1 2 0,-3-2-307,6-1 0,-5-1 129,5 2-8,-6-4 406,9 0-439,-4-4-13,6-3-422,0-1 291,0-11 258,0 5-703,0-14 529,6-8 1,2-8-86,7-6 1,5 0 228,-1-1 1,1-4-50,-5 0 0,4-1-8,1 6 0,1 1 263,-1 4 0,-4 2-97,4 8 758,-4-1-530,5 7 1,-5 1 161,4 7 0,-2 2 0,0 3 87,2 5-415,-7-4 0,0 7-571,-3-3 0,1 3 0,-1 2-192,-5 0-559,3-7-1333,-7-2 2620,6-6 1,0-6-1,1-2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8.79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265 15 13257,'8'-8'1295,"-2"2"1156,1 6-1526,-6 0-507,6 0 1,-12 6-36,0 4 1,-6 5 241,1 4 1,-1 4-281,1 6 1,-3 6 189,3-1 0,-3 12-206,-2-2 0,2 5-211,3 0 0,-3-2 1,3 7 104,-3 2-174,-1 1-1630,-1 2 1375,7-1 0,-5-4 186,3 0 0,2-6-856,-2 1 1,0-5-824,-5-5 0,6 0 0,0-9-188,3-8 1224,1-4 560,5-9 1,7-9-1,1-9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5.8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8706,'0'15'459,"2"-2"-1317,3-3 455,-4 3 1,13-5-409,-5 7 464,11-7 0,-2 5 347,6-3 0,1 3 0,4 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8.94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632 30 15256,'15'0'5062,"-7"0"-4175,-1 0 0,-20 0-271,-7 0 0,-6 0-375,-3 0-182,-7 0 0,-9 0 0,-8 0-363,-5 0 0,-5-5 0,-1 1-3623,2 0 3903,2-4 0,-6 7 0,-1-6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9.77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0 15214,'15'0'553,"-5"0"1,-2 2 175,-2 3 0,-1-2-420,-5 7 0,0 0 394,0 4-384,0 1 0,0 6-132,0 4 1,0 2-120,0 3-471,0-1 443,-6 7 0,3-5 65,-7 4 1,6-4 557,0-2-406,-5 0 0,6-1-420,-7-3 0,7-4 0,-2-6-710,4-1 575,1-6-838,0-1 723,0-7 1,-5-2-24,0-3 1,0-4 170,5-11 1,0-3 45,0-6 0,6-7 50,4-3 0,8-4 0,3 1 180,2 2 84,2-2 1,4 11 111,1-3 0,-1 9 1,0 6 596,1 2-492,6 3 0,-5 5-460,3 4 1,-3 4 0,-3 2-8,-4 4 130,-2 4 0,-8 5-987,1 1 1,-2 5 0,-3-1-1477,-5-1 2404,-4-2 0,-1-1 0,0 0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0.19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1 235 12762,'0'15'-767,"5"0"654,0 0 1,6-6 862,-1 1 0,-2-7-214,2 2 1,0-3 0,6-2 570,4 0-826,-4 0 0,12-2-159,-4-3 0,4-3 0,0-6-391,-4-1 341,4-6 0,-7 4-113,4-2 0,1 2 166,-7 3 0,1-6 4,-5 0 0,-6 1-238,1 4 0,-6 0 1,0 1-66,-2-1 0,-2 7-187,0-5 189,0 5 0,-6-1 0,-4 3 0,-5 1-6,-5 0 1,4 0 1,-10 5 84,6 0 1,-4 7 288,4 3 0,-4 4-91,4 6 0,-4-2 426,4 6-58,1 1-188,4 4 1,7 1 15,3-1-247,-3 7 1,6-3-1,-3 4-116,3-1 0,9-2-224,3-4 1,3-2-196,2-4 1,6 2 0,3-6-1293,4-2 1189,14-8 1,-4-4-387,6-6 1,-1-2 116,-9-2 907,7-5 0,-10-12 1,5-2-1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0.52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294 1 10886,'10'6'823,"0"4"-681,-7-3 1,2 1 238,-10-3 0,-3 1 308,-7 4 1,-4 3-238,-1-3 1,-6 2-437,1-3 1,-1 3 28,2-7 1,-4 1 139,4-1 0,2-3-78,3 3 0,2-4 0,4 1 614,4 3-500,-5-4 0,13 8-139,-4-5 1,5 3-202,5 3 1,3 3-83,7-3 0,-1 8 162,1 1 1,5 2 0,-1-3-507,-1 2 110,5 6-724,-7-9 745,12 4 1,-11-2 88,2 1 0,-7 0-235,-3-6 294,-5-6 0,2 5 0,-9-3 0,-5 2-90,-7-2 0,-9 1-105,-1-6 215,-3 0 1,4-5-275,-1 0 1,2 0-4,-1 0 543,3-7 1,6-8 0,0-7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0.83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192 0 16579,'8'15'-3311,"4"0"3134,-8-1 0,1 1 161,-5 0 1,0-1 1756,0 1 0,0 0-981,0-1 1,0 1 0,0 1-221,0 4 1,-5 1-198,1 4-388,-8 9 0,9-9-80,-7 9 0,2 2 283,-2-2 1,-3 5-361,3-4 1,-1 4 158,1-5 0,-3 7-281,3-2 1,-1-3 0,-1 0-716,2 0 500,1-5 212,-6 5-39,0-13-594,7 5-119,-5-12-367,11-1 935,-4-9 1,6-16 470,0-9 0,6-4 0,3-13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1.08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74 383 13416,'0'-52'-761,"7"1"859,-5 7-114,11 0 187,-5 6 1,2 4 484,-1 10-355,1-4 1,-2 12 286,-3-4 1,2 9 333,-2 1 0,1 6 415,-1 0-617,3 2-263,1 2-187,4 0 1,-10 6-427,7 4 1,-1-2 172,6 2 0,5 0-308,-1 5-318,7-1 502,-9 1 0,9 0-248,-6 0 0,-1 4 35,-4 1 1,-5 1 0,-2-3 163,-2 2 1,-2 4-539,-9-4 588,-3 6 1,-14-5-383,-2 4 0,-4 1 406,-1-7 0,-7 1 0,-2-5-315,1-1 432,1-6-888,0-1 448,5-7 1,1 0 466,11 0 0,-4 0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1.39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89 15 11803,'21'0'0,"-5"5"170,4 0 1,-8 6-582,-3-1 1368,-5-4-617,2 7 1,-6-9 38,0 6-215,-6-7 48,-3 3 0,-7-1 144,-4 0 0,4 5-262,-3-5 0,2 5 0,3-4 576,-1 2-266,0 2-250,7 11 1,-3-4 0,6 2-37,1-2 1,3 2 0,1 1 191,0-2-480,6-2 1,2 0 12,7 4 0,0-8 65,0 2 1,-1-4 0,1 0-422,0-5-15,-1-4 244,1-1 1,0-6 0,-1-6 290,1-6 0,-2 0 0,-1-6-406,-3-2 183,1-2 1,-2-1-73,-3-1 1,2 1-473,-2-1 0,1 1 0,-3 1 823,2 4 1,7-4-1,-4 5 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1.80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16777,'14'7'1395,"1"-1"-1068,0 4-445,-1 3 0,-4-6 1,0 4 45,1-1 33,-4 0-38,-1 4 1,-6 1-1,0 0 204,0-1 1,0 1-888,0 0 1019,0-1-671,0 1 547,-6 0 1,4 1 193,-3 4 1,2-4 23,-2 4 0,4-4-81,-4-1 0,3-1-218,2 1-32,0-7-325,0 5 329,0-11-1067,0 5 357,0-7 535,0 0 1,2-7-59,3-3 1,-2-3 184,7-2 0,-1-6 148,6-3-33,0-4 1,1 0 407,4 4 248,-4-4-456,12 5-26,-5-6 0,1 1-206,1 3 1,-1 1 425,6 9 0,-7-1-64,-4 11 0,2 0-119,-1 5 1,0 7-1005,-6 2 97,-6 4 0,-1 9 299,-7 2 0,0 4-424,0 1 0,-2 1 70,-3-1 0,-3-4 214,-6-1 1,4 1-119,0 4-443,7-6 478,-4-2 294,1-13 279,4 5-85,-5-11 0,14 11 1,1-5-1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2.18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103 74 18989,'30'-8'4486,"-7"1"-4030,-4 7 1,-7 0-2653,-3 0 3322,-5 0-627,2 0 0,-6-2-220,0-2 1,-1 0-506,-4-6 1,-2 6 0,-4-5-346,1 3 0,-5-1-748,-4 2 1034,-1 4 1,5-6 177,1 7 1,-1 5-1,0 2 1,1 1 129,-1 3 0,7 2 1,1 4-1,2 1-107,0 1 1,0 1 0,7-4 0,3 2-316,5 2 494,-4-1 1,7-4 0,-1 0-158,6-1-73,-2 1 1,5 0 0,-6 0-1046,0-1 468,-1 1 1,-1 0-2055,-3-1 1983,-3 1 1,-7-5 0,0 0 464,0 1 0,-8-3 0,-5 0 0,-5 1 844,0-1-289,1-5 0,-2 4 246,-1-7 84,1 0-344,4 0 1,0 0 0,0 0-1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2.59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1 190 14757,'14'15'-1562,"1"-6"0,0 0 1692,0-3 0,1-1 0,2-5 872,1 0-776,1 0 0,-4 0 1,2-2 524,2-3-462,6-3 1,-8-2-1,5 2 478,-2 2-348,5-6 719,-9 4-896,4 0 0,-6-3 0,-1 4 425,1-1-543,0-2 0,-1 0 1,1 0 312,0-1-277,-7-2 1,5 0-1,-5 1-187,0 3 55,-1-1-153,-1-5-160,-4 0 0,3 7 468,-10 3-351,-3 10 1,-9 8 437,-2 7 0,3 6-106,-4-1 1,-1 2 0,1 4 87,2 4-126,2-4-64,8 5 0,1-7 0,7 0 128,0 1 1,7-2 0,2-2 0,6-3-35,5-2 1,3-6 0,8-7 0,3-2-113,5-3 0,5-1 0,2-4-389,-2-2-1191,3-5 1107,-9 1 0,0-5 70,-4 3-836,-16 4 889,1-7 579,-17 11 0,5-11 1,-7 5-1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6.0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 0 8104,'8'15'996,"3"-1"418,-6 1-1523,0-7 0,-5 0-702,0-3 489,0-3 0,-2 5 0,-1-9-857,-2-3 655,-6 3 524,9-11 0,-11 5 0,5-7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4.0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383 0 8563,'8'0'1310,"-2"0"-208,1 0-257,-6 0-100,6 0-359,-14 7 0,-1-4 88,-6 7-227,-1 0 1,-1 5 27,-4-1 0,2 8 8,-7 2 0,1 5 93,-5 6 0,4 4-93,1 10 0,-1 5 201,-4 9 0,6 3-99,3 2 0,4 4 0,1-3 1,0 3-342,1 1 1,4 1 34,0-1 1,7-4-274,-2-1 0,3-6 210,2 2 1,0-3-268,0-3 0,0 0 151,0-5 0,0 1-982,0-10 0,2 2 93,3-12 1,3-6-230,7-8 0,1-5 133,4-6 0,-2-2 1,6-9 40,2-3 1044,9-9 0,2-9 0,7-7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4.7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45 133 8564,'0'8'1858,"0"-2"-1780,0-6 3776,0 0-3726,6 0 69,-4 0 1,11 5-54,-3 0 1,-2 0 331,2-5-681,0 0 1,4 0-42,1 0 0,-5 0-28,0 0 1,-2-7-85,1-2 0,0-4 119,-4-2 1,-4 5 137,4 0 1,-3 1 29,-2-6 1,0 0 37,0 0 0,-2 2-41,-3 4 1,2-3 54,-7 7 1,0 0 26,-4 5 0,-1 0 30,0 0 0,1 2 26,-1 3 1,0-2-78,0 7 0,1 0 42,-1 4 0,5 1-37,0 0 0,7 1 25,-2 4 0,4-4-15,1 4 1,0-4 88,0-1 1,0-1 72,0 1 0,6 0-88,4 0 0,3-6 21,2 1 1,-1-7-39,1 2 0,0-3-168,0-2 0,-1-2 158,1-3 0,0-3-109,-1-6 0,-4-1 88,0 0 0,-7-4-62,2-1 0,-3-1 3,-2 1 0,0 4 14,0-4 0,-7 1 19,-3 4 1,-4-3-9,-6 8 1,4-1 168,-4 1-152,4 3 0,1 7 240,0 0 0,6 0-75,-1 0 0,7 7 130,-2 3 1,3 3-135,2 1 0,0 6-49,0 0 1,2 4-85,3-4 1,-2 1 103,7-1 1,-1-4-202,6 3 0,0-7 108,0-2 1,-6-7-344,1 2 175,0-3 1,0-4-604,0-3 320,-7-3 0,3-12 136,-6 1 0,0-1-563,0 5 0,-6-4 246,-4-1 1,2-1 581,-2 1 0,0-3 0,-4-6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5.5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74 8537,'0'-15'-351,"0"0"472,7 1 1602,-5-1-1148,4 7 0,-8 1 42,-2 7 1,0 2-45,-6 3 0,6 5-209,-6 9 0,5 4 188,-5 7 0,2 5-102,-2 5 0,-1 2-29,6 2 63,0 0-154,-2 7 0,4 1-286,-7 7 1,5-2 0,-3-1-297,2-2 250,1 0 1,0-2-903,0-3 0,-5-5 558,5-5 1,-5-3-111,6-7 1,-8-1-487,2-3 1,4-9 941,1-6 0,3-13 0,2 1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5.93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1 219 8830,'0'15'262,"0"0"514,6 0-125,-4-1-4,5-6 1,-6 1 219,4-5-480,-3-2-81,11 5 1,-5-7-332,7 0 1,6 0 96,3 0 302,-2-7-751,5 5 339,-4-11 1,7 5-175,-1-6 230,1-1 0,-1-5 1,0 1-154,1 1 0,-7 1-47,-4 3 0,-2-1 66,-3 0 129,-6 1-48,-1-1 0,-7 0-26,0 0 0,-2 6-13,-3-1 1,-4 0 0,-11-3 45,-5 3 0,3 4-194,-3 6 190,1-7 0,-6 5-6,1-2 1,-1 7 70,1 2 1,1 6-1,4 1 18,4 6-67,4 4 318,-5 8-157,11-1 0,-8 1-63,13-1 1,-5 7-55,5 3 0,0-1 0,5-1-341,0-1 90,0-1 1,9-6-129,5 0 1,4-6 248,12-3 0,-4-10-848,8-6 0,2-2-14,-2-2-403,1-6 1372,0-3 0,10-12 1,7-2-1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2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236 280 8567,'14'-8'-304,"6"-5"-679,0 3 770,-1-3 1,-1-2 683,-3 0 1,1 1-71,-11-1 83,7-6-219,-11 4-118,6-4 0,-9 5 53,-3-4 1,-3 4-108,-7-4 1,-1 4 97,-4 1 1,-1 7-98,-3 3 0,-4 3 288,3 2 0,-2 4-126,-3 6 1,1 1 400,-1 13-378,8 1 0,-5 6 0,8 3 104,1 5 1,8 4-172,5 1 1,3-1 71,2-4 0,0 8-272,0-3 1,0 4 99,0-4 1,5-2-889,0-3 389,7 4 200,-11-6-998,6 1 543,-7-2 165,0-13 0,0 3-315,0-7 0,0 1-53,0-5 845,0-7 0,-7-2 0,-1-6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40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353 1 14164,'7'23'433,"-6"-2"0,6-11 1,-7 0 242,0 1 0,-2-3-196,-3 2 1,-3-5 289,-7 5 1,-6-7-327,-3 2-195,-4-4 131,-2-1-1974,-6 0 1375,5-6 1,-5 3 177,7-7 0,1 5 2,4-5 1,-4 0 0,5-4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69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207 0 15111,'8'0'-421,"5"0"1220,-11 0-405,4 0-273,-6 0 3319,0 0-2833,0 7 1,-6 1 30,-4 6 1,-3 8-350,-2 2 1,-1 6 149,-4 4-272,4 3 1,-5 4 92,6 3 0,2-3-183,3 8 0,-3-1 184,3 1-679,-3-4 249,5 6 0,-4-9-504,8-2 1,-6 2 0,5-4-84,2-1 493,1 6 1,2-14-1923,0 0 0,0-4 2121,0-5 1,6-4 0,3 5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6.8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574 15 8539,'0'23'0,"0"-3"2301,0-10-1158,-7-4 1,2-6 0,-8 2 1616,-3 3-2290,-9-4 1,-4 6-438,-10-7 0,-5-2-1322,-5-3 0,-2 2 809,-3-7 1,2 1 258,3-6 221,10 0 0,-17 0 0,10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7.57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74 169 12494,'16'-2'-335,"4"-3"235,-10 4 0,9-12 45,-9 3 381,-3-3-173,6-2 1,-12 0 224,4 1-163,-3-1 0,-2 0 248,0 1 0,-7 0-201,-3 5 0,-3 2 514,-1 7-497,-1-6 1,0 6-10,1 0 0,-1 6 76,0 9 0,0 1-115,1 4 0,4-2-275,0 6 0,7-4 134,-2 4 0,3 1-324,2 4 0,0-1 82,0-4 0,2 3-383,3-8 0,5 2 96,9-1 0,-1-10 60,7 0 0,-6-2 278,6-3 1,-6-2-1,4-8 78,-1-5 1,2-3 548,-4-2-272,-7 1-166,0-7-49,-12 4 0,6-6-40,-7 4 1,-7 1-658,-2-7 1,-4 11-233,-2-6-1460,0 7 900,0-8 1356,1 6 0,-1 0 0,0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8.0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236 104 8580,'8'22'922,"-2"5"-692,-6-8 1,0 6 682,0-6 0,0 1-293,0-5 1,0 4 117,0 1-453,-6 6 0,-2-10-197,-7 5 125,7 1 1,-10-1-243,3 3 96,-3 4 0,4-5 0,-1 8-85,0 3 1,-4 4-1,-1 6-42,2 0 71,8 0 0,-3 0 52,3 0 0,2 5-236,-2 0-64,7 0 260,-3-5 0,6-6-96,0-4 0,0-4 0,0-6-348,0-4 81,0-10-777,0-4 756,6-12 1,-3-6-164,7-12 296,0-7 0,0-15-79,0-3 0,-6-10 19,6-9 1,-6-4-987,0-2 1372,5 7-197,-8-5 0,11 7 874,-7-4-566,6 4 0,-1 6 341,9 1 1,-1 5 0,7 4-558,1 4 1,-3 12 379,1 3-207,-6 11 1,13 4 0,-5 10 513,1 4-434,-1 1 0,1 6 1,-2 6 81,-5 6 1,-1 4 0,-2 8 211,-4-1-542,-9 7 1,3 0-288,-7 3 0,0 2 0,-2-5-347,-3 2 0,-3-6 0,-8 1 603,-4-7 0,2-3-522,-6-3 339,6-11 0,-8 9 1,5-13-714,-2-2 584,-2-1 0,2-8-202,4-4 1,2-3-1,4-4 1,4-1 546,4-1 0,-4-7 0,1 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6.2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30 8245,'7'14'1998,"-6"-5"-2061,6 4-322,-7-12 0,0 4 256,0-10 0,0 2 0,0-7-3125,0-1 3254,-7 4 0,-1-12 0,-7 2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8.41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0 133 9617,'20'9'26,"0"1"0,-1 6 0,-4-7 462,0-1-248,-7-2 0,5-1 193,-3 0 0,3 0 1,1-5 358,1 0-836,0 0 1,1-2 141,4-3-195,-4 4 0,7-14 0,-5 2 143,1-5 1,1-1-115,-5 4 1,-2 0 121,-3 0 0,-4 1 0,-4-1-110,3 0-6,-4 7-52,6-5 68,-14 11 1,-1-9 0,-7 6 20,1 2 1,-3 1 43,-2 2 1,3 0 26,-4 0 1,-1 2 80,1 3-84,0 3 0,6 7 0,-1-1 0,2 3 71,3 2-84,-3-2 1,12 9 31,-4-7-44,3 7 0,4-3-104,3 7 1,-2-6 0,7-1 20,1-2-581,2-1 363,8-5 1,-4-1-588,2 1 621,4-7 0,-5-1 0,5-7-402,-2 0 431,-1-7 0,-1 2 0,1-8 248,-2-3 0,5-9 0,0 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8.77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15 9617,'10'-8'522,"-1"3"-100,1 3 0,-2 4-85,-3 3 510,-3 3-447,-2 7 0,0 0-18,0-1 1,0 6 0,-2-1 8,-3-1-306,4-1 1,-12-1 178,3 4-90,3-4 1,-4 12 0,4-5 194,-1-1-208,5 0 1,-4-3 0,7 1 74,0-2-94,0 5 1,0-12 0,0 4-167,0-2-43,0 0-788,0-5 339,0-1-582,0-7 799,7 0 1,-4-8-165,7-7 278,0-6 1,4-4 0,3 1 116,2-3-56,-2 0 1,6-1 0,-5 2 215,1 1 1,1 7 165,-6-1 481,8 2-557,-6 9 1,5 2 0,-6 6 461,0 0-488,-1 6 1,-1 4 0,-1 10-120,-2 4 29,-7 10 1,3-3-473,-6 4 311,7 2 1,-5-7-1,3-1-915,-4-8 564,-1-4 0,0-3-1846,0 1 1173,0-7 1149,7-1 0,1-14 1,7-1-1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9.09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45 11277,'-21'-7'-349,"-2"-1"0,-7-7 0,1 1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09.6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148 280 8586,'8'0'-296,"5"2"1,-3 1 684,3 2 1,7 0 193,-1-5 1,3-7 0,-3-4 0,4-6-130,0-2 0,0-7 10,-4 1-306,-2-3 1,-1 4 0,-8-1-60,-1-1-94,-2 5 0,-5 0 1,-2 6-333,-3 0 116,-10 7 205,-8 2 0,-3 6 180,-3 0-158,3 6 1,-15 7 0,7 8-142,1 2 0,2 7 159,2 4 28,-1 7 0,7-8 0,4 4 0,2-1 108,3-2 0,6-3 0,3 0 0,3 0-35,2-3 1,2-7 0,3 2-461,4-2 378,4-1 1,2-12 0,1-1-99,4-1-74,-4-4 194,6 4-261,-1-12 0,2 1 0,4-8 0,0-5 17,-3-3 1,-1 1 0,1-4 68,-4-2 0,-4 4 141,-1 3-100,0-4 1,-5 7-1,-2-4 99,-2 4-11,-1 1 16,-5 7 739,0 1 124,0 7-633,0 0 0,0 8 0,-1 5 164,-4 5-342,-4 9 1,0-5 0,-3 9 42,-4 4-164,1 2 153,-6 7 1,6 5-269,1 0 0,-6 2-52,0-2 316,1-3-267,-2 11 0,4-10-146,-2 7 59,2-13 0,3 8 1,1-11-185,3-1 0,-2-3 0,7-9 0,2-5-1729,1-4 1640,2-8 0,2-1 0,5-9-1498,7-3 1292,8-10 708,14-8 0,1-12 0,7-3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0.36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15 13311,'15'0'968,"-1"0"1,1-5-359,0 0 1,-1 0-273,1 5 781,0 0 0,-1 5 32,1 0-935,-7 6 1,-1-7-248,-7 6 1,0-6-1,0 6 87,0 2 1,-7 2-1,-2 4 1,-3 4 361,2 0-304,-3-4 1,10 5-1,-5-3 68,1 4-133,2-2 0,5 4 0,0-7-114,0-1 0,0-1 207,0-3-817,0-6 343,0 6 0,2-11-1532,3 7 770,-3-7-434,11 3 0,-10-6 1218,7 0 36,-1-6 180,0-2 1,2-2 0,-4 0 210,1-1-42,2-2 0,4-2 1009,1 0-872,-7 1 0,5 4 0,-3 0 1102,3-2-1077,2-1 1,-1-1-1,1-1 327,0 0 0,0 1-289,-1-1 0,-4 2-28,0 3 1,-5-1-16,5 6 132,-7 0-93,3 5 1,-4 0-312,3 0-138,-4 0-121,6 6 113,-7 3 1,0 7-1,0 2-337,0 1 378,0 1 1,5-5 0,0-1-620,-2 1 564,5 0 1,-4 0-1,5-2-320,3-4 402,1 4 1,2-11 0,-1 3-387,1-3 467,0-2 1,4 0 0,1 0-122,-2 0 0,3-2 224,-1-3 0,1-1-28,-2-4 0,-2-3 258,2 3 257,-2-3-463,-3-8 0,1 4-12,0-2-118,0 2 1,-6 3-1,-1-1 228,-1 0-215,-2 1 0,-5-1 0,0 0-116,0 0 177,0 1 1,-5-1-99,0 0-181,-6 1 0,7 4 167,-5 0 123,5 7 0,-9-2 216,3 10 1,4 3 153,1 7-412,-3 6 0,6 0 1,-3 5 301,4-1-410,1-1 0,0 6 0,0-1 354,0 0-394,0-6 1,0 3 0,0-6 0,0-2-585,0-2 0,6-3 0,4-3-1527,3-5 1791,2-3 0,0-2 0,-1-2 561,1-3 1,6-10 0,2-7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0.69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206 30 12814,'15'0'-1470,"-7"0"2883,-1 0-91,-7 0-934,6 0-268,-4 0 0,-2-5-89,-10 0 1,-3-4-82,-2 4 260,1 0-28,-1 5 1,0 0 380,1 0-350,-1 0 0,0 0 434,1 0-396,-1 6 1,5-2-1,2 5 487,1 3-511,2 1 1,5 2-1,0-1-133,0 1-180,0 6 0,5-4 0,2 4-195,1 0 18,-5-5 1,10 6-1,-3-8-1015,3 1 929,2 0 1,-5-2 0,-2-2-531,-2-1 1,4-5-128,-5 5 1,-2-2-179,-7 2 1080,-5 3 1,-7-10-1,-2 5-203,-2-1 146,-6-2 0,10-5 0,-4 0 310,4 0 1,1 6-1,1 2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0.95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177 1 16942,'9'6'-3036,"2"-3"5303,-6 7-2058,0-6 1,-4 2 573,4-6 1,-3 7 552,3 2-1165,-4-2 1,-1 1 532,0-3-446,-6 3 1,-1 8 0,-4 4 406,1 5 1,2 2-504,-2 3 1,-3 6 0,3 1-1,-1 2 35,1 1 1,-3 2 0,5 4-1,-2-4-309,0 1 1,5-2 0,-4-2 0,-1-3-848,2 0 1,-4-7 699,7 0-1258,-6 1 0,9-14 0,-3 4 1491,4-4 0,-6-1 1,-1 0-1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1.12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515 0 14003,'0'15'614,"6"-7"-627,-4-1 0,-2-7 0,-10 0 0,-5 0 2264,-4 0-1941,-4 0 0,-7 0-76,1 0 0,-10 0-1691,0 0 1096,-7 0 0,10 0 0,-5 0-2124,2 0 1755,6 0 1,-3 0 757,7 0 1,0 6 0,-1 2-1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1.35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30 12389,'21'-9'730,"-5"-4"634,6 12-1001,-8-6 0,1 9 124,0 3 1,-5 4 0,-2 11-266,-2 5 1,-1 2 0,-7 4 0,-1 2 116,-2 1-420,-6 1-381,3 1 1,-7-10 279,0 3-48,7-9-380,-5 7 0,7-10 0,-4 2 318,5-2-498,3-3 0,2 1 1,0 0 746,0 0 0,7-1 0,1 1 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2.08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59 18602,'14'-7'1575,"-4"6"-1635,0-4 1,-7 2 1270,2-2-718,3 3 1,-8-4-1477,0 6 551,0 6 1,-13 2 874,3 7-576,-3 0-231,-1-1 439,-1 1 0,2 0 0,2 1-71,1 4 0,5-4-27,-5 4 1,7-4 307,-2-1 567,3-1-1146,9 1 0,-4-2-142,7-3 1,0-2 44,4-3 0,1-3 12,0 3-672,-1-4 1013,-5-7 0,4 2 0,-4-5 377,4-3-244,2-1 0,-2-2 0,-1-1 395,-3-4-280,1 4 1,0-10 0,-2 5 334,-1-2-622,-2 5 0,-5-3 162,0 6-398,0 0 0,-7 7 0,-3 3-966,-3 4 805,-1 1 1,-6 5-319,0-1 571,1 1 0,4 0-27,0 0 512,1 0 0,7-5 535,7 0-455,7 0 1,9-5-1,4-1 1059,4-3-1110,4 6 0,-4-5 1,1 5 287,1-2-384,-5 0 0,5 5 0,-6 0 120,-2 0-379,-2 0 311,6 0-351,-13 0 20,11 6 1,-12 1-458,7 3-377,-7 3 443,5-5 1,-10 7 159,7-1-993,-7-5 831,4 4 0,-7-5 179,0 7-272,0-1 544,0 1 0,-2-5 0,-3 0 205,-4 1 252,2 2 0,-6 0 410,3-3 235,4 3-518,-1-11-46,7 4-187,0-6 24,7-6 0,1-3 0,8-5 33,4-1 161,-4-6-513,12 4 1,-10-9 31,6 7 75,1-7 0,-2 9 0,-4-2 814,-2 2-479,-3 3 1,1 1 0,0 3 225,-1 5-493,1 3-533,-7 2 129,5 0 0,-5 2 33,7 3-124,0 3 1,-5 2 0,-1 0 0,1 1-83,-2 2 0,4 7 0,-6-1 0,1 1-804,-1 1 823,-1-5 1,-5 7 0,0-5-454,0 2 103,7-1-1300,-5-4 1220,4 0 0,-6-5-1871,0-1 1732,0-5 1131,0 2 0,7-12 0,1-2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8.3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485 103 6744,'8'-8'2656,"-1"2"-2563,-7 6 180,0-7-44,0 6 0,0-6 0,0 1 47,0-4 1,-7 2 95,-2-2-381,-4 7 1,-2-9 235,0 7 0,-1-5 173,-4 5-447,4 1 1,-12 4 44,4 0 1,-4 1 0,-2 4 0,1 7-9,0 6-16,-1 4 1,1 6-1,1-2 3,4-1 0,-3-1 0,8 6 140,1-1-118,2 0 90,1-6 1,7-1-1,3-8 1,3 1-1,4 0-12,3-1-34,3-5 0,8 2 37,4-6 0,3 0-266,6-5 162,0 0 0,1 5 0,-2 1 1,-2 1-1,-2 1-311,2 0 290,2 2 1,0 5 0,-2 1 0,-1 2-279,1 1 274,-5 1 34,0 1 1,-6-4-1,0 4 1,-2-2-111,-4 1 82,4 0 1,-11-6-8,3 1 0,-5 0 1,-3-1-271,-2 1 1,-11-2 0,-1-1 223,-4-3 0,-4 1 0,-4 3-152,0-3 173,-1 3 1,-4-10-1,-2 6-666,-2-3 448,6 6 1,-4-11 0,8 4 0,2-3 0,5-4 292,4-3 0,-1-3 0,10-7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2.22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163 59 17586,'-30'-23'-1159,"1"3"0,4 11 1085,1 4 1,11 3 249,-2 2-479,4 0 186,2 0-78,3 0 0,19 7 0,3 1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3.16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294 147 13092,'15'-8'986,"-1"-5"-273,1 5-350,-7-7 0,4 0 90,-7 1-498,0-1 124,-5 7 1,0-5-102,0 3 1,-2 3 0,-5 1 212,-7-1 1,-3 6-394,-7-4 100,-1 3 1,1 9 334,-1 3 1,1 9-76,-6 6 1,1-2 120,0 1 1,1 2 92,3 8 0,4-3-109,6 4 1,2-4 0,4-2-20,4 1-206,3-1-201,2-6 1,2-2 0,1-6-27,2-1 1,11 0-507,-1-5 128,3-2 426,-3-7 0,1-2-188,3-3 0,-1-3 127,7-7 155,-7-6 1,8-2 194,-6-6 0,4 0 1,-4-1-77,-2 1 1,-4 1 366,-4 4-254,3-4 0,-11 11-146,3-2-307,-4 3 143,-1 7 7,-6 9 1,3 9 104,-7 5 0,5 3 20,-5 2 0,7 4-83,-2 6-232,3-6 325,2 5 1,2-12-501,3 4 1,3 0-234,7-6 189,-1 4 0,6-15 0,0 6-243,-2-3 1,-2-1-479,-1-5 1357,-1-6 0,1-3 0,0-5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4.03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148 1 16004,'10'0'963,"0"0"0,-6 1-208,6 4-547,-7-3 496,11 11 0,-13-10 0,4 7-200,-3 2 1,-7 1 228,0 1 1,-7 1 397,3 0-941,2-1 21,-6 1 1,5 1 93,-7 4 0,2-2 1,2 5 521,1-2-733,0 5 114,2-3 0,-3 7 1,6 1-283,1 3-136,3 3 1,1 8-402,0-1 0,0 0 0,0-2-331,0-3 0,-5 2 104,0-7 350,0 1-902,-2-12 1,4 3 373,-7-7 0,6-6-1332,-6-8 2017,6-3 1,-2-10-629,6-7 1,0-6 228,0-9 260,0 1 188,0-7 0,2 3 316,2-6 1,3 7-149,3-3 1,3 4-361,-3 2 77,-4 6 574,7 2 0,-11 11 1550,3 0 437,3 7-1309,0-4 0,2 14-378,0 3 0,-5-2 25,4 2 0,1-2-105,5 2-195,0 3-57,-1-12 1,6 12 333,0-3-396,6-3-231,-3 6 502,-1-5 94,0 0 0,-3 5-157,1-3-143,-1-3 64,-4 6 1,-2-5 67,-3 7 0,-3 1-778,-7 3 1,0-2 41,0 2-863,-7 4 982,-1-6 0,-9 4 98,-2-7 1,-4 1 0,-6 0-477,-1 0 593,1-1 1,-4-1-43,4-3 0,-2-2 0,9-4-462,0 0 513,4 1 0,1-6-334,8-4 1,5 2-873,-1-7 120,4 0 367,14-5 745,-3-6 1,19 5-1,-1-4 122,4 4 0,3 1 134,-6 0-153,7 7 0,-3 0 0,6 5 143,2-2 1,0-5 643,-2 5 868,3 0-1066,-4-1 1,-1 2 28,-2-5 1,-4 4-162,-2-5 622,-6 7-922,-2-10 1,-6 11 123,0-3 1,-7 2 271,-3-2-269,-4 3-244,-1-4 1,0 4-191,0-3 0,-1 4 1,-4-4 124,-5 3 72,-3 2 1,-2 2 125,0 3 0,-4 1 0,1 6 466,5-3-653,-2 1 1,7 5 144,-7 0 0,7-1 230,3 1-4,-3 0 313,6-1-1225,-4 1 270,6 6 1,5-4-1005,0 2 689,6-2 1,-3-4 223,7-4 0,1 5 1,2-6 206,2 0 0,6-2-81,-1-6 170,2 0 1,3-6-1,-3-2 432,-2 0 63,3-12-88,-12 10 0,5-16-95,-6 6 0,-7-1-788,-3 2 91,-3 2 66,-2-4 0,-2 5-666,-3-4 0,-3 4 74,-7-4 0,1 5-287,-1 6-303,0-4 856,0 4 1,1-5 343,-1-1 270,7 0 1,-5 1-1,5-1 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4.64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1 567 14679,'21'0'89,"4"0"1,-2 0 0,-1 0 66,0 0-89,4 0 0,-5 0 336,4 0-153,-4 0 1,-7 0 403,1 0 25,0-6 555,0 4-559,-7-4-13,5 6-572,-12 6 1,6 2 45,-7 7 0,-5 0 0,-1 1-5,-3 4 32,6-4-291,-3 12 0,1-10 0,0 4-178,1 0 1,3 2 222,1-4 1,0-1-1088,0-4 967,0 0 0,6-1-896,4 1 22,-3-7 549,6-1 0,-5-7 0,5-2 322,-3-3 0,3-1 0,-5-7 114,0-2 0,5 4 1,-3-9-119,3 4 338,-5 1 1,5 0 43,-3 1 0,-2-6 1,2 0 725,2 2-446,1 2 1,-4 3 734,1 3-182,0-3-967,5 12 169,-7-6 1,5 7-23,-3 0-342,-4 7 1,6 6-251,-7 6-461,6 1 614,-9 1 1,9-5-148,-6 4 0,5 1 0,-5-1-449,-2-2 398,5-8 1,-5 3-314,7-4 319,0-2 590,11-1 97,-4-12 1,5 3-102,-2-7 1,1-5 0,5-6-30,-1-2-52,-1 5 0,6-10-149,-1 4 0,-4-7 11,-1 1 698,-6-9-474,10 15 1,-12-12 76,4 6 1,-4 1-336,-1 0 0,0-2-214,-1-4 0,1-1 629,0-3 0,-2-3 0,-2 2 187,-1-2-437,0-2 1,0 6 311,-1 4 1,-5 10 164,1 4 369,-4 4-594,-1 7 23,-6 16 1,-3 11-250,-5 16 0,-3 5 0,0 10-201,-3 5 134,0 4 0,7 4-289,3-4 0,-3 8 219,4-12 1,2 6-335,2-6 286,4-3 1,1-6 0,0-7-812,0-2 1,6-2-330,4-5-1571,3-6 2738,8-1 0,9-8 0,7 1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4.81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750 1 15363,'-21'0'4897,"-2"5"-4131,-6 0 1,-1 1-390,1-1-173,-7-3 1,3 4 0,-6-6 0,-2 0 0,-3 0 0,-3 0-264,-2 0 1,0 0-2539,5 0 1878,0 0 0,0-1-2709,-1-4 3372,8 3 0,1-4 1,7 6-1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5.36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103 0 15148,'8'7'1197,"-1"1"-1638,-1 7 1940,-4 6-384,5 2 8,-7 13-574,-7 1 0,0 14-29,-2 3 0,-4-2-685,3 2 0,2-5-1257,-2 5 0,2-7 2160,-2 2-167,-3-3-38,11-2-1247,-11 0 504,5-6 1,0 2-1453,3-5 1,3-3-1,2-6 1625,0-1 0,7 6 0,1 7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5.5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515 0 9663,'-15'0'-60,"1"0"1440,-1 0 1,0 0-562,1 0 1,-8 0-491,-2 0 1,-4 0 95,-1 0-435,-7 0 111,5 7 1,-10-6-998,7 4 1,-6-3 335,6-2 0,5 0 0,4 2 560,-1 3 0,5 3 0,0 6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5.87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0 12402,'15'21'-1712,"0"-4"2187,-1 2 1,-4-2-273,0-3 683,-7 1-495,4 0 1,-2 4 222,0 1-398,-1 0-292,-4 1 332,0-5 1,0 10-25,0-6 1,0 4 0,-1-2 307,-4 0-284,3-4 0,-4 5 9,6-3 1,0-4-1,0 4 0,-2-4-273,-3-1 130,4-1-1020,-6-5 547,1-3 0,2-7 1,-4-6-383,2-8 357,1 1 1,5-14 145,0 3 1,6-4 295,4-5 1,8 3 0,3-5 189,2 0-310,-5 11 0,10-7-10,-4 12 1,4 7-125,1 8 0,1 3 380,-1 2-795,1 0 341,-7 0 0,3 7-1517,-7 3 1713,1 3 0,1 2 0,2-1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6.33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279 1 11978,'9'8'-1821,"-3"-2"1354,-6-6 1845,0 0-912,-6 0 1,-3 0-39,-5 0 0,-1 0-82,0 0 0,-4 0 0,-1 0 11,2 0 0,-3 7 233,1 3-150,1 3 0,2 2-134,-2-1 0,4 3-112,0 2 0,1-3-133,4 4 160,3-4-62,-6 6 0,12-6-162,-4 4 1,3-4 0,2-1-409,0-1-42,0 1-673,7-7 160,1 5 735,6-11 1,3 4 0,1-6-523,1 0 332,1-6 286,-5-9 1,1-1-1,2-5 76,2-1 1,-1 1 0,-4-5-168,0 2 275,-1 6 609,-6-4-509,5 1 0,-11 10 67,3-4 1,-2 5 366,2 0 0,-3 5-448,3 10 0,-4 4-226,-1 5 1,-5 6 95,1-1-246,-1 8 0,5-9 0,0 6-73,0 2 0,0-5 1,1-1-65,4-4-1039,3-1 403,7-7 974,0-1 0,6-1 0,2 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6.70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 16332,'6'15'-3033,"3"6"3944,5-5-782,1 5 0,0-6 863,-1 0 1,-4-5 0,-2-1 135,-1 3-781,-2 1-389,-5-5-113,0 5 229,6-11 341,-4 11-53,5-12-511,-7 12 575,0-4-154,0-1 1,-5 5-438,0-3 1,0 3-278,5 1 0,-5 1 223,0 0 1,0 4 58,5 1 1,0 0 69,0-6 0,0-4-242,0 0-25,0 0-109,0-2-930,0-2 874,0-6 0,0-6-154,0-4 365,7-10 352,1 4 0,7-12 144,-1 4 0,1-4 21,0-1 0,4-1 16,1 1 746,6 6-545,-3-5 0,1 12-81,1-4 0,-2 11 234,1 4 1,2 3-175,-6 2-171,0 0-347,-6 13 0,-4-1-684,0 12 0,-7 1 314,2 4 0,-3 0-31,-2 1-2172,0-1 2613,0-6 0,-7 5 0,-1-5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8.8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236 30 8115,'0'-8'469,"0"-5"266,0 11-541,-7-4 0,-1 6-10,-6 0 0,-1 6 1,0 4-24,0 3-119,1 2 1,-3 0-60,-2-1 0,2 1 1,-2 0 22,3-1 0,1 1 83,0 0 0,5 1 1,2 2-1,2 2 153,2-2-207,3-2 0,1-1 0,0-1 0,0 1 0,1-2 0,3-1 294,1-3-794,6-5 260,-9 9 168,11-12 1,-5 6 0,7-7 0,-1-2-813,1-3 849,0 4-27,-1-12 0,1 5 0,0-9 0,-1-1 44,1-1 0,0-6-15,0 6 1,-2-3-1,-2 4 1,-3-1 19,-1 1-61,4 1 1,-9 8 288,3-1-246,-4 7 1,-1-2 0,0 10-29,0 4-251,0 4 246,0 2 0,0 5 1,0 1-1,0 0-289,0 0 294,0-1-2,0 1 1,7-4-1,1 2-3212,0-2 3042,5-9 196,-11 5 0,11-12 0,-5 6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7.25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280 1 9566,'14'2'-135,"1"2"47,-7-2 944,-1 5-282,-1-7 189,-4 0-437,-8 0 1,-4 0-38,-10 0-134,-3 0 1,5-5 0,-5 0 69,2 2-258,-5 1 164,10 2 0,-6 0 300,8 0-77,-1 0-132,0 6 0,7 3-54,3 5 1,4 8-44,1 2 17,0 4 1,0 1-205,0 1 0,6-1-226,4 0 0,-2 1 424,2-1-97,0 1-21,-2-1-427,5 0 285,-11-6 1,4 0-512,-6-3 1,-1-9 334,-4 4 0,-4-5 67,-5-1-616,-1-2 368,0-7-749,-6 0 728,5 0 1,-5-8-350,6-7 842,0 0 0,7-19 1,1 3-1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7.60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368 118 14344,'13'-10'1304,"-3"0"-671,3 7-653,-12-4 0,6 1 1894,-7-4-1682,0-3 39,0-2-75,0 1 0,-7 4-223,-2 0 1,-6 7 163,-5-2 1,4 3 0,-5 2-364,-1 0-123,0 7 378,-1 1 495,-5 13-189,12 9-110,-12 1 1,12 11 173,-4-3 1,4 5-175,1 5 0,5-1 0,0 4-220,-1-1-164,4 4-703,-6-3 596,12 1 1,-11 4-218,7-3 0,-4-4-226,4-1 1,-5-3-58,5-2 1,-2-11 0,4-5-480,-2-6 403,0-8 398,5-1 577,0-12 1,13-7-1,4-11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7.76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515 1 18594,'0'14'-736,"0"1"-201,0 0 1015,-7-7 0,-3 3 363,-9-6 0,1 5-5,-7-5 0,-1 0-794,-8-5 0,-4 0-43,-6 0 112,7-7-519,-6-1 0,11-6 220,-8-1 0,8 2 474,-3 3 0,-2-3 1,-1 5-1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8.11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118 30 14264,'34'0'130,"0"0"0,5-5-29,-4 1 1,-3-3 922,-7 2-417,3 3-149,-12-4 301,5 6-677,-13 0 69,6 0 278,-6 0-249,0 0-329,-2 6 0,-6 3 13,0 5 0,0 1 1,0 1-175,0 4-342,0-4 379,0 12-23,0-12 327,-6 12 0,3-10 1,-7 5-101,-2-2 1,-6 4 319,-1-6 0,-12 1 0,0-4-41,-5 4 1,3-9-277,-1 4 78,-4-4 0,7-2-460,-3-5 0,8-8-7,1-6 0,9-5 75,1-5 0,7-2 0,8-8-75,0 1 152,7-1 0,7 1 46,11 0 1,3 6 354,1 3 0,0 5 75,1 6 1,1 4 0,1 10-296,3 4 1,-1 9-778,-5 2 927,1 0 1,-1 1 0,1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8.54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15 1 15729,'7'15'52,"-5"-1"-213,11-6 1,-10 6 1136,7-5-1251,-7 11 1249,4-4-626,-1 6 1,-4-1-1,3 2 79,-4-1-477,6 6 0,-6-7 0,4 6 14,-3-3 0,-7-6 0,-1 2-345,-3-4 311,6-1 1,-10-2 38,3-3 0,2-4-153,-2-6 1,5 0-477,-4 0 1,5-6-1,-1-6-459,4-6 882,1-5 0,1-8-63,4-3 0,8-4 461,7-6 0,4 7 430,-4 2 1,5 6 0,-4 5-336,2 4 1,-4 10 341,6 5 179,-7 4 423,9 1-847,-10 0 0,4 6-136,-6 4 0,-1-2-648,1 2 1,-5-2 0,-2 4-2445,-1-3 775,4-5 1986,-3 2 1,13-6 0,2 0-1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9.54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45 0 15407,'7'8'-662,"-6"5"1222,4-3 0,-3 3-215,-2 2 1,0 0 0,0-1-3,0 1 1,0 1-347,0 4 68,0 3 78,-7 6-177,6 1 65,-12-1 76,11 0 0,-10-1-216,8-3 0,-3 1 77,2-7 1,3 1-170,-2-5 453,2-1-691,2-6 259,0-1 0,0-9-103,0-3 1,5-3 86,0-6 0,6-3 0,-3-2-77,1-6 0,4-3 22,-4-1 238,4 6 0,2-5 66,0 4 0,-5-2-154,-1 1 0,1 4 295,5 6 0,0 2 1,-1 3 603,1 6-498,0 2-276,-1 2 235,-5 0 1,4 6-243,-4 4 1,-2 5-57,-2 5 1,-3 4 0,-2 9-166,0 1 74,0 0 0,0-4-14,0-1 1,-2 1-64,-3-1 1,2-1-31,-7-4 1,5-3 78,-5-6 700,7-7-177,-10-1-678,11-7 137,-4 0 0,6-2-230,0-3 1,0-9 144,0-11 0,8-4 314,7-6 104,-1-2-333,14-1 1,-5-4 394,6 3 1,-1-2 112,-3 2 1,1 8 0,-5 8 35,2 1 1,-5 8 476,1 4-465,-2 7 1,-4 3-158,-3 9 1,1 11-244,-6 5 0,0 4 0,-4 4-408,4 1 0,-3 7-919,3-2 858,-3-3 0,-2-2-92,0-9 1,4 1-437,1-7 0,5 1 32,-5-5 0,6-6 39,-1 1 976,3-6 0,2 2 1,0-6-1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19.92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1 133 15264,'10'14'-288,"-1"1"1,-4-7 934,5-3 0,-5 2-424,5-2 1,-5 0-119,5-5 778,-7 0-506,10 0-141,-5 0 0,8-7 1,2-1-328,2 0 1,0-5 152,-6 3 1,6-3-1,-1-2 152,-1 0 0,-1 1 50,-3-1-68,1 0 0,-5 2-530,0 3 423,-7-3-326,4 12-31,-7-12-119,-7 11 28,-1-5 0,-7 7 46,0 0 0,1 0 210,-1 0 0,0 0-121,1 0 127,-1 0 62,0 7 406,1-5-150,-1 11 0,5-4 96,0 11 1,2-2-256,-2 7 0,4-6 0,6 6-198,0 1 98,0 8 0,1-3-32,4 3 1,3-4-208,7-6 1,2 2-1,0-6-1479,3-2 1133,6-8 1,-3-4-537,6-6 1,-1 0 498,-3 0 0,3-8 792,-4-7 0,4-6 0,1-8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20.27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15 30 14854,'0'15'308,"6"0"0,-4 4 77,3 1 0,-3 1-74,-2-1 1,0-4 0,-2 5 238,-3 0 65,3-4-645,-4 10 198,-1-10 0,6 6 77,-4-4 0,3-2-119,2 2 1,0-2-129,0-3 1,0-4 0,0 0 192,0 1-534,0-4 123,0-1 0,2-6-342,3 0 0,-4-1 467,4-4 0,2 1 1,-2-7-251,-2-5 48,5 1 331,-6-13 0,9 10 0,-4-5-125,1 2 0,0-5 145,2 2 0,3 1 0,-3 0 551,3 2-223,1-6 0,6 10-38,0-8 1,4 7-8,-4-2 1,4 4-105,-4 1 1,4 7 0,-2 3-776,0 4 275,-4 1 1,4 1 100,-8 4 1,-1-1-733,-3 5 1,2 1 708,-7 5 0,6 0 0,-3-1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20.6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147 103 19458,'23'7'-2214,"5"-6"1371,-12 6 293,12-7 1,-12 0 279,4 0 0,-4-7 708,-1-3 0,-2-3 156,-3-1 1,-4-1-500,-6 0 0,0 1-25,0-1 0,-1 7-71,-4 3 0,-5 3 366,-10 2 1,-1 0 133,-3 0 0,-4 2 114,3 3 1,-2 3-530,-3 7 0,6-2 200,-1-4 146,7 5 1,-3-8 158,6 4 871,1 3-1042,6-5 197,-6 0-254,13 5-1089,-6-11 528,7 11 1,7-5-449,3 7 1,3 0-126,1-1 1,6 1 11,0 0 0,4 1 6,-4 4 1,4-2 32,-4 6 1,1-4-15,-1 4 1,-6-6 354,1 2 1,-2-4-132,-8-1 1,0 0 583,-5-1 0,-2 1 0,-3-2 21,-4-3 0,-11 1 18,-5-6 0,-2 5-716,-3-5 609,1 0 207,-7-5 1,11 0 0,-2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21.03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335 59 20191,'-7'-8'-1509,"6"-5"0,-11 10 1100,7-7 0,-5 5 1537,5-5-622,1 7 511,4-4 437,0 14-317,6 1-1757,-4 13 2019,11 9-626,-5 7 0,7 15 50,-1 7-454,1 7 1,0 15 0,-2 6-9,-3 4 0,3 7-541,-3-5 1,-7-40 0,0 0-260,0 1 0,-1 0 1,-5 6-1,-2 1-675,-3 3 0,-4 0 0,-6 2 1,-6 0-1,-7 1 0,-4 0 1114,-1-1 0,-3 0 0,0 4 0,-2-1 0,-4-3 0,-3-1 0,-3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9.0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1 8158,'8'6'0,"-3"4"2082,-3 3-1654,-2 2 0,0-5 1,-2 0-1,-1 1 0,-3 1-151,-3-3 0,5 3-193,-6-7 0,5 4-696,-5-4 369,7 0 0,-4 2-807,7 3 676,0-4 1,2 7-849,3-3 771,3-3 1,7 6-952,-1-4 1402,1-2 0,6 13 0,2-4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0.66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89 8314,'0'8'1184,"0"5"-556,0-11 959,0 4-409,0-6-320,-7 7-706,6-5 91,-6 4-487,1-6 176,4 0 284,-4-6-283,6 4 55,0-11 0,1 11 308,4-3-198,-3 4 1,4-1 296,-6-3-264,0 4 177,0-6-2,0 7-879,0 0 328,7 0 167,1-6 1,7-3 92,-1-5 1,1 4-50,0 0 1,-7 5-23,-3-5 1,1 6 63,-1-6-129,0 6-19,-5-2 1,-6 6-67,-4 0-21,-3 0 196,-2 0 1,-4 0-262,-1 0-28,0 0 211,6 0 70,-1 6 1,2-2 52,3 6-203,4-7 424,6 10 1,0-5-92,0 7 0,1-6 143,4 1 1,-2-2 385,7 2-503,-7 3 0,9-9-244,-7 5 1,1-5 149,-1 1 1,-3-5-113,3-5 1,1 1-106,-1-5-55,0-1 0,-5-5-296,0 0 1,-2 2 204,-3 4 0,2-3-1136,-7 7 668,7 0 48,-3-1-984,-1 4 819,5-4 872,-4 6 0,6 6 0,0 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1.21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74 8489,'0'8'2096,"0"-2"-1827,6-6 1,-2 0-76,5 0 0,-4 0-120,5 0 313,-7 0-393,10-6 1,-11 3 143,3-7-216,-3 7 79,-2-4 301,0 7-159,0 0 1,-7 0 166,-3 0 0,-1 7-127,1 2 1,-3-1 106,3 2-93,4 0 0,-6 5-26,7-1 0,0-4-61,5 0 0,0-5 76,0 5 0,0-5-95,0 4 169,0-5-467,7 2-37,1-6 0,7-1 151,-1-4 1,-4-3 9,0-7 1,0 0 85,5 0 1,-2 1 26,-4-1 1,3 0-44,-7 1 1,0 4 6,-5 0 0,0 0 1,0-4 1,-7 5-140,-3 5 0,-3-3-301,-1 2 1,-6 0 163,0 5 0,1 7-381,4 3 0,0 3 224,1 1 0,1 1-1684,3 0 1078,3-1 1044,14 1 0,7 0 0,9-1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1.7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295 60 8578,'8'0'456,"-2"0"1,-4-2-183,3-3-225,-3 3 228,4-4 1,-12 1 275,-4 0-202,-3-6 0,-7 9-89,0-3 1,1-1 31,4 1 0,-1 0-29,-4 5 1,4 1 164,-4 4 0,4-1-226,1 5 1,-3 1-1,0 5 149,0 0 1,10 4-361,-7 1 1,6 6 96,-1-2 1,-2 2-42,8-1-161,-1 3-640,5-5 577,0 6 1,1-5-101,4 1 1,0-5-92,10 4 1,-2-11 199,11 2 1,1-5-660,4-1 0,1-2-418,-1-7 1,0-2 514,1-3 1,4-3-273,0-6 1000,7-1 0,-10-6 0,5-2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2.01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0 9589,'0'10'1622,"0"0"-1155,-7-1-164,-1 0 1,-2 2 119,0-6-349,1 6 68,0-9 1,-4 6 279,3-3-532,4-3 166,-7 11 0,10-10 305,-7 7-428,7 0 306,-4 4-363,7 1 88,0 0 1,0-1 160,0 1 0,2-5-314,3 0 206,3-1 0,6 5 60,1-5 0,5 3 41,-1-7-568,1 0 243,-5-5 28,6 0 0,-5-7-79,4-3 0,-6 2 243,-4-2-642,3 0 398,-11-4 0,5-3-20,-7-2 0,0 3-124,0-4 0,-5-1-385,0 1 0,-5 0-281,5 6-36,-6-1 1105,9 0 0,-5 1 0,7-1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2.4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8544,'8'13'2001,"6"-4"-1551,-5 11 1,-1-5 97,2-6 1,-6 5 299,0-5 122,5-2-225,-8 6-61,12-11-801,-11 4-18,4 1 362,-6-6-749,0 12 334,0-5-184,-6 7 265,4 0 1,-6 1 33,3 4 0,4-2 109,-4 6 1,-2-6-89,2 2 0,0-4-149,5-1 0,-5 0-193,1-1 232,-1-6-895,5-1 443,0-7 206,0-7 126,0-1 0,5-6 36,-1-1 0,10-6 297,0-4 0,1-3 171,5-1 1,1 1-1,0 2-188,2 2 1,-4 6 160,6-2-49,-7 4 517,3 1-414,0 0 0,-4 7 22,2 3 1,-2 4 57,-3 1 1,1 0-175,0 0 0,-5 1 0,-2 4-195,-2 5 1,1 3-596,-2 2 432,-4 6 1,6-5-907,-7 4 766,0-4 1,-2 4-56,-3-1 0,4 1-462,-4-5 315,3-1-591,2 1 106,0-7 1030,0 5 0,0-5 0,0 7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2.8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59 8544,'20'-5'1078,"-1"1"9,1-8-324,-5 10-502,-1-4 60,-5 6 43,-3 0-351,-19 0 197,-3-7 1,-12 6-219,3-4 0,-1 3-217,7 2 1,-6-5 193,6 0 0,-1 1 0,5 4-189,1 0-10,-1 0 125,7 6 140,1-4 1,7 11 1,0-3 0,0 3-69,0 1 0,2 1-2,3 0 1,3 4 51,7 1-3,-1-1-4,1-4 0,1 2-197,4 2 0,-4-3-144,4 4 1,-5-4 230,-6-1 0,3 0 0,-7-1-442,-2 1 301,-1 0 1,-9-5-138,-3-1 0,-3 0 194,-1 0 0,-6 0-99,0-4 0,-1-4 0,3 4-597,-1-3 303,-1-2 576,12 0 0,-5-7 0,5-1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3.05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10732,'14'7'-651,"1"-1"1268,0 4 0,-5 2 0,-2-6 564,-2 2-251,-1 2-465,2 5 37,-6-7-513,6 5 170,-7-11 117,0 11 0,-5-5-595,0 6 225,-6-5-428,9 4 496,-11-5 1,11 7-896,-3-1 1,4 1 406,1 0 1,0 4-13,0 1 1,0-1-374,0-4 1,5 0 888,0 0 1,13 6-1,-2 2 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3.5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191 441 8586,'15'7'2208,"-5"-4"-1788,0 7-57,-7-7 513,4 4-375,-7-7 1,-2 0-333,-3 0 0,-3 0-121,-7 0 0,0 0 1,-1 0-64,-3 0 0,2 0-173,-2 0 162,2 6 1,-2-3 23,-1 7 1,2 0-58,8 5 0,-1-1-52,6 1 0,-5 2 24,5 2 88,0-3 12,5 6 11,0-1-29,0-5 0,2 5-158,3-6 0,3-2-159,7-3 1,0 1-1,1-6 123,3-1 1,4-4-311,7-5 282,-1-10 0,0-5-45,1-9 0,-1 3 86,1-8 1,-1-2-200,0 1 461,1-5-100,-1 2 400,-6-6-287,5-7 0,-13 7 111,-1 0 1,1 0 0,-7 6 489,0 1-391,5-6 150,-11 19-224,5-10 0,-7 17 249,0-2-293,0 9 0,-7 3 766,-3 7-364,-3 7-269,-2 8 0,1 9-263,-1 10 1,-1 4-351,-4 6 1,4 0 244,-4 0 56,4 7-110,8-5 1,0 3-256,3-10 1,3 2-218,-3-7 0,3 0 313,2-4 1,2-6-1,1-1-653,2-2 132,0-1-893,2-6 984,1 1 1,7-7 696,-1-3 0,1-3 0,0-2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3.8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1 221 8504,'14'6'465,"-1"-3"6,-3 7 0,3-7 596,-3 2 0,3 2 0,2-2-257,0-2 0,-1-1-234,1-2-299,0 0-386,6 0 172,-5 0 0,12-2-71,-4-3 1,3 2-349,-3-7 0,-1 0-42,-3-4 1,-4-1 0,4 0 237,-4 0 1,-6 1-480,-1-1 323,1 0 187,-2 1 0,4-1-58,-7 0 1,1 1 171,-1-1 0,-3 0 33,3 1 1,-5 4 146,-5 0 0,-3 7 21,-7-2 1,-1 3-1,-2 2-55,-2 0 1,-4 7 33,4 2-126,-6 5-158,3 7 158,0-5 1,0 12-31,4-4 0,2-1-6,-2 2 0,7-2 36,2 1 1,7 4-192,-2-4 1,4-1 51,1 2 0,6-7 80,4 1 0,3-2-518,2-3 0,4-1 212,1-3 1,6 2-528,-1-8 1,-3 1 0,3-5 852,1 0 0,2-6 0,1-2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4.2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8499,'8'0'1376,"3"2"-1570,-6 3 0,5-2 15,-5 7 0,5-6 2728,-5 6-1625,0 0 0,-5 0-285,0 0 1,0-1-118,0 6 0,0 0-588,0 0 1,0-1 126,0 1 0,-5 0-212,0-1 1,0 1 0,5 0-201,0-1 317,0-5 0,0 4-336,0-3-110,6 3 0,-2 0-94,5-4 34,-5 5-4,9-13 362,-12 6 1,6-9-153,-7-3 1,2-3 193,2-7 0,-2 1 0,5-1-181,-1 0 102,-4 0 389,11-6-118,-5 5 1,7-7 296,-1 3 1,3 4-239,2-3 0,-1 2 0,7 2 634,1 1-549,-5-1 1,5 5-139,-6 0 1,4 7-343,-4-2 1,5 4-1512,-6 1 43,1 0 1752,-6 0 0,-5 13 0,-3 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9.5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133 381 7982,'15'6'1817,"-1"4"-1028,-5 3 0,2 2 265,-6 0-716,0-1 0,-5-4-268,0 0 1,-2-5 126,-3 5 0,-3-7-265,-7 2 58,1 3 0,-1-5 1,-1 5-80,-4-1-184,4 4 204,-6-9 1,13 9 143,-1-6-297,0 7 153,2-4 1,-4 7 25,8-1 0,-1 1-35,5 0 44,0-1 0,1 1-36,4 0 60,-3-1 0,11 1-43,-3 0 1,3-2-81,1-3 1,1 1 100,0-6-400,0 0 245,-1-5 0,6-2-97,-1-3 0,6-4-146,-5-11 1,6-3-86,-2-6 279,4-7 0,1-2 0,1-6 579,-1 0 0,-6-7-364,-3-2-91,2 2 1,-10-5-1,3 6 49,-2-3 79,-7 13 1,1-8 0,-7 16-42,0 4 1059,0 5-1000,0 8 1,-7 7 0,-3 3-1,-3 7 271,-1 8-193,-1 6 0,0 15 0,1 3 1,-1 6 175,0 2 0,5 4-207,1 3 0,5-4 1,-1 4-1,2-3-4,-2-2-199,4-13-302,-6 10 325,7-16 0,0 9 0,0-8-387,0-1 1,2-3 0,3 3-183,4-5-223,-2-11 891,6-2 0,2-7 0,8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4.90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236 88 9380,'13'-15'322,"-3"1"-721,-5-1-231,3 7 278,-6-5 1560,4 5 1,-7 0-480,-4 3 0,-3 3-368,-7 2 1,-5 5 0,-1 1-50,-2 3-334,5 0 290,-10 6-436,12 0 211,-12-1 0,12 1 0,-4 0 15,4 0 1,1-1 25,1 1 1,6 0-167,3-1 0,3 1 1,2 0-121,0-1 203,0 1-68,0-7 38,7 5-298,1-4 173,6-1 1,3-2-93,2-6 1,-2 0 163,2 0 1,2 0-28,-1 0 1,0-6 115,-6-4 0,-1-3 0,-1-3-64,-2-4 1,-5 4 239,4-4-179,-5 4 316,2 1-209,-6 0 473,0 7-387,-6 2 0,2 12-447,-5 4 346,5 10-361,-2-4 141,6 5 1,1-6-99,4-1 0,2 1-397,3 0 0,8 0-529,-4-1 1,6-6 146,0-3 995,2-3 0,8-2 0,-1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5.32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1 13077,'8'0'2551,"3"6"-2172,-6 4 0,0 3 136,-5 2 146,0 0-229,0-1 1,-1 7 480,-4 4-324,3-4-270,-11 7 1,10-4-197,-7 11 60,0-4 0,0 5 1,1-5-64,-3 3 0,4-3 39,-2 3 0,5 2-413,-5-1 1,7 1-201,-2-2 1,4-3 286,1 3 0,-5-8 0,0-1-1041,2 1 600,1-5-323,2 0 256,0-12 210,6-3-998,-4-6 968,5 0 0,-1-2-275,4-2 880,3-5-101,2-12 0,1 0-81,4-4 1,-4-1 219,4 7 1,-4-6 15,-1 6 0,1-1-31,4 5 1,-4 2 364,4 3 1,-4 2 0,-1 5-74,-1-2 1,-4 2 451,0 8-829,0-4 114,4 12-245,1-4 1,-2 5-75,-3 1-597,3 0 487,-11-1 1,4 1-121,-6 0 0,0 4 160,0 1 0,-11 0-411,-4-6 1,-5 1 279,1 0 0,-4-2-206,-6-3 0,1 1 1,2-6-976,1-2 1041,1-1 544,1-2 1,2 0-1,6 0 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5.56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0 11053,'15'0'1600,"0"0"0,-2 2-1457,-4 3 1,-2-2-24,-7 7 1,0-5-36,0 5 2,0-7 1,-7 10 517,-2-3-311,2 3-129,-6 2 0,6 1 31,-2 3 1,-3-1 206,7 7 1,-4-4-31,4 9 1,0-4-103,5 8-375,0-3 109,0 5 1,0-3 0,0 4-447,0-1 0,0-3 235,0-9 0,0 2-2139,0-6 1570,6 6 1,-4-10 758,3 4 1,-10-4 0,-3-1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5.96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0 145 13212,'20'28'-996,"-1"-3"0,-1 1 3107,-8-7-930,3 1-804,-11-5 0,4-6-135,-6 1 17,7-6-1736,-6 2 787,6-6 0,-7-6 379,0-4 1,0 2 16,0-2 170,0 0 0,7-5 219,2 1 1,6 5 0,5 3-286,4-1 32,4 6 951,1-6-491,1 1 1,4 2 240,0-5 0,1 0-224,-6 0 0,0-3-9,1 7 0,-7-5 0,-4 4-334,-2-2-71,-9 5 270,-2-11-114,-6 13 1,-1-11-164,-4 8 1,-10-8-13,-9 2 0,-6-3-211,-4-1 0,3 0 134,-3 5 0,2-3 94,3 7 0,0 2 0,-1 6 186,1 2 99,6 13 52,2-8 0,6 18-23,0-4 1,2 4-95,4 1 0,2 2 0,9 2-68,3 1 0,3-1-253,6-8 0,8 1-406,2-7 1,10 1 334,6-5 0,10-7 0,7-5 261,5-6 0,9-5 0,-4-7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6.6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 8505,'0'15'0,"0"-1"639,0 1 1,-1-7-528,-4-3 0,1-3-759,-5-2 0,4 0 647,-5 0 0,0-7 0,-5-1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7.4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309 339 8556,'30'-7'-143,"-1"-1"-140,1-6 0,-8-6 0,-2 0 1,0-6 1301,-6 2 1,3-1-409,-12-4 0,-1 4-202,-4-4 1,-1 1-315,-4 9 0,-3-1 1,-9 5 240,-2 1-351,3 5 174,-12 3 38,11 6 293,-10 0-203,4 6 1,-7 11-69,1 12 0,1 7 205,4 8 0,-2 2-260,6 3 1,0 3 0,6 7 152,-1 0 1,5-2-724,0-3 224,7 3-223,-10-11-149,11 4 470,-4-6 1,4-1 0,-1-2-836,-2-2 1,-6-6 414,1 1 1,-2-3-834,3-2 1,-4-7 1336,3-8 0,3-1 0,2-8 0,4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7.58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397 0 10924,'-1'15'1621,"-4"0"-739,3 0 1,-11-6-1,3 1-519,-3 2 1,-6-4-317,-1 2 1,-6-6 130,1 6 0,-2-7-615,-3 2 0,1-3-676,-1-2 1,3 0 508,2 0 0,-1 0-1714,6 0 2281,1 0 0,4 0 0,1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7.9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8566,'15'0'1825,"-1"0"817,-5 0-1112,4 0-696,-12 0-245,6 0-359,-7 0 1,-2 5-8,-3 0-177,4 6-4,-6-3 0,2 2 1,0 0 302,2 1 1,0 2-229,-2 2 1,3 5-271,-3-1 0,4 1 1,2-5 143,4-1 1,-1 1-569,5 0 289,-5-1-226,9 1 1,-10-7 0,7-3 111,1-3 0,-3-2-267,2 0 0,-2-2 255,2-3 1,3-3 0,-5-8-19,1-4 0,4 4 380,-4-4-59,-2 4 0,1 1 376,-3 0 0,-3 1-251,3-1 1,-2 2 666,2 3 0,-4 2 157,4 3 1,-2 4-32,2-4 0,-3 10-243,3 4 37,3 4-307,0 2-375,7 6-578,0 2 0,-1 0 447,1-3 0,-5-4 158,0-1-2178,-7-7 1087,10 5-1954,-11-11 3099,11 11 0,-5-12 0,7 6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8.355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0 12060,'5'20'-1251,"0"0"3357,0-1-1279,-5-4 1,5-5 120,0 0 0,0-1-442,-5 6 1,0-5-451,0 0 219,-7-7-681,5 10 444,-4-11 114,-1 4 58,6 1 0,-6-4 106,7 7 1,0-5-393,0 4 0,5 1 0,2 3 229,1-3-235,-5 3 35,10-5 1,-6 7 0,4 0-189,-1-1 0,-5-1-1037,5-3 713,-7 3 227,3-11-210,-6 4-789,0-6 1039,0 0 1,0-6-1,0-4 233,0-3 113,0-2-36,0-6-235,0-2 1,0-1 646,0-1 0,7 2 220,3-1 0,4-2-136,6 6-166,-4 1-251,6 4 1,-3 7-8,1 3 0,-1 3-315,-4 2 1,0 2-1,-1 3-1725,1 5 1329,0 3 1,-7 1-150,-3 1 747,-3 0 0,-2-1 0,0 1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8.6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10808,'0'15'2120,"0"5"-1322,0-1 1,-5 7 20,0-1 0,0 9 24,5 5-516,-6-3 0,4 7-53,-3-4 1,3 4-216,2 1 0,-5-2-385,1-3 1,-1-1 0,5-5 214,0 1-1738,0-6 917,0-1 626,0-4 0,0 0-1526,0-3 1,0-4 1831,0-1 0,6-1 0,2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9.7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44 0 8239,'-13'7'55,"2"3"1,3 3 748,1 2-808,2-1 0,5 1 0,2-2 0,3-3-1593,5-5 1597,3-4 0,8 6 0,2 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8.82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353 30 12681,'8'0'0,"-2"6"573,-6 2 1555,0 0 0,-1-1-807,-4-7 0,-5 0-666,-9 0-290,2 0-981,-11-7 1,1 4 0,-8-5 371,3 1 0,1 1-1837,1 1 0,1 2 668,-1-7 1416,1 7 1,6-4-1,2 7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9.32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0 162 8605,'38'-8'1,"-2"-5"145,-7 3 44,-6-3 1,3-2 0,-6-1 890,-2-4-298,-2 4-354,-1-5-144,-7 6 144,-1 7 18,-7 1-13,0 7 0,-7 8 0,-1 5 553,0 5-589,-5 8 0,6-3-113,-3 7 1,-1 6 16,6 3 1,-5-2 196,5 3-709,0-8 238,-1 11 0,3-12-67,-7 3 0,5-5 0,-3-2 364,1-3-708,2-6-336,-1 3 0,2-8-939,-5-3 567,5-3 534,-2-7 1,6-7 0,0-3 302,0-3 0,2-1 103,2-1-134,5 0 328,-1 0 0,5 2 194,-3 4 1,1 0 0,0 6 309,-1-2-425,0 0 1,5 7 564,-1 3 1,1-2 36,0 7-324,0 0-123,-7 4 1,5 1 7,-3 0 0,1-5-365,-1-1 0,3 0 54,-3 0-498,3 5 393,-5-13 1,5 11-230,-3-8 1,-2 1 0,2-5-242,1 0 425,-4 0 0,6 0 1,-3 0 0,1-6-371,-1-4 188,3 4 104,-11-8 0,9 11-181,-6-7 1,5 5-263,-5-4 445,-1 5 23,-4-2-74,0-1-221,7 6-206,-5-6 301,4 7 1,-6-6 427,0-4 1,7 3 0,1 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39.93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74 118 13707,'0'8'1192,"0"5"0,0-10-1815,0 7 193,0-6 183,0 2 188,0-6 0,0-2-102,0-2 0,0-5-166,0-5 61,0 6 1,0-1 200,0 4 22,0 4 485,6-6 0,-2 7-73,5 0 179,-5 0-351,2 0 33,1 7-212,-6-6-433,6 6 357,-7-7 1,2 0-241,2 0 1,-2-2 522,3-3-130,3 4-110,-6-12 1,4 5 0,-4-5-97,3 3 569,-3-3-231,4 5 0,-6-2-110,0 0 0,0 5-16,0-5-525,0 7 32,-6-4 196,-3 7 398,-5 0 1,2 2-95,-2 3 0,2 8 473,-8 7-181,4 6 1,6-8-288,1 6 1,0-1 0,-2 3-41,1-1 1,7-7 0,-2 1-23,3-2 1,2-3 0,2 1 332,3 0-662,3-7 0,13 3-37,4-6 0,3 0 0,1-5-1261,0 0 1023,-6 0 1,3-5-517,-6 0 1,0-5 1122,-6 6 0,1-8 0,0 4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0.28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1 15498,'14'22'-82,"-1"5"504,-3-8 113,-3 1-186,-1-5 1,-4-1-359,3 1 1,-4-5 0,-1 0 194,0 1 0,0-3-212,0 2-41,0 0 1,0-1 198,0 1 42,0-6 3,0 9-105,0-5 12,0 6 0,0-4 149,0 0-3,0 0-218,0 5 1,2-1 148,3 1 350,-4 0-447,13-1 1,-11-5-425,7-5-253,-7-2 448,3-2 0,-4-6-54,3-4 1,-3-5-123,2-5 270,5 4 256,-1-12 1,2 7 460,-1-3 0,6-3-139,5 8 0,6-6 696,-2 6-742,4-1 1,2 7-178,-1 3 155,0-3-1172,1 12 451,-1-6 1,1 7-1329,-1 0 582,-6 7 815,-2 1 0,-6 7 0,-1-1 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1.799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9075,'14'0'1096,"1"0"0,-5 0-19,0 0 1,-5 0-421,4 0 1,-5 7-126,0 3 0,-2 4-223,-2 6 1,0 3-37,0 6 1,-2-1-237,-2-3 0,2 7 128,-3-2 1,-1 1-120,1-7 0,0 2 167,5-6 1,0 0-399,0-6-10,6 1 83,2 0 0,7-7-325,0-3 1,0-4 224,-1-1 1,1-8-102,0-7 0,1-1 110,4-8 1,-4 6 134,3-2 1,-2-1-79,-2 1 1,-6-1 153,1 1 0,-2 9-239,2-4 130,-3 4 284,-1 3 435,-4 1-405,11 7 1,-10 7-186,7 2 1,-5 5-63,5 0 1,-6 1 84,6 0 0,0 4-89,5 1 0,-5 1 41,-1-1 1,0-4-19,0 4 0,4-4 6,-3-1 1,-2-2-27,2-4 0,-5 0-50,5-4 1,-5-4 72,5 4-266,-7-3 1,8-4 151,-6-3 0,5-3 2,-5-7 0,0 1 37,-5-1 1,5-5 78,0 1 1,-1-6-60,-4 6 1,5-6-30,0 6 1,5-6-115,-5 5 1,5-1 57,-5 2 125,6 2 0,-3-4-41,7 6 0,0 6 250,-1-1 0,-4 6-82,0 0 0,0 2 331,4 2-400,1 0 0,0 5 2,0 0 1,-6 5 6,1-6 1,0 8-65,5-2 0,-6-2 65,1 2 1,-5-5 51,5 4-62,-7-5-34,10 9 347,-11-5-329,4 0 1,-6 5 14,0-3 1,0-2 41,0 2-51,-6 0 0,3 4 18,-7 1 1,2 0-10,-2-1 0,-2 1-5,8 0 0,-3 0-24,2-1 0,4 1 35,-4 0 1,3-1-213,2 1 186,0 0 1,5-5-130,0-1 0,6-5 127,-1 0-1,3 5-159,2-8 146,-1 6 0,1-7-21,0 0 0,0-7 1,-1-1-12,1 0 1,0-5 55,-1 3 0,-4-3-51,0-2 0,-7-4 4,2-1 0,-3 1-140,-2 4 1,0 0 89,0 0 1,-2 1-106,-3-1 0,2 0 123,-7 1 0,5 1-58,-5 3 0,7-3 56,-2 3 1,2-2-13,-2 3 1,3-4 177,-2 3 1,7 2-107,2-2 0,6 7 155,-1-2 1,3-2 0,3 2-64,4 2 0,-4 1 102,4 2 0,-4 0-71,-1 0 0,-2 2 209,-3 3-291,3 3 0,-7 2 0,6 0 82,-2 1 0,-7 2-75,2 2 14,-4 0 1,-1 4-66,0 1 1,0 1 73,0-1 0,0-2-123,0 6 1,0-6 108,0 2 0,0-4-149,0-1 0,0-1 145,0 1-372,0 0 1,7-5-424,3-1 0,3-5 313,2 0 0,4-2-480,1-2 0,1-5 365,-1 0 1,-4-6-374,4 1 0,1-5 307,-2-4 1,3 1 612,-3-7 0,-3 1 0,6-6 0,-8 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2.2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1 310 8539,'0'-45'0,"4"3"83,1 3 518,7-4-231,-11 12 1,6 0 120,-7 7 266,6 6 21,-4 3-238,5 2 505,-7 11-570,0-4 0,0 12 53,0 4 1,0 8-82,0 2 0,0 8-226,0 1 1,-5 7 58,0 8 1,0 0-151,5 0 0,0 0 326,0 0-413,0 0 0,-2 1 0,-1-3-422,-2-3 1,0 2 277,5-7 0,0 1-144,0-6 1,0-1-50,0-4-399,0-2 169,0-14 84,0-2-363,0-6 0,0-6 256,0-4 1,0-10 77,0-4 0,0-4 248,0-1 1,2 2-66,3-2 1,3 8 359,7-9-122,-1 4 0,1 2 0,0 1 255,-1 2 1,3 8-143,2 8 1,-2-2 417,2 2 1,-2 2 238,-3 8 1,-1 5-334,-3 9 0,-3-1-30,-7 7-248,0-1 0,-2 6 0,-3-3-49,-5-2 155,-3 3-53,-1-12 1,-1 10-297,0-6 65,1-7-26,-8 0 0,11-7-241,-4 4 332,4-3-24,3-1-268,1-4 238,7 5-126,0-7 68,0 0 1,7 0-350,2 0 208,11 0-12,-4 0 184,12 0-439,-5 0 267,6 0 1,1 0-123,-1 0-963,1 0 516,-1 0-856,0-7 1680,1 5 0,-1-17 0,0 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2.91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30 1 9594,'29'0'0,"-6"4"-71,-3 1 1028,-4 0-25,-1-5-294,-7 0 3,-1 0-338,-7 0-290,0 0 144,0 7 260,0-6-227,-7 12 73,-1-11 0,-12 11 245,1-3-433,-1 3 55,5 2 0,1-1 380,-1 1-623,7 0 122,-5 6 1,11-5 315,-3 4-241,4-4-14,1-1 1,1 0-216,4-1 200,-3 1 0,11-2-102,-3-3 0,4 1 90,6-6 0,-2 0-424,6-5 1,-6 0 211,2 0 0,1-6-178,-1-4 0,-1-3 111,-4-2 1,-5-4-22,0-1 0,-7-5 20,2 6 0,-3-1 37,-2 6 0,0-1 70,0 0 0,0 0-32,0 1 1,0-1 154,0 0 1,0 6-180,0-1 1,0 5 255,0-5 0,1 7-72,4-2 1,-2-2 428,7 2-170,0 1 1,5 4 14,-1 0 0,6 4-104,0 1 1,-6 5-116,-4-5 0,-2 6-20,2-1 0,1 3 18,-6 2 0,0 1-209,-5 4 1,5-4 167,0 4 0,0-4-265,-5-1 0,0 0 113,0-1 0,0 1 110,0 0 0,0-5-336,0-1 353,0-5-345,-7 2 353,6-6 0,-6-2-153,7-2 1,2-1 92,3-10 1,3 4 157,7-9 0,-1 4 12,1 1 0,0 0 123,-1 1 0,1 0 75,0 5 0,0-3-64,-1 7 1,1 0 28,0 5 1,-1 0-44,1 0 1,1 0 9,4 0 0,-4 2-106,4 3 1,-4-2-289,-1 7 0,-5 0-132,0 5 0,-2-1-275,1 1 1,3 0-544,-7-1 1,1 4 103,-1-3 984,-3 3 0,11-3 0,-5 8 1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4.3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15 8549,'0'-8'121,"0"1"1904,0 7-1116,0 0 331,7 0-694,-6 7 0,7 1 740,-3 7-843,-3-1 1,9 3 68,-6 2 0,0 2-213,-5 4 0,5 1-259,0-6 0,0 6 131,-5-2 1,0-3-405,0-1 0,0 1-288,0-1-96,0 0 1,-5-6-167,0 1 1,-1-7 340,1-3 0,3-2-792,-3 2 753,-3-3 1,6 3 353,-3-10 1,4 1-239,1-5 1,6-1 538,4-5 1,3-4 298,2-1 1,6-4-323,4 4 1,-3-5 210,3 6 0,-7-6-134,2 6 0,-4-1 33,-1 5 0,-1 7-93,1 3 1,-5-1 4,0 1 0,-6 0-121,6 5 0,-6 2-27,0 3 1,-2-2-346,-2 7 1,5 1 132,0 9 0,0-4-177,-5 4 1,0-2 170,0 1 0,1-3 0,3 6-291,1-1 0,1-5 100,-1 4 0,-3-4-30,3-1 0,1-5-547,-1-1 462,6-5 134,-2 9 0,5-12-434,1 4 528,0-3 0,1-4 271,4-3 0,-4-3 0,12-6 0,-7-3 0,3-2 0,3 2 0,-8-2 0,2 2 0,-1 3 0,-4-1-5,4 0 0,-5 1 0,-6-1 12,-4 0 1,2 5 949,-2 1-443,0 5-107,-5-9-1,0 12 447,0-6-475,0 7 1,-7 0 245,-3 0 1,2 0-136,-2 0 0,1 0-23,-6 0 1,5 7-118,0 2 1,2 0-156,-2 0 0,-1 3-47,6 7 1,-5-2 101,5 2 0,0-2-252,5-3 1,0 1 91,0 0 1,7 0-264,3-1 1,1 1 72,-1 0 1,3-7-138,-3-3 1,3-4-80,2-1 90,-1 0 1,1 0-17,0 0 0,-6-6 185,1-4 0,-2-3 0,2-2-11,-5 1 0,-3-1-26,-2 0 0,0 0 235,0 1-205,0-1 1,-7 0 139,6 7-128,-13-5-2,13 11-27,-12-11 62,5 5 11,-1-6 0,3 4 95,6 0 307,0 7-409,0-4 385,6 1-171,3 4 1,7-5-54,4 7 0,-4 0-77,3 0 1,3 0 0,-3 0 21,-1 0 1,-1 7 26,-3 3-1,-4 3-98,0 2 0,-5-1-95,5 1 0,-7 0 74,2-1 1,1 1-96,-1 0 0,0 4 120,-5 1 1,0 0-152,0-6 0,0-4-281,0 0 263,0 0-621,0 4 375,0-6 113,0-1 0,0-9-21,0-3 378,7-3-82,-6-6 1,12-6 164,-3 0-126,3-6 1,-3 10 19,0-4 1,0-1 173,4 2 0,1-1-71,0 5 1,-1-3 159,1 4 1,-2-4-55,-3 8 0,3 3-79,-3 2 0,3 4 75,2 1 1,-6 1-55,1 4 1,-2 3-295,2 7 0,3 5-84,-3-1 0,-2 6-146,2-6 0,-7 6-377,2-5 0,-2 4 331,2-4 1,-3-1-735,3-4 692,-4 0 1,1-1-1351,3 1 1757,-3-7 0,11 5 0,-5-5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4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8448,'5'15'574,"0"-1"1,0 1-130,-5 0-226,6-7 748,-4 5-243,4-11-414,-6 4-276,0-6 0,2 0-252,3 0 1,-2-2 265,7-2 1,0 0-512,4-5 0,8 4 98,2-5 365,-3 7 0,7-4 0,-5 7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5.3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87 10294,'15'0'3054,"-5"-5"-1129,-1 0-870,-5 0-5,2 5-197,-6 0-157,0 0-776,-6 7 154,4 1 1,-6 8 126,3 4 0,3-2-125,-3 6 1,4 1 49,1 4 0,0 0-168,0 1 1,0-6-5,0 1 0,0-6 96,0 6 0,0-7-318,0 1 111,0-2-929,0-9 373,0-2 358,0-6-941,0 0 788,0-6 0,0-2 125,0-7 1,0-6 56,0-4 0,0 1 250,0-6 0,0 3 1,1-11-244,4 2 1,3-3 599,7 5 0,1-1 939,4 6-883,-4 6 0,6 4 133,-8 9 0,1-2 308,0 7 0,4 2-331,1 8 1,0 3-112,-6 7 1,-4 1-372,0 4 0,-5 1 1,3 4-257,-2-6 0,-1-2-1421,-5-3-40,7 1-1455,-5-7 2484,11-1 0,-7-9 723,4-3 0,9-10 0,-2-7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0.2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132 30 7952,'9'-8'530,"-3"-5"-169,-6 11 95,0-5 258,7 7-239,-6 0-55,6 0-214,-7 7 1,0-4 54,0 7 1,-5 2 127,0 7-332,-6-3 109,9 12 0,-9-5-27,6 6-44,-7 1 1,9 1 0,-5 2-59,1 1 0,-3 5-113,6-5 0,-6 7-109,5-2 0,-5-1 66,5 1-275,-6-6 1,7 8 176,-5-7 0,4 0-590,-5-4-1548,7-1 1080,-4 0 1275,7-6 0,0 5 0,0-5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5.85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1 103 8708,'0'15'411,"0"-7"536,0 5 1,2-6-288,2 2 0,5 3-298,5-7 0,1 0-304,0-5 0,6 0 93,3 0 0,-1 0 0,2 0-423,1 0 95,-5-7-130,0-1 0,-1-2 0,0 0 182,-2-1 1,-4-2 17,-4-2 1,2 1-146,-8-1 0,3 5-16,-2 0 143,-4 0 273,6-4-211,-14 6 284,-1-6-119,-6 13 1,-1-6-135,0 7 1,1 0 212,-1 0 0,0 0 1,0 0 59,1 0 1,-1 7-21,0 3-80,1 3 1,-1 3 204,0 4 0,5-2-23,1 6 1,4 1-162,-5 4 1,7 0-228,-2 1 0,3 4 0,2-1-1140,0-5 859,7 1 1,-2-8 128,9 4 1,-1-6-789,12-9 0,-1 1-33,6-6 1,-1 0 101,1-5 936,-1 0 0,0-13 0,1-3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6.1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45 8487,'0'-8'2093,"7"1"-1136,-6 7-543,6 0 0,-9-5 282,-3 0-184,-3 0 1,-8 1-325,-4-1 1,4 0-1,-4 5 184,4 0 1,-4 0-224,1 0 134,-1 0-216,6 6 55,-1 2 1,0 7 166,0 0 0,2 4-227,4 1 1,2 6 37,7-1 0,0 2 0,0 3 95,0-1 0,0-4-505,0-1 225,7 1 0,2-2-214,11-4 0,-2-3 158,6-1 0,-1-7-886,2-3 0,3-3 451,-4-2 0,2 0-1023,-1 0 1,1-7 129,-7-2 1469,1-11 0,1-3 0,2-6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6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8374,'15'15'818,"-1"4"0,-1 1-412,-3-2 0,2-7-44,-8-1 2098,1 0-1294,-5 4-861,0 1 1,0 0-435,0 0 1,-1-7 231,-4-3-943,3 3 732,-11 0 1,11 7-808,-2-1 462,2-6 0,2 6-535,0-5 739,6 4 1,3-3-447,5 0 1,6-2 0,0 4 694,-2-3 0,4 1 0,1 5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6.80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0 8618,'6'15'2294,"-3"6"-1831,7 4 0,-7 1 1963,2-2-1146,-3 4-497,-2-12-509,0 6 0,0-3 29,0 1 1,-5 0-33,0-6-152,0 1 0,-1 0-230,-4-1 1,2 1 194,-2 0 0,5 1-449,-5 4 1,5-2 0,-3 4 71,2 0-670,1 4 382,5-3 349,-7 6 1,6 5-154,-4 1 0,3-1 159,2-5 1,-1-1 0,-3-2-81,-1-1 1,0-12-137,5 2 106,0-11-218,0 3 0,-1-9 212,-4-3 0,3-8 0,-3-9 115,4-6 265,1 2 1,1-17-61,4 4 1,-1-8 242,5-2 1,1-5 67,5 5 0,0 0-176,-1 5 1126,1 6-620,0 2-45,-1 7 1,6 6 0,0 3 45,-3 4 1,5 8-168,-3 3 0,3 3 4,-3 2-590,-3 0 207,12 7 1,-11 1 175,2 7 0,-4 6-218,-5 3 1,-4 4-890,-6 2 1,-1 1 243,-4 3 422,-3-3-695,-14-2 0,1-3 357,-3-6 0,-4 0-166,3-6 0,-4-4 1,-4-2-1289,-1-1 1160,0-2 198,11-5 624,-5-7 1,12-1 0,-6-7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7.35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58 8761,'8'0'1798,"-2"0"-415,1 0-250,-6 0-760,6 6 1,-2-2 6,0 5 201,0 1-350,-5 5 1,0 1 225,0 4 55,0-4-191,6 12 1,-4-7-20,3 4 0,1 1 17,-1-7 0,5 6-303,-5-6 1,0 1-242,-5-5 0,5-5-273,0-1-1092,-1-5 1060,-4 2 1,-4-12-52,-1-4-43,0-3 291,5-8 0,0-1 103,0-2 0,1-9-97,4 4 1,3-6 503,7 1 1,5 5-1,1-2 499,2 5-352,-5 8-132,10-4 0,-6 13-493,8-1 157,-7 7 0,0-2 163,-4 10 1,-4 3-2292,0 6 2254,-1 8 1,-12 1-1,4 6 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7.7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0 8585,'17'36'337,"1"-5"84,-14 4 0,3-6-362,-2-5-75,-3-2 1,4-12-188,-6-1 0,-2-5 111,-2 0 0,0-2-10,-6-2 1,2-2-1,-3-2 209,1-6 60,0-3-214,-4 5 64,5-6 1,-4 13 249,4-4-297,2 3 607,-6 2 1,11 7 241,-3 3 1,4 8-365,1 1 0,1 7 45,4-1 0,3-2-73,7 1 1,-3 1-402,2 4 52,-2-6-15,9-2 1,-6-11-37,-1 0 1,1-7 200,0 2 1,-1-3-597,1-2 1,0-7-102,0-3 0,-2-4 309,-4-6 0,4-3 0,-4-5-165,-1 4 82,-2-4-352,-6 5 334,0-6 0,-1 4-45,-4 1 1,-3 6-153,-7-2 1,-5 6 90,1 4-1324,-7-3 1691,9 11 0,-10-11 0,4 5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8.064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148 44 8897,'23'7'46,"3"-6"-47,-7 4 1,1-3 426,-5-2 0,-1 0-134,1 0 0,-5-5 286,0 0-323,-7-6 0,2 4 22,-10-3 0,2-1 255,-7 6-378,-6 0 1,-2 5 164,-7 0 6,7 0-162,-10 7 1,7 1-118,-3 6 1,-3 1 162,8 0-224,-1 0 35,6-1 0,-1 1 170,0 0 1,2 4-262,3 1 1,4-1 100,6-4 1,0 5-149,0-1 1,0 1-161,0-5 0,6 4 123,4 1 1,3-1-52,2-4 1,1-5-1,4-2 72,4-1 1,-1-3-492,2-4 0,-1-1-105,6-4 0,-3-3-314,-2-7 0,1 0 1052,-6 1 1,6-8 0,-3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8.76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148 368 13455,'14'0'-163,"-4"5"-345,0 0 1,-5 5 448,5-5 1009,-7 0-1158,4-5 169,-7 0 0,-2 0 270,-3 0 196,-3-7-285,0 6 0,-5-8 155,3 5 0,-3 2 203,-2-3 1,2 5-73,3 5 0,-3 3 94,3 7 0,-3 0-223,-1-1 0,0 6 11,5-1 1,-3 6-202,7-5 0,0 1 0,4-3-43,-4 1 1,3 1 14,-3-5 0,4-1-574,1 1 72,6 0-533,-4-7 534,4 5 0,1-11 129,3 2 0,3-4-321,2-4 0,-1-5 257,1-5 1,1-1 1,4 0 0,-4-4 330,4-1 1,-4-4 0,-3 4-138,-3 2 1,1 2 659,-6 1-107,0 0 161,-5 1-409,0 5-493,0-4 368,0 12 1,0-4-80,0 10 0,0-2 175,0 7 0,-5 5-43,0 4 0,1 1 0,4-4-58,0 4 1,1-2 174,4 6-204,-3-6 252,11 3 1,0-6-189,6 0 0,3-2 0,-4-3-52,1-6 0,2-2 97,-1-2 0,1 0-469,4 0 0,3-11-277,-4-4 0,-1-10 0,1-1 347,3-6 0,-5-6-1061,3-6 934,-7 0 0,8-5-48,-6 0 762,-1-7-215,-4 11 1,-2-6-25,-3 7 1,1 6-115,-6 4 0,0 10-274,-5 4 0,-2 5 884,-3 5 0,-3 4-400,-6 6 0,-1 8 1,-1 7 680,-4 8 0,2 4-241,-7 3 0,8-1-206,-3 1 22,-3-1-350,7 0 0,-1 4 0,8 0 238,-3-1 0,6-4-87,1 6 0,3-2-108,2-3 1,7 2-149,2 3 0,4-4-53,2-1 0,5-1 0,1-9-141,2-1-958,8-8 553,0 3 277,-2-11-607,-1 4 1,-12-6 41,4 0 1018,-10-6 1,3-2 0,-5-7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9.4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 8414,'0'29'1371,"-6"7"-666,4-12 0,-6 11 878,3-11-1161,3 4 1,-4 1 391,6 1 1,0 2-327,0-2 0,0 7 114,0-7 1,6 3-128,4-4 1,3-5-238,2 1 1,-2-5 29,-3 4 0,1-11-279,-6 2-1216,7-4 908,-11-3-239,6-1 1,-7-9 264,0-3 0,0-3-197,0-6 1,0-8 73,0-2 0,0-4 158,0-1 1,1-2-35,4-4 1,0-2 442,10-7 0,-2 4 415,11 1 1,-4 7-332,5-3 0,-6 6 67,6 4 1,-7 6-85,1 9 1,2 2 328,-1 3 0,0 3-145,-6-3 1,-1 10-316,-3 5 1,2 5-236,-7 4 1,4-2-430,-4 2 1,2-2-611,-2-3 0,-2-1 561,7-3 1,-5-3-798,4-7 1,1 0 653,5 0 1,0 0 768,-1 0 0,1-13 0,0-4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49.85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74 8445,'7'30'3703,"-4"-3"-3133,7-2 541,0-4-646,-2-6 1,5-5 256,-3-1-709,-4-5 95,8 9 1,-6-12 298,6 4-937,1-3 442,0-2 1,4-2-798,1-3 631,0-3 1,-4-7-247,4 1 0,-4-3 265,3-2 0,-7 2-30,-2-2 1,-2 3 109,2 1 0,-4 5 169,-6 0 1,2 2-162,3-2 302,-4-3-62,6 5 1,-12-2 451,0 0-241,-6 7 0,2-3-169,-5 6 1,-1 0-65,0 0 1,-1 1 12,-4 4 1,4-2-157,-3 7 0,2 5 87,2 5 0,1 1-102,-1-2 0,7 4 54,3 7 1,3-6-183,2 1 1,2-1-144,3 6 1,5-8 85,9-2 0,-1-4-494,7-1 1,4-2 302,5-3 1,6-4-1364,-6-6 1826,7 0 0,-4 0 0,7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0.6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574 89 8682,'0'-15'535,"0"0"286,0 0-627,0 1 0,-5 4 511,0 0-374,-6 7 0,3-4-348,-7 7 1,0 0 0,1 0 188,-1 0 1,5 0 0,0 0-978,-1 0 949,-2 7-73,-2-5 0,0 4-261,1-6 65,-1 0-293,0 7 404,1-6 1,4 7 0,0-4-25,-1 1 0,-2 4 6,-2-4 0,0 7 0,0-2 0,1 3 37,-1 1 0,-1 1-33,-4 0 1,4-1 0,-4 3 0,4 1 99,1 1-37,0 1-35,1-5 0,-1 4 0,2 1 0,2-1 44,1 3 1,2-6-47,-2 4 0,-2 1 0,7-2 0,1 1 335,-3 1 1,5-4-291,-2 2 1,2 2-1,2-1 1,0-2 113,0-2-109,0 5-8,0-4 3,0 4 0,0-6 0,0-1-89,0 1 0,5 0 113,0 0 1,1-1 0,-1 1-216,5 0 0,3-1 124,2 1 40,-7-7 0,11 4-263,1-7 185,0-1 0,1-4-75,-6 0 1,4 0-1,2 0-25,2 0 1,-5-4-20,2-1 132,3-7 0,-7 4 0,4-5 136,-4 3 0,-1-3-148,-1 3 13,1-3 0,-2-1 1,-1-1 80,-3 0 0,-5 0-33,1 1 12,-4 6 1,-1-5 0,0 3-100,0-3 1,-1-2 75,-4 0 0,1 5 0,-5 1-239,-3-3 0,-1 1 212,-2 1 0,1 3 1,-1 7 89,0 0 1,5 0-11,1 0 1,4 0 313,-5 0-235,7 7 0,-4 1 0,9 5 650,3-3-712,3-3 1,7-3 0,-1 1 0,3-1 0,1-3-1,1-1-368,-1 0 0,3 0 1,-1 0-1,-2 0-325,-2 0-33,-8 0 1,1-5 666,-5 0 0,-8 1 0,2 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0.4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398 15 8086,'0'15'3188,"0"-1"-2870,0-5-380,0-3 105,-7-6 0,-3 0 0,-9 0-585,-6 0 1,-4-2-1,-6-1 1,-2-3 132,-1-3 0,-7 1 0,4-2 409,0 6 0,7-5 0,-2 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0.1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1 8491,'0'8'3912,"0"-1"-3090,0-7 0,-2 4-402,-2 1 0,-5 0-145,-5-5 1,-3 0-333,-2 0 1,2 5 108,-2 0 0,2 0-191,3-5 1,1 2 87,3 2 1,-2 0 4,8 6 0,-1-1 15,5 6 1,0 0 25,0-1 1,0 8 280,0 2 0,5 4-148,-1 1 1,8-4-44,-2-1 1,1 1 24,-1 4 1,1-1-395,-6-4 0,2 3-345,-2-8 1,-4 1 326,4-5 0,-5-2-737,-5-4 689,-3-2 0,-8-7-830,-4 0 0,4-2 37,-4-3 1143,10-3 0,-3-6 0,5-1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0.6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0 8363,'14'30'2652,"0"-1"-2056,-5 0 1,-1-4 250,-3-1 1,-3-6-277,3 2 1,-2 1-385,2-1 1,-3 1 24,3-1 1,-4-4-143,-1 4 0,0 1-78,0-2 1,-1 6-210,-4-6 1,3 8-13,-3-3 1,-1 4 162,1 1 1,-5 1-24,5-1 0,-5 0-11,5 1 0,-1-2 3,1-4 1,3-1-113,-3-3 0,-1-9-681,1 4-125,-6-10 0,2 0 450,-5-10 0,5-5 36,5-10 1,2-4 196,2-11 0,0-2 261,0-7 0,0-5-161,0 0 1,0 5 448,0 4 0,0 3 25,0-2 0,0 0 293,0 9 1,0-1 303,0 12 1,0-1-387,0 5 0,2 1 156,2-1 0,6 5-127,10 0 1,3 7-216,6-2 0,1 3 38,-1 2 0,2 0-257,3 0 1,-3 0 142,4 0 0,-4 2-272,-2 3 1,-6-2-551,-4 7 1,-2 0 396,-2 5 0,-7-6-597,-3 1 0,-5 0 390,-5 5 0,-3-2-419,-7-4 0,-6 3 283,-4-7 1,4 5-7,1-5 0,-1-1 583,1-4 0,1 0 0,4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1.2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89 8370,'21'0'0,"-4"0"302,2 0 1,-7 5 1321,-2 0-408,-7 6-367,10-3-867,-11 7 0,-2-5 119,-10-1 1,2-5-62,-2 1 1,0 1 165,-5-1 0,2 2 80,3-3-296,-3-2 1,12 11 0,-6-5 253,7 7 1,0-5-85,0 0 0,2-1 18,3 6 0,3-2-5,7-3 1,-1 3-317,1-3 0,5-4 57,-1-1 0,2-3 59,-1-2 0,-4-2-133,4-3 0,-4-3 47,-1-6 1,0-1-88,-1 0 1,-5-4 88,-5-1 1,3-5-115,-2 6 1,0-2 95,-5 1 1,-2 4-527,-3-4 457,4 4 1,-11 1-92,7 0 300,-6 7-329,9-5 440,-11 11 1,12-6-150,-4 3 1,10 4 374,4-4 0,6 3-147,5 2 0,1-1 73,3-4 1,4 3 35,-3-3 0,1 4-128,-2 1 0,2 6-22,-6 4 0,0-2-2,-6 2 0,-1 0-177,-3 4 1,2 1 138,-8 0 0,6 1-224,-5 4 0,0-2 113,-5 6 1,0-6-182,0 2 1,-2 1-38,-2-1 1,2-6-27,-3-4 0,3-5-95,2 5 159,0-7-81,0 4 1,0-9 73,0-3 0,7-5 200,3-9 1,3 1-138,1-7 1,1 2 207,0-1 0,0-4-115,-1 3 1,1 3 204,0-3 0,-1 7 9,1-1 0,0 4-71,-1 5 153,1 4 0,0 6-120,0 0 0,-1 6-341,1 4 0,-2 8 173,-3 1 1,3 6-365,-3-5 1,1 4 166,-1-4 0,1-1-780,-6-4 1,5 0-341,-5-1 0,6-6 164,-1-3 1167,3-3 0,2-2 0,0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1.5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15 8474,'9'-8'2572,"4"1"-1726,-12 7-441,6 0-165,-7 0 0,-2 0-45,-3 0 1,4 0 82,-19 0 203,4 0-523,-14 0 1,7 0 244,4 0-85,3 0-154,1 7 1,5 1-159,0 7 1,7-1 5,-2 1 0,3 5 147,2-1 0,5 7-17,0-1 1,5 1 61,-5-2 1,5 3-183,-5-8 1,4 6 109,-4-6 0,5 1-312,-5-5 353,0 6 1,-5-5-402,0 4 0,-2-11-39,-3-4 1,2 2-12,-7-2 0,1 0-171,-6-5 0,0 0 148,0 0 0,6 0-41,-1 0 1,2-7 541,-2-3 0,3-3 0,1-1 0,-2-1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1.93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1 206 8474,'29'0'-13,"-6"0"69,5 0 0,-5 0 18,6 0 1,5 0 688,1 0 0,-1 0-360,-5 0 0,-1 0-387,-4 0 1,4-7-53,-3-2 0,-2-4 169,1-2 1,-11-5-358,2 1 172,-4-1 0,2 0-214,-3 1 179,-3-7 169,-7 9 1,-7 3 167,-3 9 0,-4 3-137,-6 2 1,-1 2 132,-4 3-192,-2 3 0,9 7 0,-5 1-56,2 3 83,-6-2 1,11 6-59,-4-4 0,6-1-6,4 7 1,-1-6 79,6 6 0,-5-2 16,5 1 173,0 4-128,5-12 1,3 10-132,7-6 1,2 0 2,12-6 34,1 1 1,7-5-122,7 0-41,-6-7 230,16 3-47,-18-12-619,5-2 289,-7 0-44,1-6-1230,-1 6 650,-6-6 400,-2-1 469,-6-6 0,0 4 0,-1-4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8:52.09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44 0 15605,'7'29'-1070,"-6"-1"1025,4-3 1,-5-6-694,-5-9 1,-3-3 637,-6-7 0,-1-13 0,0-4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0.79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133 15 8135,'6'-8'90,"-4"1"47,4 7 1479,-6 0-857,0 0 1,-6 7-619,-4 3 0,-3 3 0,-2 3 0,0 2 512,1 2-696,-1-1 171,0-4 0,1 1 0,1 2 0,3 2-317,5-2 1,3-2 300,2-1 1,0 0 0,0-1 0,2 1-63,3 0-230,3-7 1,7 3-14,-1-6 267,8 7-411,0-11 316,8 6 1,-6-9 0,-1-1 0,-2-4 0,-3-1-97,-1-3 24,-3-2 0,0-7-541,-5 1 418,-2-1 1,-9 0 0,-3-1-1408,-4-2 812,-11 5 811,-3-3 0,-6 0 0,-1-2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1.4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30 8157,'2'-13'1340,"3"3"-440,-4 3 691,6 7-801,0 0 1,-6 2 176,4 3-642,-3 9 0,-4 4 1,-1 7 92,-2 1 1,-2 3 85,2 6-487,4 2 1,-7 7 236,3 0-12,3 1-382,-4 5 0,6-9 0,0 1 227,0-4 154,0 3-717,0-17 1,0 9 188,0-13-641,0-1 0,0-4 1,0 0-2182,0-1 1,0-4 3108,0 0 0,-7 0 0,-1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1.8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11433,'0'15'0,"0"-1"568,0 1 1,0 0-538,0 0 0,-5-6-619,0 1 593,0-7 51,5 4 0,0-9 0,1-1-172,4-2 138,10 0 1,3 0-1,7 0-66,1 2 0,-3-3 1,1 1 430,2 1-206,2 3 1,-4 7 21,1 4 1,-7 3 0,1 2 0,-2 1 0,-2 2 81,-1 2-190,-6 6 0,4-8 229,-7 6-952,0 1 479,-5-2 1,-7 3-910,-3-6 729,-3 6 0,-8-10-185,-4 4 1,-2-6 252,-3-4 0,1 2 0,0-6-123,-1 2 0,1-4 1,1 0-642,3-2 683,4-8 0,7 2-373,-1-6 285,7 1 430,-5-6 0,11 0 0,-5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2.2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1 250 8228,'8'15'1025,"5"-7"1,-10 4 72,7-7-402,-7-1-544,10 3 0,-4-5 1,5 3-1,3-4-92,2-1 0,2-1 0,6-4 1,-3-5 391,2-3-709,2-2 0,0-6 0,-2-4 0,-3-1 0,-2 0-495,-3 2 1,-3 4 685,-6-5 1,0 7 0,-6-1-290,2 3 556,-7 1-287,0 7 1,-16-4-118,4 7 527,-11 0-283,9 5 0,-12 7 0,5 3 0,0 3 430,4 2-301,-4-1 1,7 6 531,-4-1-348,4 8 16,1-5-245,7 1 0,1 10 1,7-4-1,2 2 0,3-1 176,5-6-395,3 4 144,8-12 1,-3 9 0,6-10-945,3-7 0,2 0 0,5-3 802,5-2 100,-3-1-1979,0-2 907,-6 0 1064,-7-7 0,4-1 0,-4-7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3.0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1 10565,'0'8'2893,"0"-2"-2293,0-6 1411,0 0-1474,-6 0-316,4 7 0,-11-6-680,3 4 279,4 4 1,-2-1 0,3 6-2340,-5 1 1795,4 0 479,-8-1 0,13 6 0,-4 0-1947,3-2 1651,2-9 0,0 5 0,2-6 541,3 0 0,3 5 0,7-5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3.1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148 1 10746,'0'15'522,"0"-7"0,-5 5 1,-1-5-1,-3 2 1,-2 0-1,-2-1-244,-2 0-672,0 4 0,6-7 0,-1 4 0,0-3-2491,2-1 0,-4 2 2885,8 7 0,-8 0 0,4-1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3.5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 8103,'8'6'1283,"-1"2"-933,-7 7-231,0 0 1,0-5-1,0-1 310,0 3 0,0 1 0,0 2 0,0-1 330,0 1-823,0 0 1,-5-1 0,0 1 0,0 0 0,0-1-1787,0 1 1845,0 0 1,1 0 0,-1-1-4607,1 1 4611,3 0 0,7-1 0,2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4.2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52 14 8112,'0'-8'4004,"0"3"-3339,0 10 28,0-4-390,0 12 1,0-9 0,0 5 247,0 3-437,0 1 18,0 2 0,0-1 0,0 1 0,0 0 161,0-1-433,0 1 1,0 0-1,-2 0 1,-1-1-798,-2 1 0,-5-5 918,5 0 1,-1-2 0,2 3-2315,-1-1 2018,-6-7 1,11 2 25,0-10 214,6-3 0,6-7 15,3 1 0,-4-1 1,9-1 672,-4-4 0,-1 4-827,-1-4 144,1 4 0,0 1 0,-1 2 314,1 3 533,-7-3-714,5 11 0,-9-6-33,5 3-23,-5 4 48,2-6 0,-6 9 0,2 3 125,3 5-440,-4 3 1,6 3 0,-7 2 0,0 2-1,-2-2 1,-1-2 6,-2-1 240,0-1 1,5 1 0,0 0 0,-1-2-36,-4-3 114,3 3-172,-4-12 0,6 7-77,0-3-39,0-3 0,0 3 84,0-10 93,0-3 1,1-7 191,4 0-190,-3 1 0,11-1 0,-3 0 250,3 1-64,1-1 0,3 0 1,1 0-1,1 2 409,-1 4-431,-1-4 1,-3 11-1,1-3 1,0 3 0,-1 4-682,1 3 565,-7-3 0,5 11 0,-5-4 0,2 4-442,0 2 1,-7 0 116,2 0 0,-3-1 0,-2 1 1,0 0-1619,0-1 1431,0 1 507,0 0 0,0-1 0,0 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4.4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1 10833,'-1'16'0,"-3"2"0,-1 1 279,2-1-359,-5-1 1,5-1 0,-7 2-1,-2 2 339,-1-2 1,4 3-144,-1-2 1,0 3 0,-3-4-1,2 3-606,1 2 515,0-5 0,0 9 72,0-2 1,5 1-1,-3 0-165,2-1-10,-6-1 1,9 1 201,-7-1-599,7-6-921,-10 3 1,11-1-1,-4 0 1396,-1-2 0,6-2 0,-6-1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1.1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15 7981,'0'-8'-910,"0"2"0,2 6 1788,3 0 1,-3 1 109,3 4-857,-4-3 0,-2 11 0,-3-3 0,-2 3-79,-2 1 1,-1 3 22,0 2 0,-3-2 0,6 4 0,-1-2 172,1 1-257,1 0 0,0-1 0,0 1 0,2-2 1,1-2-1,2-1 91,0 0-157,0-7 0,6 3 1,4-6 47,3-2-144,2-1 135,0-2 0,-1 0 0,1-2 1,0-1 4,0-2-126,-1-6 0,1 7 0,0-5 1,-1-1-1,1 0-99,0 0 379,-7 7 0,3-10 0,-4 5-66,1 0-110,-5-5 123,4 11 0,-7-11-16,0 3 326,0-3-245,0 5-41,0 1 144,0 7-206,0 0 1,0 7 0,0 3 102,0 3-180,0 1 89,0 1 0,0 0 0,0-1 0,0 1-153,0 0 1,0 0 0,0-1-1,1-1 1,3-1 0,1-2-636,-2 1 243,-1-4 1,-1 4 501,4-6 0,3 6 0,7-3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4.7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57 8868,'8'0'1554,"-1"0"0,-1 0-1688,4 0 238,-3 0 1,6-5-132,-3 0 106,3-6 0,-3 8 1,-1-5 148,3 1-378,1 2 111,1 5 1,1-5 123,0 0 0,0 2 46,-1 8 1,-1 3-1,-1 7 1,-2 0 35,1-1-463,2 7 228,-5 2 1,4 2-1,-7-1 1,-1 2 0,1 1-1113,0-3 976,0 4 0,-5-12 0,0 4 0,-1-4-791,-4-1 541,-4 0 284,-5-7 0,-1 0 1,-1-5-1,-4 2-75,-4-2 1,1-1-95,-2-2 188,1 0 1,-1 0 0,2-2-316,2-3 0,2 2 466,4-7 0,0 1 0,1-6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5.2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0 191 8626,'8'7'-45,"-1"-4"-190,-7 7 1,1-7-1,4 2 2476,5-3-2124,-3 4 1,6-4-2,-3 3 0,3-4 0,1-1-151,1 0 0,5-1-21,-1-4 74,7 3 0,-8-11 1,5 5-331,-2 0 0,-1-5 98,-5 3 242,-1-3 0,1 3 1,-2 0-477,-3-1-99,3-2 486,-11 4-17,11-4 1,-12 5 164,4-6-83,-3-1 0,-2 5 1,-2 0-1,-3 0-15,-4 2 237,2 2 1,-6 1-245,3 0 0,-3 0 254,-2 5-197,1 0 0,-1 2 1,0 1 167,1 2-147,-1 6-138,0-3 111,0 14 0,2-6 1,2 5-1,3 0 128,1 4-242,2-4 1,5 7 0,0-4-1,0 4 1,0 0 38,0-3-193,7 2 89,1-10 0,7 4 1,-1-6-1,3-2 1,2-4-2223,6-4 2313,-4-3 0,7-4 1,-4-3-1,4-4 0,2-4 55,-1-2 0,0-6 0,1-2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5.65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177 443 7986,'9'-10'0,"1"2"-411,2 1 318,-6-4 101,1 9 0,-2-6 0,0 3 536,-2-5 0,-3 4-326,-5 1 0,-3 3 1,-7 2 415,0 0-449,1 0 1,-6 0-1,0 2 285,2 3-410,2 3 48,1 7 1,1-1 0,-1 3 0,0 1 176,1 1-764,5 1 479,-4 1 94,12-5 1,-6 7 0,7-5-378,0 2 0,0-1 393,0-4 0,2 0-711,3-1 0,3-5 575,7-4-13,-1-4 1,6-1 0,0-1-352,-2-4 36,4-4 182,-5-12 86,10-2 1,-4-6 0,7 0 135,-1-1 1,-4-1-221,-1-3 74,1 3 1,-1-12 0,-1 4 476,-2-3 1,-1-2-421,-5-1 0,-1 8 0,-1 1 0,-3 3 123,-5 4 132,-3-4 1,3 17 0,-2 0 222,-5 9-414,-4 9 0,-4 19 0,0 5 0,-1 7 0,-1 8-509,2 6 436,-3-1 1,7 9 0,-4-6-355,5-1 0,3-8 0,2 0-109,0 0 1,0-2 0,0 1-1,0 0 511,0-1 0,0-2 0,0-7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6.4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59 236 7976,'15'-5'0,"0"-2"0,0-1-138,-1-3 1,-1 2 132,-3 0 264,3-1-197,-5-5 0,5 0 1,-3 1 396,-5-1-264,3 0-99,-6 1 1,4-1 97,-6 0-21,0 0-7,-6 1-67,4 6 1,-11-4 229,3 7-230,-3 0 0,-1 5 0,-1 0 225,0 0-208,1 7-6,-1 1 1,2 7-175,3-1 24,-3 1-186,5 0 290,0 6 1,-4-5 0,7 4-60,2-4 45,-5-1 1,6 0-1,-3-1-78,4 1-9,1 0 1,0-5-124,0-1 1,6 0 55,4 0-161,3-2 0,3-7 116,4 0 1,-9-7 0,4-2-1,-2-3 136,0 2 0,2-6 1,0 5-1,-2-1-18,-4-1-62,-2 0 1,-2 3-82,0 0 46,0 7 571,-5-3-195,0 6 75,0 0-380,0 6 1,0-3 101,0 7-253,0 0 161,0 11 1,5-4 0,-1 4-1,0-2-523,-3 1 386,-1 6 0,5-14 0,2 1-775,1-5-320,2 3 1279,-2-9 0,5 4 0,-3-6 0,9-6 0,4-2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6.8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 9432,'0'14'828,"0"1"1,2-2-295,3-3-368,-3 3 0,4-10 0,-6 7 9,0 2-168,0 1 0,-5 1-226,0 1 1,-5-5 416,6 0 0,-1-5 0,3 4-81,-3 3-143,4 1 0,-6-3 0,7-1 57,0 3 28,0-6 0,0 7-110,0-3-614,0-3-913,0-1 1494,0-6-8,0-6-117,7-2 135,1-7 0,6-5 0,1 1 1,-2-1-128,-3-1 87,3 5 1,-5-6 0,7 8 170,0-1 5,-1 0 1,1 2 0,0 2 407,-1 1 0,1 7 1,-5-4-459,0 7 0,-1 0-108,6 0 129,0 7 1,-7 1 0,-1 7-452,-1-1 260,-4 1 0,4 5 0,-6 1-277,0 2-293,0-5 538,0 3 0,-5-2 0,0 1 1,1-2-1001,-3-2 671,5-7 519,-4 4 0,-1-5 0,-1 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7.23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235 133 8148,'9'0'-345,"-3"0"43,-6 0 261,7-6 1,-6-2 0,4-7 198,-3 0 53,-2 0 0,0 1 374,0-1-428,0 0 0,-7 2 332,-2 3-128,-5 4-132,0 6 0,-6 2-85,1 2 0,-3 6 1,4 8 4,-1 2-84,-1 6 1,5-8 0,1 5-1,-1 0-25,0 0-243,1 1 1,4 1 0,2-3 0,1 1 80,4 0 0,1-5 0,4 2 0,3-4 148,5-1-132,3-1 0,6-5 0,2-4 1,2-4-1,3-1-455,2 0 1,0 0 0,-3 0 0,-6 0 438,-3 0 122,-1-6 0,0-3 0,0-5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7.6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1 103 8059,'8'0'4,"-1"0"0,-3 2 0,3 1 1067,1 2-707,2 0 1,5-5 0,1 0 253,4 0-328,-4 0-606,12 0 266,-5 0 1,6 0-127,0 0 0,-4-5 90,-1 0-281,-6-6 0,4 4 421,-8-3 0,-4-1 1,-2 4-347,-1-1 109,-2-2 0,-5 0-19,0 1 147,0-1 0,-2 2 1,-3 3 128,-5 3-44,-9 2 0,2 0 0,-2 0 333,2 0-26,-4 7 0,5-1 1,-2 6-259,6-3 366,-1 1-384,5 11 0,0-4 0,3 4 0,4-1 364,1-1-274,0 7 0,1-4 0,6 4-29,7-2-405,8-6 0,7 3 380,0-6 1,7 0 0,4-2-1308,2-3 896,2-4 0,-6-6 0,-4-1 314,-3-4 0,-2-3 0,1-7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8.1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7912,'-8'8'2867,"2"5"-1288,6-11-816,0 11-929,0-11 205,0 4-39,6 1 0,2-6 0,7 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9.2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10022,'8'0'1057,"5"0"1,-12 2-535,4 3-359,3-3 1,-6 6 192,3-3-244,3-4 239,-6 12-59,4-11-450,-6 11 0,0-5 0,0 7-134,0 0 0,0-1 213,0 1 0,0 1 0,-1 2 0,-3 4 158,0 0 1,-6-2-75,5 5 1,-5-6 0,4 4 0,-1 0 0,-1-2-272,0 0 168,4-1 1,-7-10 0,4-2-448,-1-2 80,5-1 305,-4-5 1,7-6 0,2-4 134,3-3 1,3-7 0,7-1-221,0-2 130,6-1 179,2-6 1,1 1 0,1 1 0,-1 2 0,1 3 0,-2 2 159,-2 3-165,-2 8 0,-4-1 0,0 6 1,-1 0 373,1-2 1,0 6-398,0-4 37,-7 3 1,3 9-179,-6 3 0,5 3 0,-5 1 0,-2 1 116,-1 0-253,-2-1 0,0 3 0,-2 1 0,-1 1 0,-4-1 72,-1-1 29,-2-3 0,0 1 1,2 0-1,0-1 1,0 1 75,-3 0-66,4 0 0,-4-6 34,6 1 0,0-8 0,6-2-89,4-8 1134,3-5-964,7-2 2,6 0 1,-3-1 0,5-2 0,0-3 248,0-2-159,-5 5 0,5-3 1,-5 6-1,1 0-137,-1 0 1,-1 2 58,-3 4 58,1-4 0,1 9-95,4-6-45,-4 7 1,6-3-217,-8 6-798,1 0 1049,-7 0 0,4 6 1,-8 4-1,0 5 0,-3 4-1020,-1 6 732,0-4 1,0 7 0,0-4 335,0 4 0,-6 8 0,-2 2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59.83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265 603 8091,'-14'0'1776,"-3"0"-1576,-2 0 1,1 0 0,-5 0-89,2 0-12,1 0-374,-1 0 313,5 6 1,-6-3-1,8 7-43,-1 2 62,7 1 0,-4 1 0,6 1 140,-2 0-220,4 0 1,-2 1 0,6 2-1,0 1 1,2-1 104,2-1-86,-2-3 28,11 1 0,-6-5 0,4-2-71,-1-1 1,0-2 0,4-5-35,1 0 97,0 0 1,4-7 0,1-3 32,-2-3-241,5-8 188,-7 5 0,5-7-9,-6 3 15,0 4 0,-5-5 1,-2 6-1,-2 0 0,-1 2 67,2 3-78,-6 4 1,6 7-188,-7 4 0,0 3 1,0 7 168,0 0 0,0 0 1,0-1-110,0 1 101,0 0 0,2 3 0,2-2 1,5-3-134,-1 0 116,5-6 1,-5-1 0,7-6 0,-1 0-19,1 0 0,5-1 0,-1-4 0,1-5 1,-1-5-166,1-4 174,6 2 6,-9-11 0,4 7 1,-7-5 9,1 2 1,0-6 0,0-6 0,-1-1-134,1-4 276,0-2-410,-1-1 272,1-6 0,-5 4 1,0-3 380,1 3-157,2 2 0,-3 2 0,-2 2 69,-1 6 1,-1 10 0,-3 4 21,2 4 327,0 8-318,-5 1 1,0 9-268,0 3 0,0 6 0,0 12 0,-1 8 342,-4 5-562,-3 10 21,-1 6 211,-4 7 0,5-1 1,-7 0-110,1-5-25,-1-2 1,5-4-1,2-1-144,2-3 0,-4-9 0,5 0 0,2-4 0,1-4-1417,2-2 886,0-6 779,0 3 0,0-12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1.3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 0 8011,'8'7'987,"-1"1"1,-7 6-576,0 1-353,0 0 1,0 0-1,0-1 272,0 1 0,0-5 0,-2-2 114,-3-2-246,4 6-385,-12-10 203,11 4 1,-6-4-443,3 3 300,3-4 1,-3 7-11,10-3-1280,-3 3 682,4 7 268,1 0 258,1 0 0,7-1-1235,0 1 1442,-1 0 0,1-1 0,0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0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383 74 12093,'-15'0'401,"0"-6"1,-4 4-279,-1-3-212,-6-3 55,3 7 0,-8-11-407,-3 7 0,3-5-731,-3 5 0,2 1 1172,3 4 0,-7-7 0,-1-1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33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221 15 8091,'10'0'1044,"0"0"1,-7-2-1,0-1-732,-6-2 0,-5 0 38,-7 5 0,-1 0-57,-4 0-264,4 0 1,-10 5 0,4 2 0,1 1 0,0 3-1,3 2-138,2 2 1,1-5 14,0 0 237,7 0-534,1 4 317,7 1 1,0 0 0,0-1-1,0 1-1854,0 0 1796,7-1 1,1 6 25,7 0 0,0-1 1,1-6-1033,3-3 831,4 3 1,7-11 0,-1 3 0,2-5-905,3-5 1211,4-3 0,6-20 0,0-3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7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219 206 8091,'15'-38'-152,"-1"-3"1,-1 9 522,-3 4 1,-3 0 506,-7 9-595,0 6 0,-2 6 0,-3 10 310,-5 7 1,-3 2 0,-1 12-127,-1 2-173,-6 8-168,4-3 1,-4 12 0,6-5 0,1 1 0,1 0 285,3 2-354,-3-5-156,5 6 1,-2-9-1,0 4 1,0-1-37,2-3 1,-5 3 0,5-2 0,0-3 121,3-5-629,-3-4 1,6-8 42,-3 1 0,10-13 74,5-7 409,9-13 0,-1-5 0,7-7 87,1 1 74,-5 0 1,2 4 0,-5 2 220,2 2 271,-1-5-599,-4 16 0,0-9 139,-1 9 0,1 3-63,0 2 1,-6 10-1,0 5-53,-3 3 1,-1 7 0,-5 1 0,0 2 0,0 3-145,0 2 99,0 1 1,-5 0 0,-1 1 0,-1-2-301,1-4 1,-4 2 0,5-6-3,2-2-287,1-2 106,2-1 566,0-7 0,13-8 0,3-8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0.9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 8068,'5'15'197,"0"-1"-120,-2 1 822,-1 0-590,-2-1 1,0 1-206,0 0-73,0-1 0,0 1 0,0 0 58,0 0-305,0-1 182,-7 1 0,4 0 0,-5-1-1217,1 1 1,3 0 961,4-1 165,0-5-555,0-3 679,0-6 0,6 7 0,2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1.0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10882,'13'28'0,"-3"-3"-276,3 2 1,-11-5-1,2 2 1,-2-4-1,-2-4 413,0-1-1269,0-1 1,0 1 1131,0 0 0,-6-1 0,-3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1.7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7927,'8'0'3531,"-2"7"-2702,-6 3-61,0 3-432,0 2 0,0 1-112,0 3 0,-5 4 0,-1 7 201,-2-1-261,4 7 1,-2-3-49,6 6-91,-7-6 1,6 4 0,-4-4-105,3 1 1,2 0-807,0-4 717,-6-1 0,4 1 0,-5 1-269,1 3 1,4-3 136,-3 3 1,-1-4-386,1-6 0,-5 4 0,4-5-1335,-3 0 1208,6-2 812,-3-13 0,6 5 0,0-5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00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8072,'0'14'652,"1"-1"1,4-1 597,5-2 1,3-7-721,2 2 1,-1-4 0,3-1-149,2 0 0,4 0 140,7 0-116,-1 0-114,0 0-174,1 0 0,-2 0-58,-4 0 1,-1 0-99,-4 0 136,-2 0-58,4 7-207,-13-6 1,4 13-1,-7-3 130,-2 7 1,-2 3-258,-1 4 0,-6 4-476,-4 0 0,-8 1 362,-1 4 0,-6-4-291,5-6 1,-6 2 242,2-6 0,-4-1 77,-1-4 0,4-2 0,2-1-68,2-3 1,-3-5-55,4 1 0,0-4-399,6-1 900,6-6 0,-6-3 0,6-5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4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1 294 8106,'20'2'1091,"-1"3"0,6-2 1,-4 5 256,2-1-1111,-5-2 1,3-5-31,0 0 1,-5 0-240,4 0 0,-2-2 1,0-3-342,2-5 388,6-3 0,-10-3-169,4-4 175,-4-3 0,-1 1-642,-1-6 508,1 5 0,-7-6-79,-3-1 1,2 7 0,-2 4-325,-2 2 317,-8 3 0,2 4 250,-7 0 0,-2 7 0,-5-2 295,-3 3-235,-6 9 1,8 1 26,-7 7 0,6 4-92,-6 1 0,7 6 0,-1-3 244,2 0-173,3 11-144,-1-16 82,0 16 1,7-11-3,3 6 0,4-1 0,1-3 50,0-6-67,0 4-395,6-6 221,2 4 0,7-11-298,0-1 0,6-4 203,3 5 0,-1-7-236,2 2 298,-1-3 1,6-9 0,1-2-959,3-5 758,-3 0 1,7-7-1,-6-2-237,3 0 1,-1-5 607,-5 4 0,1-4 0,-1-8 0,0-2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6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162 221 8106,'7'-36'0,"1"5"98,7-3 1,-5 8-1,-2 3 364,-2 2 1,1 1 253,-2 5-178,-4 7 247,6 2-333,-14 6-152,-1 0 1,-2 6 362,1 4-148,-1 10-320,-5-4 0,0 12 27,1-4 0,4 6 0,0 4 25,-1 5-69,-2 4 0,-2 1-138,0 0 0,5 0 0,1 0 0,-1 2-166,2 3 102,-5-4 0,9-1 0,-4-8-1273,2 0 1010,1-11 0,5 7 0,0-12-1259,0-2 1018,0-8 1,6-4 527,4-6 0,10-6 0,2-2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2.77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354 0 8200,'8'15'2491,"-2"-7"1,-7 0-2282,-4-3 0,0-3 0,-8 2 0,-5-2-510,-3-2 1,-4 0 0,-4 0 0,-1 0-283,1 0 0,-1 0 74,1 0 243,0 0-2111,6 0 2376,-5 0 0,5-6 0,-6-3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3.5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192 15 8303,'0'-8'957,"0"1"0,0 9-697,0 3 0,0 3 1,-2 7-93,-3-1 1,2 3 0,-5 2 0,-1 6 421,1 2-589,-2 3 71,2 6 1,-5-4 301,3 8-425,4-8 130,-7 11 1,10-11 0,-6 6 277,3-2-428,-6 5 0,9-9 0,-5 6 0,1-2 200,4-3-1063,-5-2 637,6-2 0,-6 0 1,5-1-1,-2-2-4867,2-1 5164,1-7 0,-4 3 0,-3-6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3.30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45 8099,'15'0'1011,"6"6"0,-4-2 0,2 4 298,-3-2 0,-6-1-957,0-5-56,-7 7 139,10-6-81,-11 6-156,5-7 256,-7 0-602,0 0-316,0 6-928,0 3 1305,0 5 130,0 1 1,0 1-178,0 4 1,4-4 0,1 5 60,-1 1-57,4-6 0,-5 5-90,7-6-23,0 0 165,-2-7 0,5-2-67,-3-6-89,3 0 1,0-1 0,0-4-1,-2-5-52,1-3 264,4-2 0,-8-4-227,7-1 415,0 0 0,-2 1 0,-2-2-141,-1-2 135,-7 5-225,10 3 244,-11 2-29,4 11-758,1-4 521,1 6 74,0 6-183,5 3 1,-9 4 116,5-4 7,-5 5 118,9-6-146,-5 6 34,0-5-8,5 4 0,-10-5-27,7 6-5,-6-5 0,9 4 67,-4-3 136,-2-4 0,1 1 1,-5-6 217,2 4-328,0-3 1,2 4 45,2-6 1,5-5-1,-1-1-17,-4-2 22,4-2 0,-6-6 1,4-2 20,-1-2-19,0 0 0,0 1 0,-2-1 16,-1 2-791,-3 2 493,-4 1 0,0 0-92,0 1-1213,0 6 1547,0-5 0,-6 4 0,-2-5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4.2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0 265 8077,'0'14'832,"0"-4"-10,0 0-617,0-7 0,0 5-23,0-3-26,7-3 0,1 4 1,7-7 593,-1-4-594,1 3 0,6-9 1,2 4 311,0-1-234,5-2-82,-12-4 1,10 4-146,-6 0 1,4 2-1,-4-4 1,-2 3 422,-2-3-869,-1 6 281,0-7 167,-7 11 1,5-11-492,-3 3 345,-4 4 1,2-8-1,-4 5-433,0-4-142,1 4 640,-5-4 1,0 5-93,0-6 288,0-1-253,0 0 0,-6 2 109,-4 3 32,-3-3 0,-2 12 248,1-4-134,-1 3 1,0 7 0,0 1 0,1 3 115,-1 2 0,0 2-205,1 2 0,4 4 0,2 1-28,1-2 1,-3 3 0,4 0 0,-1 1-70,1-1 84,1 5 1,5-10-1,0 4 1,0-4-241,0-1-211,6 0 205,3-1-30,5 1 115,1-7 1,5 0 83,-1-3 1,6-3 0,-4 3-38,2-4 0,-4-1 0,6-1 0,-1-2-29,-1-2 1,3-7-1,-4 4 1,-1-2-120,0 0 175,5 1 0,-10-8 1,6-1-23,-1-1 0,-5-2 1,5 1-1,-1-3-108,0 0 319,-1-5 1,-9 12-264,0-3 63,-7-4 238,4 6 1,-7-4-249,0 6 49,0 7 312,0-5-246,-7 12 0,-1-6 1,-7 7 485,1 0-356,-8 7 1,6 1 0,-4 6 3,4 1 0,3 1 1,2 2-1,2 4-199,3 1 0,1-1 0,5 4 0,0-1-86,0 1 0,2 0 0,1-1 1,3-4-1,3-1-8,2-1 24,9-6 1,-4-1-1,5-7-715,0-2 525,2-2 0,7-1-174,-1 0-602,0-6 1070,-6-2 0,5-13 0,-5-2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4.66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 8130,'0'22'685,"0"6"0,-1-10 0,-3 5-28,0-2-478,-1-1 1,0-5 180,0-1-61,0 1-222,-2 0 0,6-1-53,-6 1 0,2 0 0,0-1 103,2 1 1,2-5 341,1 0-230,0 0-437,0-2 0,0 0 82,0-3-694,0-4 390,0 6 279,0-14 1,1 4-392,4-7 341,3 1 1,7-6 0,0 0 98,-1 0 0,1-4 0,0-1 1,-1 2-1,1 2 43,0 1 1,1 1-149,4-1 63,-4 7 232,5 1 1,-6 2-1,0 0 1,-1 4 0,3 2 133,2 4 1,-4 8 0,1 0-1,-6 7 448,-3 3-659,4 1 1,-9 6 0,3-1-1,-5 1 1,-4-1-94,0 0 0,-6-6 0,3-2 0,-1-1-238,-3 0 1,2-7 309,0-8 0,-1 3 0,-5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5.5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103 207 8022,'8'0'5064,"5"0"-4512,-11 0-323,5 0 0,-7 1-145,0 4 1,0 8 0,0 7 0,-2-1 18,-3 3 1,2-4 0,-5 8-50,1 5 1,-4-2-1,1 7 7,-3 0 1,3 2-179,0 6 1,2-2 95,-2-3 0,-1 4 32,6-4 0,-5 2 1,5-2-3,2-5 46,1-3-24,2-1 0,0-2-211,0-4 0,0-3 117,0-6 0,2-7-546,3-3 397,3-3 1,8-4-198,4-3 0,-2-5 271,6-9 0,6-11 0,6-9 75,1-3 0,-2-4 98,4-3 0,-7 2-123,3-7 0,-4 5 257,-2-5 0,-6 6-58,-3-1 0,-6 10-145,-4 5 2,3 9 411,-11 11-66,4 1-173,-6 11 146,0-4-252,0 19 1,0-2-44,0 14 1,0 1-143,0 8 1,0 4-8,0 6 0,0 1 135,0 4 0,0-6 1,0 3-197,0-4-17,0 4-3,0-9 189,7 1 1,1-7 160,7-7 0,0-7 0,1-1 0,2-6 199,1-4-182,8-1 34,-5-11 91,8-9-141,-1-8 1,-4-8 0,-2-5 253,-2-8-295,5 0 1,-10-18-850,4 3-420,-4-3 1093,-8-3 1,-1 3 111,-7-7 0,0 12-7,0-2 0,5 4 0,0-1 0,-5 4 0,-8 3 0,-9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6.1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59 1 7960,'0'14'1379,"0"1"-523,0 0-369,0-7 0,0 5 511,0-3-696,-6 3 1,3 6 430,-7 1-511,7 6-126,-10-3 0,9 1-52,-6 1 1,7-2 273,-2 1-701,4-3 361,1 1 0,0-6-686,0 4 1,0-4-1363,0-1 1478,0-7 1,0 0-57,0-3 648,6-3 0,2 4 0,7-6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6.5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8004,'0'14'2155,"0"1"-1814,0 0 1,5-1 650,0 1-536,6-7-746,-9-1 218,11-7 0,-10 0-49,7 0 49,0 0 165,11-7-377,-4-7 188,4-3 0,-2-4 72,1 6-201,0-6 238,1 5 0,-5-10 3,4 6 1,-6 0 65,-4 6-129,3-1 0,-11 0 331,3 1-129,-4 5 65,-1-4-89,0 12 0,-6-6-106,-4 7 1,-5 0 88,-4 0-287,2 0 107,-4 0 1,2 0 61,-1 0 1,-1 7 0,3 1-52,-2 0 50,1 5-82,10 2 84,-4 1 1,7 12-46,-4-4 0,4 9 0,6 1-43,0-1 1,0 3 0,0-2 24,0-1 0,6-2 0,4-2 0,3-6-17,2-3 1,4-5 0,2-4-595,2-1 479,-5-7 1,5 2-950,-3-10 521,3-3 172,0-7 454,4 0 0,-4-6 0,7-2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6.98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 8014,'8'29'650,"-1"0"-547,-1-6 1,-4 3 1492,3-6-1153,-4 0 1,-1-1 0,0 1-152,0-2-161,0-2 1,0-1-182,0-1 0,-4 1-26,-1 0 0,-5-1 1,3 0-1,1-3 78,-1-1 75,2-7 1,4 5-224,-4-3 77,3 3-135,-4 0 1,1 1-310,0-4 1,0-5 364,5 0 0,5-7 1,1-8-1,4-1 93,7-4 0,-3 2-124,6-6 9,3-1 198,0 3 0,1-6 207,1 3 0,-3-1-238,3 2 617,3 2-410,-12 8 1,5 1 383,-6 3-383,0-3 1,-6 11 0,1-3-56,2 4 1,-4 7 54,2 4-439,-7 3 1,3 3 0,-6 2-111,0 2 1,0 6 0,0-1-63,0-4 1,0 7 0,0-4 0,0 2-1137,0-1 1133,0-4 0,0-2-287,0 1 696,0 0 0,0-6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7.4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0 250 8262,'0'9'-129,"0"-1"-45,0-3 140,7-4 1,-4 6 553,7-7 0,0 0 0,4 0 328,1 0-659,0-7 1,1-1 0,4-7-162,4 1 0,-1-1-36,1 0-207,1 1 179,-2-8 1,3 4 162,-6-6-371,-1 6 190,-4-3 0,-5 6 0,-2 0-120,-2 1-121,-1 6-82,-5-6 243,0 6 1,-6 0 0,-4 3-39,-3 4 134,-8 1 1,3 6-68,-7 4 22,7-4 0,-5 8 0,5-3 14,-1 7 0,-1 0 1,5 5-1,1-2 86,-1-3-61,7 5 0,-4-5 0,8 6 118,0 2-46,3-4 1,2 1 0,4-6 115,5 3 51,-3 0-205,12-6-34,-9 1 1,13-7 0,-5-3 51,1-3-278,8-2 0,-6 0 0,5 0 131,-2 0 1,-4-7-185,4-3 0,-1-8 323,2-1 0,3-1 0,-6 6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7.7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8019,'0'23'155,"0"-3"0,0 1 0,0 0 302,0 2-207,-7 2 1,5-3 0,-3 0 299,4-1-401,-6 2 1,6 0 0,-4-2 307,3 0-264,2-5 124,-6 6 0,4-8-458,-3 1 40,3-7 65,2-1-671,0-7 401,0 0 0,2-7 0,1-3 240,2-3 0,2-1 0,-4-1 1,4-1-1,1-2 19,3-2 0,-3 0 0,2 6-169,2-1 458,7 0 0,-2-4 74,2-1 215,4 1-228,-7 10 198,12-4-457,-5 5 1,5 0 0,-2 3-260,-2 3 1,-4 2-1,4 0 1,1 0 102,-2 0 23,-2 0 0,-1 2-1865,-1 3 1954,1 3 0,-5 7 0,-1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8.0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15 8110,'-8'13'0,"1"-3"1343,7 9-295,0-9-1218,0-3 182,7-7 0,1-7 0,5-3-12,-3-3 0,9-8 0,-2-2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3.7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1 8770,'8'0'191,"-2"7"1,-6 1-340,0 6 719,0 1 0,0 0 28,0-1-220,0 1 90,-6 0-341,-2 6 0,-2 2 0,0 5 0,-1-2 1,-2 0 506,-2 5-544,0-2 0,1 7 0,1-5 0,1 2 249,2 1-273,7 1 0,-8-4 1,6 1 384,1 3-1020,-4-1 1,7-6-1,-4-2 1,3-2-1,2 1 1,0-1-2342,0 1 2909,0-7 0,0 3 0,0-6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9.0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617 1132 8352,'2'13'0,"1"-1"563,2-3-418,0-5 0,-3 7-111,3-6 0,-4-2 1,4-8-1,-3-4 504,-2-4-421,0-9-29,-7-1 1,-1-12 280,-7-5 1,1-2-151,-1-2 0,0-7-95,1-3 1,-6-5 52,0-4 0,1-4-280,4-7 1,2 6-1,3 1-91,5 1 153,-3 3 0,7 10 90,-4 4 0,5 10 0,3 5 4,2 3 1,8 8 95,2 3-132,-1 4 1,12 1 57,-6 1 1,1 4-42,-1 0 1,-2 7 0,5-2-130,-2 3 140,5 2-262,-10 0 1,1 2 133,-7 3 1,-2 3 0,2 7-228,-6-1 1,-2 3-1,-2 2 1,-8-1 139,-7 7 0,-1-1 0,-10 6-335,-5-1 388,1 1 1,-12-1 150,3 0-48,-4 7 1,-1-5 0,0 5 193,0 0 0,0-5 405,0 3-473,0 4 0,6-5 0,4 4 0,3 1 228,1-1-174,7-4 1,2 5-100,6-4 236,1-3-203,6 5 0,1-7-217,7 1 1,0-3-187,0-2 106,7 3 231,1-12 1,13 4-98,4-11 1,4-2 0,5-7-160,5 0 166,4-7 0,1-2-53,0-11 75,0-3 5,-6 0 1,3-4-25,-7 2 0,5-3-111,-5-1 130,-6 0 1,-2 6-1,-6 3-22,-2 4 10,-2 1 1,-6 7 368,0 3 32,0 3-53,-2 15-129,-2-3-151,1 18 1,-6-10 17,4 6 0,-3 1 1,-2 3-1,2-2-16,2-2 0,3-6-327,3 2 48,9-4 0,-9-8 0,11-1 255,1-1 0,1-4 0,6 5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9.6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309 1 7988,'8'0'1128,"5"0"-940,-11 0 1386,4 0-956,-6 6 1,0 4 63,0 9 0,-5 4 1,-3 8-117,-5 4 1,2 4-250,-9 10-91,-3-3-259,7 11 1,-10-7 0,6 4 20,2-5 0,2-8-282,1-2 0,-5-1 286,1 1-526,-1 4 377,6-12-64,-1 4-1362,0 1 980,0-5 0,2 5 107,4-6 0,2-2 496,7-4 0,7 4 0,1-5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09.7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647 89 8094,'-6'-8'0,"-4"1"498,-10 7 1,4-1 5,-4-4 0,-3 3 330,-1-3 1,-6 4-472,-4 1 0,-3-5-175,-7 0 1,-1 0-818,1 5 0,0-2 375,0-3 1,2 2-817,2-7 1,5 7 1069,5-2 0,1-3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0.4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1 8015,'8'13'2671,"5"-3"1,-10 13-2235,7-4 0,-7-2-154,2 2 1,-3 4-298,-2 2 0,-7 4 18,-3 5 1,-4 4 12,-6 6 1,-1 5 182,-4 0 1,-1 0 169,7-5-366,-7 0 55,9-6 1,-9 3-329,7-7 0,-3 0-255,3-5 0,2-1 144,-2-3 185,9 3-173,-3-12 97,5 5 1,-2-8-791,0-3 77,7-4 467,-4-6 0,14-6 246,3-4 0,3-5 1,1-3 109,1-1-67,6-7 398,2 9-192,7-10 1,-6 10 196,1-2 0,-3-3 1,5 3-53,-3 1-289,1 8 828,-3-3-454,0 11 0,-3-9 286,1 6 1,-1 0 216,-4 5-606,0 0 0,-7 2 217,-3 3-349,3-4 1,-6 12-237,3-3 163,-4 3 0,-1-3-195,0 0 0,0 0 130,0 4 0,0 3-47,0 2-24,0-2 187,0 4 0,0-6 38,0-1 1,5 1 48,0 0 1,7-2-54,-3-3-47,11-4 28,3 1 0,1-6 13,1 4 1,-1-3-145,6-2 0,-1-7 108,0-3-34,1-3 0,-2-1 0,-4-1 52,-4 0 1,-4 1-1,-3-1 5,-3 0-28,-4 0 124,-6 7-112,0-5 1,0 10-1,-1-5 81,-4 1 19,-3 2 0,-7 0 50,0 1 0,-1-1 148,-4 5-237,4 0 6,-5 0 0,6 5 77,0-1 0,6 8-79,-1-2 0,5 3 6,-5 1 0,7 8-4,-2 2 0,5 2 0,5 0 39,5-1-151,3-1 0,8-1 83,4-3 0,4-4 0,4-3-873,1-3 572,0-3 1,-4-9 312,-1-3 0,0-3 0,1-7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1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0 9367,'0'15'805,"0"-1"1,0 1-357,0 0 0,0 0 49,0-1 1,-2 6-277,-3-1 1,4 8 11,-4-3 1,-2-1-151,2 1 0,0-4 0,4 3-178,-4-2 9,3-1-109,-4-6-545,-1 1-412,5-7 602,-4-1 34,-1-7 175,6 0 1,-6-7 127,7-3 0,0-8 108,0-1 1,7-7-155,3 1 1,3-3 354,1-1 0,1 5 54,0-1 1,4 7 43,1-1 0,1 4 52,-1 5 0,-2 4 463,6 6-513,-6 0 1,8 0 59,-6 0 0,4 6-337,-4 4 0,0 3-276,-6 2 0,-4-6 71,0 1 0,-2-5-534,2 5 819,-4-7 0,1 10 0,1-5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1.5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0 206 9253,'15'8'685,"0"-3"0,-1-3 1,1-2 94,0 0-613,6 7 1,-3-6 168,7 4-257,-7-3 45,9-2 0,-10 0-304,2 0 0,-2-2-366,-3-3 1,-1-3 427,-3-7 1,2 1 169,-8-1 1,6 0-455,-5 0 0,0-1 69,-5-3 0,0 2 100,0-2 289,0 2-146,0 9 0,0-5-73,0 3 0,-2-1 371,-2 1-117,2 4 55,-11 6 76,5 0 0,-7 0 0,0 1-73,1 4 0,-6 3-49,0 7 1,1 1-129,4 4 0,0-2 119,1 6-36,6 1-130,-6 4 1,13 1 165,-4-1-39,3 0-187,2 1 0,0-2 1,0-2-509,0-2 329,7-6 129,1 3 0,8-11-569,4 0 463,-4-7 0,10 9-399,-6-7 1,6-1 6,-1-4 683,2-6 0,3-2 0,-1-7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1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30 7202,'0'-14'764,"0"5"1,-6 3-341,-4 6 1,-5 0-199,-4 0 0,1 0 1,-7 0 35,-1 0 0,5 0 0,0 0 23,-1 0 0,6 0-218,-4 0 1,4 0 306,1 0-338,7 0 175,2 0 0,6 6-183,0 4 0,0 3-39,0 2 0,6 0-170,4-1 116,3 8 0,2-4-6,-1 6 1,1-6 0,0 2-74,0-4 1,-2 4 105,-4-1 1,3 2-165,-7-1 194,0-4 0,-5 6-125,0-8 0,-9 1-113,-5 0 1,-3-6 48,-7 1 0,4-6 131,-4 0 1,4-2-416,-4-2 0,6-2-237,-2-2 0,10-6 1,5-10-373,4-4 1090,1-4 0,13-8 0,3-2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2.0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206 0 9504,'0'15'911,"0"-1"1,-1 1-1,-4 0-492,-5 0 0,2-6 1,-2 1-60,-1 2 0,3 1 84,-2 1-217,0 8 56,2-6-233,-5 12 0,6-1 0,-4 9 35,1 2 0,5-1 283,-5 3-681,0 9 1,1-10 0,0 8-490,3-6 0,-4 0 229,5-7-518,-6 7 0,9-10 0,-3 2-2612,4-7 3703,1-5 0,6-6 0,2-1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2.2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368 1 8127,'0'14'1476,"0"1"380,0 0-1354,0-7 1,-7-2-1,-3-4-427,-3 3 0,-8-3 1,-5 2-1041,-7-2 680,2-8 0,-7 2-2029,4-6 1531,3 1 0,-5-6 783,7 0 0,-1 7 0,1 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2.96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118 309 8096,'14'0'1304,"1"0"0,-5 0 215,0 0-1399,-7 0 0,-3 5-18,-10 0-283,-3 7 1,-3-9-1,-2 7 216,-2 1 0,1 2 1,4 2-1,0 0 229,1-1 1,1 1-672,3 0 1,3-1 0,7 1 168,0 0 0,2 0 0,4-1 299,9 1 0,1-5 1,7 0 29,-2 1 1,6-4-1,-5-3 1,1-2 16,-3-2-112,-4 0 91,-1 0-224,0-6 0,-2-4 0,-3-10 108,-6-4-270,5 2 146,-8-5 0,6 4 93,-7-7-154,0 1 1,0-5 0,0-1 0,0 3-1,0 1 31,0 1 0,0 1 0,1 0 0,3 1-168,1 3 318,6-3 0,-3 12 1,7-2-1,0 5 0,-1 5 398,1 1 1,6 1 0,2 3-419,0-2 1,5 0 124,-4 5 1,-1 1 0,0 3 0,-2 2 0,-5 4 0,-2 5-11,-5 3 0,-5 8-79,0-2 72,-8 4-189,2 2 1,-11 5-1,1 5 97,-5 2-48,0 2 1,-6 7 0,5 3-1,-3 3 1,0 3 93,0 4 1,-4-2 0,4 5 0,0-3 569,-1-7 181,3 2 0,9-10-625,0 0 1,7-7 0,-2-12-30,3-1 0,2-6 0,2-5 306,3-7-1240,3-4 906,7-20 1,0-4 0,1-12 0,2-2 0,1-3 39,-1-6 0,-1 3 0,-3-1 0,0 1 0,-3 1 41,-1 0 0,-2 3-59,2 9-44,3-4 1,-5 12-137,7-4 1,6 9-1,3 2 194,4 3-1350,2-6 101,-1 11 0,5-11 0,2 7 0,2 1 1135,3-3 0,1-1 0,2-7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4.2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1 236 8572,'0'14'1267,"0"-5"-837,0-3-213,6-6 0,2 2 1,9 1-119,2 2-78,-2 0 1,6-7 0,-4-1-314,6-2 188,-4-6 1,5 2 14,-6-5 0,4-1 0,-3 0-325,2 1 218,-5-1 1,3-5-103,-6 1 187,0-1 0,-5 5 0,-2 1-17,-2-1 0,-1 0 1,-5 1 124,0-1 1,-1 5-1,-4 2 1,-5 1 0,-3 4 229,-2 2-104,-6 1 1,5 0-37,-4 0 115,-3 6 0,5 2-43,-6 7 1,6 6 116,-2 4-87,4-4 0,1 7-44,0-4 0,1 6 13,-1 4 0,7-3 96,3 3-148,-3 4 1,6-7-59,-3 3 73,4-9-25,1 2 1,6-10-692,4 2 245,3-2 1,2-4-1,1-3 1,2-6-142,2-2 0,6-4 301,-2-2 1,-1-3-1,2-4 190,1 1 0,1-7 0,3-5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3.89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1 839 9708,'15'-17'-305,"-1"-2"0,6-1 1491,-1-9 1,6 1-486,-5-11 1,6 0-267,-2-6 1,-1-4-298,1 0 0,-6-1 87,2 1 0,1 1 168,-1-5-557,-1 5-180,-4-2 242,-7 6 0,5 6 0,-4 4 171,-1 3 0,3 8 23,-6 3 0,2 10 1029,-2 5-501,-4 4-131,12 1-231,-11 13 0,6-2 76,-3 14 0,-3 6 1,2 6-277,-2 1-41,-2 11 0,0-10-289,0 10 1,2-3 252,3-2-291,-4-6 254,6-3 1,-7-5-162,0-1 0,5-6-221,0-3 0,4-9-159,-4-1 0,7-7 46,-2 2 257,9-3 0,-1-9 0,7-3-66,1-3 0,-3-3 295,1-4 0,1-4 10,4-10 0,2 3 194,3-4 0,-8-1-178,4 2 1,-4 0 70,3 4 0,-1 1 316,-3 0 0,1-1-197,-7 1 0,1 6 247,-5 3 1,-6 9-18,1 1 1,-5 7 466,5-2-713,-7 3 1,5 9-184,-3 3 1,-3 3-144,3 1 205,-4 8 1,-2 1 0,-4 8-387,-5 3 0,-3 5 80,-2 10-350,-6-3 402,5 11 1,-5-6-16,6 2 0,0 3-65,0-7 0,6-2-65,-1-7 1,7 0-106,-2-5 1,3-1-5,2-5 0,0-1 494,0-3 0,13 2 0,3-4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4.2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0 14824,'-7'10'695,"-3"0"-599,4 0 1,-6 4-1,6 1 1,-1 0-1,-1 1-322,0 4-19,5-4 149,-10 12 1,9-5 0,-5 6-592,-3 0 1,4 6 0,-2 1 471,-1 1 109,4-4-259,-6 3 0,10-2 0,-5 0 0,1 1 0,4-1 0,1-1 365,2-6 0,0 3 0,0-7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4.44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324 206 8153,'8'0'2609,"-1"0"-2441,-7 0 0,-2 0 0,-3-1 330,-5-4-347,-3-3 1,-8-7-1,-3-1-17,-4-4-339,-1 4-1,-1-12-1490,1 12 1106,-1-6 0,1 8 590,0-1 0,-1 0 0,1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4.7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426 0 12311,'-14'0'266,"-3"0"1,-2 0-328,-6 0 0,-2 0 0,-3 0 143,1 0 156,-7 0-2209,5 0 1043,-12 0 0,11 0 928,-8 0 0,1 7 0,-5 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5.06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177 1 12142,'9'13'1712,"1"6"-1208,-6 1 1,2 8-1,-8-2 1,-2 5 64,-6 3 1,-3 7-216,-2-2-177,0 10 0,1-8 1,-1 1-563,0-4 0,5 0 1,1-7-1,-3-4 775,-1 1-640,5-7 0,-4 5 0,6-4 0,-1-1 0,-1 0 0,2-3-693,-1-2 1,2 4 0,5 0 0,0-1-1,0 1 943,0-1 0,0 8 0,0-5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5.24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986 221 14820,'-13'-9'1338,"0"-4"0,-15 5-643,-3 0-455,-15-5-276,0 5 0,-14-12 0,-4 1 0,-3-1 1,-3 0-1,0 1-3084,0 1 2607,-6 1 1,18 4 0,-3 4-1,6 4 513,-1 3 0,6 2 0,-1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1:15.5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0 9084,'8'7'1046,"-3"2"0,-3 4 1,-2 2-2444,0 0 0,-7-7 287,-3-3 1110,4-3 0,-14-2 0,4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37.83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162 89 8376,'9'0'476,"4"0"220,-3 0-565,-4 0 0,5-2 0,-4-2 1,0-6-1,-1-3 260,-3-2-134,-1 7 43,-2-5-129,0 5 1,-7-1 400,-2 5-432,-4 2 0,-2 2 0,0 0 1,0 0 140,1 0-305,-1 6 0,5-2 0,2 5 0,0 1 0,1 0 50,1 0 0,1 0 1,5 4 80,0 1-285,0-7 214,0 5 1,0-5-249,0 7 219,7-7 1,-4 5 0,7-4-164,1-1 156,2-2 1,-3-1-1,0 0-295,1-2 279,2-1 0,2-2 0,0-2 1,-1-3-83,1-4 91,0-4 0,-2 3-38,-3 0 17,3 0 1,-12-5-2,4 1 0,-3-1 0,-2 0-212,0 1 213,-7 6 0,4-4 0,-7 7 92,-1 2-86,-9-5 1,4 6-1,-4-3 1,4 4 27,1 1 4,0 0 1,1 4 15,-1 1-19,0 7 1,6-4-26,-1 7 0,5-6 45,-5 1 0,7 0-32,-2 5 0,3-1 38,2 1 0,0 0-34,0 0 1,0-6 185,0 1-170,7 0-8,-6-2 73,6 5-66,0-11-5,-6 4 0,12-6-95,-3 0 97,3-6 1,-3-1 0,-2-4-22,-1 1 0,2 0 0,-4-4-36,-1-1 0,-3 0 0,-1 0 26,0 1-122,-6-1 128,-3 7 0,-5 0 1,-3 4-1,0 0-10,-3 0 1,0 4 0,6 5 0,-1 5-49,0 3 177,7-5-140,-5 5-3,11-5 197,-4 7-167,6 0 4,0-7 0,1 3 0,4-6-212,5-1 1,8-3 0,3-1 181,2 0 0,-5 0 1,2 0-331,-4 0 309,-1-6 1,-7 2-1476,-3-5 725,-4-1 805,-1 2 0,-6-5 0,-2 4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4.5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279 118 8165,'9'0'307,"-1"0"-28,-3 0-46,-4-6-321,6 4 212,-7-11 1,5 10 18,0-7 17,-1 0 40,3 2-210,-5-5 197,4 11-16,-6-11-80,0 12 139,0-12-35,0 11-202,0-5 107,0 7 0,0-1 99,0-4-7,-6 3-101,-3-4 0,-5 6-202,-1 0 252,0 0-57,1 0 1,-1 5-44,0-1 49,-6 8 15,5-10-222,-6 11 179,8-5 1,-1 2 57,0-1-56,1 1-8,-1 5 0,0 4 51,1 1 274,-1 6-169,0-3 0,5 6 217,1 1 11,5 6-335,-2-5 0,1 5 150,0-7-55,0 1-50,5-1-195,0 0 173,0 1 1,0-7 135,0-4-457,0-2 156,0-3 1,7 1 81,2 0-751,4-7 478,9-2 0,2-6-1122,10 0 669,4 0 389,0 0 1,9-11-638,-3-4 567,-3-3 1,-4 4-1252,-2-1 1613,-4 0 0,5-6 0,-7-2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4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265 0 9553,'8'9'1279,"-1"4"0,-7-10-127,0 7-805,-7 0 1,-1 9-130,-7 1 0,1 6 0,-3 0 182,-2 7-332,2 4 1,-4 2 257,7 1-70,-1-1 1,0 0 34,0 0 1,2 0 116,4 5-140,-5 1-79,13 5 1,-11-4-91,8 3 1,-6 3 97,5 2 0,-5-3-572,5-2 202,0-4 164,-1 0 0,4-8-2112,-3-3 1080,4-3-1193,1-8-1224,0-1 3458,6-14 0,9 5 0,8-5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4.76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103 1 8074,'0'14'473,"0"1"1,-2 0 0,-1-1 228,-2 1 0,0 5 1,5-1-1,-1 1-128,-4 1-241,3-5-128,-4 12 0,1-11 146,0 2-390,-7 4 87,11-7 0,-11 6 0,6-9 0,-1-2-852,1-1 0,-1 0 980,2 4-24,4-5-685,-6-3 395,7-6 0,2 0 0,3 0 0,4-2-176,5-2 1,0-5 174,1-5 0,0-1 0,-1 0 119,1 1 64,6-1 1,-4-5-197,2 1 45,-2-1 224,-3-1 1,1 4 0,0-2 0,-1 3-1,1 1-205,0 0 178,-7 7-107,5-5 0,-10 11-66,7-3 77,-7 4 1,9 2 0,-7 4-269,-2 5-1,-1 3 195,-9 8 0,4-3 0,-5 7 0,1-1 104,4-1 1,-4 3-70,2-6 0,-4 1 1,4-3-1,1 2 62,3-2 1,1-7-171,0-1-136,0-7 66,0 4 188,0-7 0,5-7 0,1-3 1,2-3-1,4-1 1,-4-1 0,2 0-31,1 1 0,2 0 1,2 3 209,0 1-213,-7 7 14,5-4 97,-12 7 1,11 2 0,-7 3-1,-2 5 1,-1 4 0,-2 6-940,0 5 436,0-4 460,0 7 0,6-6 0,2 8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5.46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104 0 9984,'0'15'706,"0"-1"-879,0 1-53,0-7 2155,0 5-1033,0-11 1,1 5-425,4-7-356,3 0 1,7 0-183,0 0 1,1-7 0,4-1 357,4 0 0,-1-4-359,1 7 0,-4 0 36,5 5 0,-6 0 37,6 0 1,-7 2 57,1 3 0,-2-2-4,-3 7 1,-1 5-175,-3 4 0,2 3 60,-8-3 0,1 4-346,-5 6 0,0-4 120,0-1 0,0-4-47,0 5 0,-5-7 68,1 1 1,-6-3-314,5-1 112,-7 0 246,4 0-186,0-7 120,2-2 518,6-6 296,0 0 216,0-6-685,0 4 0,-2-9 459,-3 6-362,3-7 0,-6 6 0,5-6-20,-2 3-104,-6 5-157,2-9 195,-5 12 0,-1-8-188,0 5 1,-4 2 143,-1-3 0,-6 3 1,3 2-74,0 0 1,-4 0 116,2 0 7,4 0 0,-5 7 195,6 3 0,1 3-251,4 1 0,2 1 0,1 0 294,3 0-37,5-1-192,-2 7-88,6-4 1,1 9 9,4-6 0,5-1-102,10-4 0,-4-2-337,4-3 1,7 1-66,3-6 532,2 0-314,4-5 0,-5 0-372,4 0 0,-6 0-664,-4 0 0,-3-7 1350,-2-2 0,-4-4 0,6-2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5.9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8509,'6'15'1671,"-4"-5"-1324,3 0-151,3-1 0,-7 1 0,6 0 1305,-1 1-1124,-4-4 0,10 6 1,-6-2-119,2 7 0,-4-1 1,2 4-1,-1-1 415,0-1-971,0 7 324,-5-9 1,0 9 97,0-7 1,0 1-72,0-5 1,0-1-1,0 1-560,0 0 71,0-7-204,0 5 1,-2-11-562,-3 3 362,4-4 475,-6-7 1,7-3-375,0-5 812,0-7-125,0 4 1,2-11-164,3 4 1,1 1 132,4-1 1,3 6-314,-3-2 1079,-4 4-506,7 1 1,-4 2-62,5 3 766,-6-3-535,12 11 0,-10-4 621,9 6-507,-2 0-64,-3 0-105,8 0-155,-6 0 1,12 0 190,-4 0-1176,-2 6 655,5-4 1,-9 5-86,7-7 0,-2 0-456,1 0-1365,-3 0 871,1-7-162,-6 5 0,-1-11 1387,-11 4 0,5 2 0,-1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13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8509,'14'6'-443,"1"-4"1,-2 11 1335,-3-3-460,3 3 1,-10-4-1,5 1 912,-1 2-892,-2 1 0,-5-3 186,0-1-400,0 1-31,0-2 0,0 5 3,0-3-118,0 3 0,0 2 0,0 0 254,0-1 0,0 6-539,0 0 120,0-1 108,0-4-821,0 6 566,0-5 1,0 6-329,0-8 0,1-4 235,4 0 1,-1-2-2227,5 2 2538,1-4 0,11-6 0,2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520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250 265 14224,'30'-1'561,"-1"-4"0,-5-5 0,-1-8 51,-1-2 1,-3-4-978,-4 4 220,0 1-365,-7 4 391,-2-6 1,-6 4 0,0-2-198,0 3 169,0 1 1,-1 2 170,-4 3 0,-3-1 141,-7 6 0,0 0 0,0 5 1,-1 1 184,-3 4 1,-3 5 0,-4 8-1,2 3 66,-2 2 1,3 2-275,-2 4 1,2 0-113,-1 1 1,1-1 210,3 1 1,4 4-221,-4 0 0,4 2 131,1-2 1,6-1-214,-1 6 1,5-4-213,-5 4 1,7-8-775,-2-2 382,3 7 319,2-11 0,0 15 0,2-5-235,3-3 1,-2-2 63,7-6 1,-5 2 139,5-6 1,-6 0-1177,6-6 941,0-5 1,0-3-390,0-6 0,-5 0 1112,4 0 0,8-13 0,6-3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67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529 30 13005,'0'-10'1308,"0"1"-970,0 5-127,-6-2 1,-2 6 0,-9 0 1611,-2 0-1574,-4 0 1,-13 2-1563,-3 2 1403,-4-2 0,-1 5 0,2-7 0,1 0 483,2 0-2646,6 0 1175,-3 0 598,7 0 317,6 0 1,-5 6 0,5 2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6.88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 0 11748,'16'15'-71,"4"0"1,-14-6-38,4 1-64,-3 0 1544,-1 5-700,-4-1 1,4-4-584,-6 0 87,0 0 0,0 0-406,0-1-129,-6 1 1,4 5 207,-3 0 1,4 4-1,1 1-1149,0-2 825,6-2-577,-4-1 0,9-1 1053,-6 1 1,13 6 0,-2 2-1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7.30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30 147 8583,'15'23'0,"-1"-3"1419,-5-11-1101,4 4 1,-7-9 235,4 5 0,-2-5 1937,-3 1-1708,-3-4-582,4-1-747,1 0 478,1 0-702,7 0 535,-7-6 0,5-2-50,-3-7 0,4 0-101,6 0 1,-4 1-71,4-1 299,3 0 1,-7 6 0,5-1 67,1-2-41,-6 6 1,5-6 0,-6 6 179,0-2-33,-1 4 0,-4-4 157,0 3-261,-7-3 0,4-2-81,-7 1 175,0 5 0,-7-7 1,-3 6-18,-3 2 0,-8 1 1,-4 2-1,-2 0-139,-3 0 93,-6 7 130,5 1 1,-5 8 0,7 2-1,0 3 250,-1 2-140,1 2 0,6-1 1,3 1 40,4 1-187,1 2 1,7-4-1,3-1-52,4-2 0,1 0 0,3-3 0,5 0 0,8-3-739,6-4 528,9-7 1,6 2-1,9-6-1466,3 0 1156,-3 0 1,3-5-548,-10 0 1082,-3 1 0,0-10 0,1-2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7.7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221 559 8583,'13'-9'-569,"-3"-1"569,3 7 668,-12-10-240,13 11 0,-13-5 191,6 7 63,-7 0 0,-7 0-246,-3 0 1,-3 0-152,-1 0 0,-6 0 66,0 0-137,-6 7 0,10-4-175,-4 7 1,-1 0 115,1 4 1,1 1-1,4 1-74,1 4-179,-1-4 1,5 11-1,2-8-200,1-1 390,2 5-23,5-7 0,2 6 141,3-8-148,3 1 0,8 0 0,2-2-289,2-3 170,13-4 0,-7-8 1,11-2-361,-1-6 324,12-3 0,-14-9 1,8-2-1,-2-5-343,-3-6 55,-4-2 302,3-7 0,-7-1-126,1 1 168,-1-6 1,-6 4-52,-4-3 263,-2-3-109,-9 6 0,3-6-196,-6 3 223,0 10 0,-6-4-88,-4 14 1,1 6 0,-5 5 685,-3 6-469,-1 6 0,-2 14 0,1 7 447,-1 8-497,0 17 0,1 6 1,-1 13-1,2 1-65,3 4 0,3-3 46,7 2 1,0-4-1,0-5-383,0-5 180,14-3 1,-3-9-1,12-4 1,-2-5-675,-3-4 320,5-6-1173,-7-3 1,1-4-3299,-8-6 4875,-5 0 0,2-18 0,-6-3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7.95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 11880,'0'21'386,"0"-5"1317,0 4-1682,0-10-166,-6-4 236,4-6 1,-11 0-1726,3 0 1054,4 0 1,-6-8 487,7-6 1,-6-1 0,3-6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8.15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74 1 11253,'8'34'8312,"-3"0"-8995,-4-12-1620,-1-9 0,-3-13 1391,-7 0 770,1 0 0,-13 0 133,8 0 0,-1-13 0,0-4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0:45.2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45 15 7989,'6'-8'861,"-4"2"1,4 7-257,-6 4-620,-6 3 106,4 7 0,-9 0 1,6 1-1,0 2 249,-2 2-537,6-1 0,-6-4 1,6-2 203,-4-3-1013,3 3-1574,-4-5 2580,6 0 0,6-1 0,2-7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9.28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280 0 13776,'0'15'1350,"0"0"1,1-5-1063,4-1 1,-1 0 8,5 0 1,1 3-154,5-7 0,-1 0-166,1-5 1,5 4 64,-1 1 0,6 0-209,-6-5 1,6 0 50,-5 0 0,-1 5-159,-4 0 1,0 5 82,-1-5 1,-1 6-8,-3-1-56,-3 10 250,-7-4-80,0 12 1,-2-1-259,-3 8 1,-8-1 106,-7-5 1,-1 4 12,2-3 0,2 2 98,-2-7 1,2-4-49,3-1 0,1-9 13,3-1 126,-3-7-234,11 4 155,-4-7 1,6-7 185,0-3 1,6-3-46,4-2 0,1 1 111,-1-1 1,3 2-84,-3 3-77,-3-3-49,6 5-23,-12 0 45,6 1 0,-14 7 169,-3 0-134,-3 0 40,-8 0 0,5 0-35,-4 0 1,-1 2-1,1 1 287,2 2-246,2 6 0,1-9 72,1 3-88,6-3 1,-6-2 0,5 0 169,-4 0 0,3 0-127,0 0 72,0 6 0,-4-3 0,-1 6 59,0-3-14,-6 12-135,5-8 0,-11 13 1,8-4 157,1 6-159,2 3 1,1 1 0,2-1 134,3-4-133,3 4 1,9-12-112,3 4 1,10-5 0,9-5 0,6-6-423,4-2 1,2-4 44,3-2-646,3-5 720,-11-5 0,1-3-2237,-8-2 2621,-6 2 1,10-10-1,-5 4 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49.732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412 1 9179,'15'0'955,"-7"0"0,0 0-516,-3 0-11,-3 0-325,-9 0 1,-2 0-87,-11 0 1,-3 0 107,-1 0 0,-3 0-206,3 0 0,-4 2 95,4 2 0,-2-2-36,1 3 0,2-2 169,4 2 1,4-2 0,-1 7-53,4 2 1,4-4 284,-2 2 0,4-1-98,6 6 0,0 1 51,0 4 0,6-2 72,4 6-521,3-6 101,8 10 1,-4-7 279,2 4-913,4-4 506,-7 0 1,6-4-136,-8 2 184,1-2 0,-5-3-290,0 1 0,-7-5 1,0 0 70,-6 1 1,-12-3-231,-9 2 1,-4-7 119,-1 2 0,-1 2-240,1-2 1,-1 0-941,1-5 1609,0-7 0,-1-1 0,1-7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04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206 1 8807,'8'23'-87,"-1"-2"2159,-7-7-1312,0 1 0,0 1-131,0 4 0,0-2-184,0 7 0,-2-1-669,-3 5 141,4 7-288,-12 2 303,5 6 0,-2 2 234,0 3 1,0-2-41,-5 7 1,1-7 0,-1 4-50,0 0 5,7-12 0,-5 3 0,3-12 21,-3-1-454,5-13 176,-5 4-1490,11-18 1130,-11 4 1,10-9-889,-7-7 1,7-8 112,-2-16-33,3-4 1342,9-12 0,1-3 0,7-5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28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104 0 8510,'19'0'1775,"1"0"1,4 7-950,-4 3-548,6-4 0,-10 7 1,10-5-1,-4 7 1,-1 0 544,0-1-415,-1 1-223,1 0 0,-5 0 1,4-1-235,-4 1 66,-8 0 0,4-1 248,-7 1-1168,0 0 786,-5-1 0,-2 3 0,-3 1-1331,-5 1 996,-9 1 1,-1 0 13,-9-1 1,3 2-853,-9-1 937,-2-4 1,6 10 0,-5-6-159,0-2 0,6-7 1,-1-1-1,7 0-409,3-2 385,1-1 535,12-7 0,-5 0 0,5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6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8552,'23'23'0,"0"-2"475,-3-6 1,-4-2 0,4-3 793,-4-5-744,-1-4-360,-1-1 0,1 0 0,0-1-462,-1-4 0,1-8 0,0-8 379,0-2-12,-1-2-307,-6-4 0,-1 1 200,-7 4 1,0 1 0,0 5-146,0-2 245,0 7 0,-7 2-22,-2 6 1,-4 0 126,-2 5 0,-5 0 0,-1 1 0,0 4 0,-2 7 6,0 6-1,5-2 1,-3 7 0,6-5 0,1 3 0,0 0 0,5 2 55,4 0-214,-3-5 0,6 8 1,-3-6-1,5-1 1,5 1-387,5 0 1,3-1 0,2-4-89,-1 0-273,7-1 1,-3-4 279,7 0 1,-1-7-1266,6 2 837,-1-3 880,1-2 0,6-7 0,1-1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0.901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236 0 11490,'15'7'362,"-1"2"165,-5 4 0,-1-4 146,-3-4-517,-4-4-868,6-1 959,-7 0 1,-2 0 0,-3 0-96,-4 0 0,-6 0 0,-3 0 0,-3 0 0,-1 0 177,1 0-161,-5 0 1,5 7-1,-5 3 1,3 3 0,2 1 1192,3 1-1187,1 6 1,9 0-1,2 6 1,1-5 632,0 0-626,0 4 1,7-10 0,2 5-454,6 1-197,3-6 0,4 5 0,2-6-849,6 0 940,2-1 1,4-6 0,2-3-1,1-3 1,-1-2 0,-2-2-2640,-1-3 1115,-1-3 1952,0-13 1,1-8 0,-1-9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1.143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177 81 13319,'15'-23'325,"-1"2"1,1 8 1360,0 3-203,-7 3 36,5 1 0,-11 11-1972,3 0 540,-4 6 0,-4 10 1,-5 4 214,-7 3-129,-3 1-81,-3 7 0,3 2 0,-5 6 1,0 1-1,2 3 416,0 1-439,1 6 0,5-7-64,1 5-77,6 1 1,-4 0 0,7-1-1,0-3 1,0-2 300,1-3-4093,-1-1 3728,5-6 1,0-2-1,0-8 1,1-4-7094,4-4 7129,3-10 0,14-4 0,0-6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1.296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530 1 21447,'8'0'4262,"5"0"-3929,-11 0-107,-2 0 0,-10 0 0,-10 0 0,-6 1 0,-6 3-758,-8 1 350,-9-1 1,7-4-3309,-7 0 2260,6 0 1,-7 0 0,6 0 0,1 0 1279,4 0 0,3 14 0,7 2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1.63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265 0 17931,'23'7'173,"-2"-5"961,-6 2-1033,0-2 115,-7-2 48,-2 0 1,-19 0 272,-6 0-489,-1 0 0,-8 0 1,5 0 220,1 0-149,-6 0-33,12 0 0,-6 5 0,9 2 0,2-1 1222,1 1-1107,7 4 0,-4-3 0,7 7 0,2 0-297,3-1 37,3 8 1,7-5-1,1 8 1,2 1 0,2 2-971,-3 1 55,0-6 412,-3 5 1,-4-10-1,-2 5-112,-1-2 1,-4-3-1,-8-7 1,-6-1 78,-7 2 518,-5-6-249,-6 1 0,-1-7 0,-1 0 0,-1-2 430,-3-3 0,1-10 1,5-7-1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14T12:37:52.54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147 441 18860,'28'-6'552,"-3"-4"-302,-4-3 1,-8-2 0,-3 0 684,-5 1-529,3-1-248,-7 0 1,4 1 0,-10-1-321,-4 0 1,-4 2 0,-4 3 186,-2 5 0,1 4 0,-5 2 278,2 4 1,-4 5 0,6 8 0,1 3 384,1 2-931,3 2 310,-1-2 0,5 4 0,2-2 0,1 3-41,4 1-377,1 0 715,2 1 1,5-2-300,0-4-1466,7-3 1034,-4-6 1,8-2 0,2-3-1,2-5-280,-2-4 532,5-1 1,-5-1-1,4-6 1,0-8 0,-6-6-1,-3-5 293,-3-3-206,-7 3 1,4-15 0,-7 3 0,0-3 0,0-4-366,0-1 386,0 0 1,-5 7-1,0 1 1,2 2 0,1 4 125,2 1 68,0 1 1,0 8-1,2 2 1,2 5 0,6 4 910,3 1-1157,9 7 0,0-4 0,8 7 0,-1 0 488,1 0-442,6 7 0,1 3 1,6 7-1,-3 3 1,-2-2-1,-2-2 300,-3-1-483,-9 6 1,-3 1-1,-8 4 1,-3 0 0,-5 3-315,-3 4 413,-9 8 0,-8 1 0,-11 9 0,-5-1 1,-5 3-1871,-1-1 1755,-2 2 0,-1 1 0,1 3 1,0 2-1,1 0 565,4 1 0,5-2 1,4-2-1,7-3 1,7-5-148,6-4 1388,3-7-1138,2-2 0,8-13 0,6-5 0,5-5 428,4-3-912,-5-7 172,10 3 0,-10-14 1,6-5 772,2-5-167,-4-8-607,-1-10 1,-6-10 0,-2-12 0,-2 0 921,-1 5-691,-7 2 1,4 7 76,-7 0 0,0 6 0,0 4 395,0 3-782,6 8-995,-4-5 714,11 12 0,-10-4 1,7 9 967,1 1 308,9 7-5243,-4-4 1,10 7 2883,-6 0 1111,13 0 0,-9 5 0,14 0 209,3-2 1,-2 5 0,11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8B10C-3E42-FE47-9DFB-5EF912BF7397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195A9-0FD2-B14B-8A8C-8B4B472CDFA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3457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63320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>
            <a:extLst>
              <a:ext uri="{FF2B5EF4-FFF2-40B4-BE49-F238E27FC236}">
                <a16:creationId xmlns:a16="http://schemas.microsoft.com/office/drawing/2014/main" id="{8EECDFC9-E44F-78C7-7B42-3917514A4C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>
            <a:extLst>
              <a:ext uri="{FF2B5EF4-FFF2-40B4-BE49-F238E27FC236}">
                <a16:creationId xmlns:a16="http://schemas.microsoft.com/office/drawing/2014/main" id="{35890B96-8AC0-7EE3-64C6-263D57183A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>
            <a:extLst>
              <a:ext uri="{FF2B5EF4-FFF2-40B4-BE49-F238E27FC236}">
                <a16:creationId xmlns:a16="http://schemas.microsoft.com/office/drawing/2014/main" id="{9D4ADCD6-ED94-A7F4-05CF-85B18F380B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>
            <a:extLst>
              <a:ext uri="{FF2B5EF4-FFF2-40B4-BE49-F238E27FC236}">
                <a16:creationId xmlns:a16="http://schemas.microsoft.com/office/drawing/2014/main" id="{0BE611AB-7BBB-672D-400F-1DA11FEE8F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 dirty="0"/>
              <a:t>Need photo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F9E87A-585F-0C4A-BE9C-EA2E4D866B8E}" type="slidenum">
              <a:rPr lang="en-US"/>
              <a:pPr/>
              <a:t>49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15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97276F3-833D-B5BF-9A03-2F559FCC8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B5BD0A-A5C3-8944-B3C9-8F557EF77F97}" type="slidenum">
              <a:rPr lang="en-US" altLang="en-DE"/>
              <a:pPr/>
              <a:t>4</a:t>
            </a:fld>
            <a:endParaRPr lang="en-US" altLang="en-DE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A589403-FB57-42FC-3423-1039A5003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1B80F69-8861-8D3C-E849-0F2479DB2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Spin naively is “around the axis”</a:t>
            </a:r>
          </a:p>
          <a:p>
            <a:r>
              <a:rPr lang="en-US" altLang="en-DE"/>
              <a:t>Pauli knew it doesn’t make sense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B2BAA34-C93D-4AB3-4958-9C7677CDA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C5ECA-F5F9-064D-9CE0-4272BB9B008F}" type="slidenum">
              <a:rPr lang="en-US" altLang="en-DE"/>
              <a:pPr/>
              <a:t>5</a:t>
            </a:fld>
            <a:endParaRPr lang="en-US" altLang="en-DE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69D2FA96-D355-FDF5-7C29-1514C9EDB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E510510-D53D-C2AA-D860-1BF1B1753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>
            <a:extLst>
              <a:ext uri="{FF2B5EF4-FFF2-40B4-BE49-F238E27FC236}">
                <a16:creationId xmlns:a16="http://schemas.microsoft.com/office/drawing/2014/main" id="{BF43A1C8-D666-01C0-B281-69AEC417C0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7651" name="Rectangle 3">
            <a:extLst>
              <a:ext uri="{FF2B5EF4-FFF2-40B4-BE49-F238E27FC236}">
                <a16:creationId xmlns:a16="http://schemas.microsoft.com/office/drawing/2014/main" id="{BFA2A806-B24D-59A3-8C34-4B4717C48A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DE"/>
              <a:t>dicarbonylcyclopentadienyl (perfluorobutadien-2-yl) iron (C</a:t>
            </a:r>
            <a:r>
              <a:rPr lang="en-US" altLang="en-DE" baseline="-30000"/>
              <a:t>11</a:t>
            </a:r>
            <a:r>
              <a:rPr lang="en-US" altLang="en-DE"/>
              <a:t>H</a:t>
            </a:r>
            <a:r>
              <a:rPr lang="en-US" altLang="en-DE" baseline="-30000"/>
              <a:t>5</a:t>
            </a:r>
            <a:r>
              <a:rPr lang="en-US" altLang="en-DE"/>
              <a:t>F</a:t>
            </a:r>
            <a:r>
              <a:rPr lang="en-US" altLang="en-DE" baseline="-30000"/>
              <a:t>5</a:t>
            </a:r>
            <a:r>
              <a:rPr lang="en-US" altLang="en-DE"/>
              <a:t>O</a:t>
            </a:r>
            <a:r>
              <a:rPr lang="en-US" altLang="en-DE" baseline="-30000"/>
              <a:t>2</a:t>
            </a:r>
            <a:r>
              <a:rPr lang="en-US" altLang="en-DE"/>
              <a:t>Fe )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F8D0E68-835F-F688-6853-8857A65B0E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858DA3-3B82-D748-B559-06ACE114AF48}" type="slidenum">
              <a:rPr lang="en-US" altLang="en-DE"/>
              <a:pPr/>
              <a:t>8</a:t>
            </a:fld>
            <a:endParaRPr lang="en-US" altLang="en-DE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73A8762C-C10E-5438-2323-0C20B52BAE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9B92417-350D-CD6C-DFDA-11FEE1BBF1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F512946-328D-588F-4C70-BCE9E0656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A7A7B5-A2F0-3B4F-B633-CD1F7BD6D01A}" type="slidenum">
              <a:rPr lang="en-US" altLang="en-DE"/>
              <a:pPr/>
              <a:t>9</a:t>
            </a:fld>
            <a:endParaRPr lang="en-US" altLang="en-DE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CCDFA0AC-DE56-E9DB-1B12-5EDEDA9804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4722699-9DA6-4CE8-56D3-4936CC8B37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B81D82-4F98-42FA-9CEE-8B6032BB3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A6573-68C1-EF4A-8B8D-D3044D97BA2A}" type="slidenum">
              <a:rPr lang="en-US" altLang="en-DE"/>
              <a:pPr/>
              <a:t>18</a:t>
            </a:fld>
            <a:endParaRPr lang="en-US" altLang="en-DE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1ABD57C7-6226-4F4A-7404-0F900AB979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88975"/>
            <a:ext cx="6072188" cy="3416300"/>
          </a:xfrm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BB90BB0-C218-1244-3B36-8B52273BC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7975"/>
          </a:xfrm>
        </p:spPr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0CC28-52F1-4F18-8817-66D83AC810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E917128-9CD6-4EA9-265C-3DD0974919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3E57C-375B-C544-8EA3-DE8BED834C5C}" type="slidenum">
              <a:rPr lang="en-US" altLang="en-DE"/>
              <a:pPr/>
              <a:t>28</a:t>
            </a:fld>
            <a:endParaRPr lang="en-US" altLang="en-DE"/>
          </a:p>
        </p:txBody>
      </p:sp>
      <p:sp>
        <p:nvSpPr>
          <p:cNvPr id="424962" name="Rectangle 2">
            <a:extLst>
              <a:ext uri="{FF2B5EF4-FFF2-40B4-BE49-F238E27FC236}">
                <a16:creationId xmlns:a16="http://schemas.microsoft.com/office/drawing/2014/main" id="{90E32690-2FC0-2A1B-BD42-3BAC186907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0088"/>
            <a:ext cx="6157912" cy="3463925"/>
          </a:xfrm>
          <a:ln/>
        </p:spPr>
      </p:sp>
      <p:sp>
        <p:nvSpPr>
          <p:cNvPr id="424963" name="Rectangle 3">
            <a:extLst>
              <a:ext uri="{FF2B5EF4-FFF2-40B4-BE49-F238E27FC236}">
                <a16:creationId xmlns:a16="http://schemas.microsoft.com/office/drawing/2014/main" id="{F991F2D5-D411-034C-FCA5-8400BFE43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0275" y="4403725"/>
            <a:ext cx="5124450" cy="4173538"/>
          </a:xfrm>
        </p:spPr>
        <p:txBody>
          <a:bodyPr/>
          <a:lstStyle/>
          <a:p>
            <a:endParaRPr lang="en-DE" altLang="en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p.uni-koeln.de/trebst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B0FF-8AB1-D713-4B51-E7C8B70E5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57AB1F-82FA-0A5B-C4CD-788463D6C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0B8AC-D2BC-AF82-9AB8-B29637048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AD756-5E56-9751-B3C9-116EB34E8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E9F8E-D723-F5BC-2890-206DE941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9143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3D39F-A2FB-E7D1-9DDA-A472AD5F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93841-1E5D-6A1D-BCD8-555E99199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8FB4D-4A6E-9379-B9C2-24A6C9F2C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A669C-CFD8-DB71-308C-30C4C16D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DE28F-84AE-108C-3900-380835D4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22644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392C0A-14C9-E667-E66A-7E591291DE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A92F3-6D0C-B76B-6238-3E6A8C167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AC60C-3BAB-2641-5970-9C030CCA9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3325D-00B8-4DE1-D8D9-87B6AD686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55CA5-FFC8-9BEA-C67D-4524E1645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503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99BEE4"/>
            </a:gs>
            <a:gs pos="100000">
              <a:srgbClr val="83A8C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"/>
          <p:cNvSpPr/>
          <p:nvPr/>
        </p:nvSpPr>
        <p:spPr>
          <a:xfrm>
            <a:off x="45720" y="45720"/>
            <a:ext cx="12112596" cy="6765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" y="24"/>
                </a:moveTo>
                <a:lnTo>
                  <a:pt x="281" y="6742"/>
                </a:lnTo>
                <a:lnTo>
                  <a:pt x="0" y="12292"/>
                </a:lnTo>
                <a:lnTo>
                  <a:pt x="143" y="21474"/>
                </a:lnTo>
                <a:lnTo>
                  <a:pt x="1974" y="21141"/>
                </a:lnTo>
                <a:lnTo>
                  <a:pt x="9204" y="21600"/>
                </a:lnTo>
                <a:lnTo>
                  <a:pt x="21487" y="21357"/>
                </a:lnTo>
                <a:lnTo>
                  <a:pt x="21600" y="11467"/>
                </a:lnTo>
                <a:lnTo>
                  <a:pt x="21144" y="3467"/>
                </a:lnTo>
                <a:lnTo>
                  <a:pt x="21461" y="161"/>
                </a:lnTo>
                <a:lnTo>
                  <a:pt x="16097" y="0"/>
                </a:lnTo>
                <a:lnTo>
                  <a:pt x="9151" y="182"/>
                </a:lnTo>
                <a:lnTo>
                  <a:pt x="84" y="24"/>
                </a:lnTo>
                <a:close/>
              </a:path>
            </a:pathLst>
          </a:custGeom>
          <a:solidFill>
            <a:srgbClr val="FFFFFF"/>
          </a:solidFill>
          <a:ln w="38100">
            <a:miter lim="400000"/>
          </a:ln>
        </p:spPr>
        <p:txBody>
          <a:bodyPr lIns="45719" tIns="45719" rIns="45719" bIns="45719" anchor="ctr"/>
          <a:lstStyle/>
          <a:p>
            <a:endParaRPr sz="1266"/>
          </a:p>
        </p:txBody>
      </p:sp>
      <p:sp>
        <p:nvSpPr>
          <p:cNvPr id="21" name="©  Simon Trebst"/>
          <p:cNvSpPr/>
          <p:nvPr/>
        </p:nvSpPr>
        <p:spPr>
          <a:xfrm>
            <a:off x="734379" y="6663808"/>
            <a:ext cx="785791" cy="199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  <a:hlinkClick r:id="" action="ppaction://noaction"/>
              </a:defRPr>
            </a:lvl1pPr>
          </a:lstStyle>
          <a:p>
            <a:r>
              <a:rPr sz="844">
                <a:hlinkClick r:id="rId2"/>
              </a:rPr>
              <a:t>©  Simon Trebst</a:t>
            </a:r>
          </a:p>
        </p:txBody>
      </p:sp>
      <p:sp>
        <p:nvSpPr>
          <p:cNvPr id="22" name="Shape"/>
          <p:cNvSpPr/>
          <p:nvPr/>
        </p:nvSpPr>
        <p:spPr>
          <a:xfrm>
            <a:off x="92602" y="45720"/>
            <a:ext cx="11987517" cy="1074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2"/>
                </a:moveTo>
                <a:lnTo>
                  <a:pt x="80" y="21600"/>
                </a:lnTo>
                <a:lnTo>
                  <a:pt x="21280" y="21600"/>
                </a:lnTo>
                <a:lnTo>
                  <a:pt x="21600" y="1012"/>
                </a:lnTo>
                <a:lnTo>
                  <a:pt x="16181" y="0"/>
                </a:lnTo>
                <a:lnTo>
                  <a:pt x="9162" y="1149"/>
                </a:lnTo>
                <a:lnTo>
                  <a:pt x="0" y="152"/>
                </a:lnTo>
                <a:close/>
              </a:path>
            </a:pathLst>
          </a:custGeom>
          <a:solidFill>
            <a:srgbClr val="D6D6D6"/>
          </a:solidFill>
          <a:ln w="38100">
            <a:miter lim="400000"/>
          </a:ln>
        </p:spPr>
        <p:txBody>
          <a:bodyPr lIns="45719" tIns="45719" rIns="45719" bIns="45719" anchor="ctr"/>
          <a:lstStyle/>
          <a:p>
            <a:endParaRPr sz="1266"/>
          </a:p>
        </p:txBody>
      </p:sp>
      <p:sp>
        <p:nvSpPr>
          <p:cNvPr id="23" name="Line"/>
          <p:cNvSpPr/>
          <p:nvPr/>
        </p:nvSpPr>
        <p:spPr>
          <a:xfrm>
            <a:off x="1" y="1120140"/>
            <a:ext cx="12191080" cy="126"/>
          </a:xfrm>
          <a:prstGeom prst="line">
            <a:avLst/>
          </a:prstGeom>
          <a:ln w="38100">
            <a:solidFill>
              <a:srgbClr val="606060"/>
            </a:solidFill>
            <a:miter lim="400000"/>
          </a:ln>
        </p:spPr>
        <p:txBody>
          <a:bodyPr lIns="0" tIns="0" rIns="0" bIns="0"/>
          <a:lstStyle/>
          <a:p>
            <a:pPr algn="l">
              <a:defRPr sz="1400">
                <a:latin typeface="Helvetica"/>
                <a:ea typeface="Helvetica"/>
                <a:cs typeface="Helvetica"/>
                <a:sym typeface="Helvetica"/>
              </a:defRPr>
            </a:pPr>
            <a:endParaRPr sz="984"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243840" y="125730"/>
            <a:ext cx="11689080" cy="9372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078">
                <a:solidFill>
                  <a:srgbClr val="444444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8720" y="1943100"/>
            <a:ext cx="9814561" cy="1280161"/>
          </a:xfrm>
          <a:prstGeom prst="rect">
            <a:avLst/>
          </a:prstGeom>
        </p:spPr>
        <p:txBody>
          <a:bodyPr anchor="ctr"/>
          <a:lstStyle>
            <a:lvl1pPr marL="446598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1pPr>
            <a:lvl2pPr marL="687691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2pPr>
            <a:lvl3pPr marL="928784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3pPr>
            <a:lvl4pPr marL="1178806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4pPr>
            <a:lvl5pPr marL="1419899" indent="-268010" algn="l">
              <a:spcBef>
                <a:spcPts val="1617"/>
              </a:spcBef>
              <a:buSzPct val="75000"/>
              <a:buChar char="•"/>
              <a:defRPr sz="2672">
                <a:solidFill>
                  <a:srgbClr val="42424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3363" y="6549390"/>
            <a:ext cx="270035" cy="2114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60191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E62DF-FEEE-E78C-978F-276BE476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ED24C-D07A-0900-8296-24CC1BDD3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0FED3-3FC0-7F43-6725-EC4F42085F5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825626"/>
            <a:ext cx="515620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5FCE27-3201-14DB-FA69-83013086C27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076701"/>
            <a:ext cx="515620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608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E025D-E01D-3F4D-8FDA-EE4D453A0242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093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610FE-EE9F-F84D-B974-045493480D2A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715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67B36-3D3C-F642-8447-88AD64D8D9D2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728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C79C3-2C94-1B4A-B401-75D5782BBBE0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159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C84DA-AA9D-7744-B90E-07CE2363E6BE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2892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A4913-9E4B-B845-A2E0-981031E7806A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49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510B4-ADCF-FF5D-5E49-7DC2051F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C7EE1-AB77-4C42-45CD-CA75A9E88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E9E2-D48A-00FC-EFBC-DD2BF326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C3044-3A2B-7315-185D-2A59566FD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93676-DF41-340D-557F-2E163CAF1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1266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BC18-FA19-7F4C-A80D-6EC3CEB61422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190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E0EDD-9FBE-2543-AB17-BAB5BC00F200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376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18387-84C0-7942-8CFD-F3BD52023C24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833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AE30E-0D9A-BF4B-BAB3-FC5FBB4C448D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372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18123-E843-C149-8853-E9D81754F478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3313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CB999-F3B1-B842-98E1-F62549FAE160}" type="slidenum"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9053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957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69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237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28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9CAE6-EF6B-E4C7-02E8-1124EC7F0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26ED-168F-1208-0D11-3B77EFB5F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6F15C-BCD5-D82B-A6F7-21AFF9CA3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06D8E-A15A-3680-8579-7A37CBCD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EE86-080E-6518-7C62-64C8184E5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48251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176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89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46038"/>
            <a:ext cx="9534133" cy="563562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7600" y="762000"/>
            <a:ext cx="108712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 userDrawn="1"/>
        </p:nvGrpSpPr>
        <p:grpSpPr>
          <a:xfrm>
            <a:off x="0" y="0"/>
            <a:ext cx="1524000" cy="838200"/>
            <a:chOff x="0" y="0"/>
            <a:chExt cx="784323" cy="578549"/>
          </a:xfrm>
        </p:grpSpPr>
        <p:pic>
          <p:nvPicPr>
            <p:cNvPr id="11" name="Picture 2" descr="Y:\qDots\SEM_pictures\Test0706\p2_Gc_d23_124.tif"/>
            <p:cNvPicPr>
              <a:picLocks noChangeAspect="1" noChangeArrowheads="1"/>
            </p:cNvPicPr>
            <p:nvPr/>
          </p:nvPicPr>
          <p:blipFill>
            <a:blip r:embed="rId2" cstate="print"/>
            <a:srcRect l="26855" t="29948" r="43945" b="20833"/>
            <a:stretch>
              <a:fillRect/>
            </a:stretch>
          </p:blipFill>
          <p:spPr bwMode="auto">
            <a:xfrm rot="5400000">
              <a:off x="102887" y="-102887"/>
              <a:ext cx="578549" cy="784323"/>
            </a:xfrm>
            <a:prstGeom prst="rect">
              <a:avLst/>
            </a:prstGeom>
            <a:noFill/>
          </p:spPr>
        </p:pic>
        <p:cxnSp>
          <p:nvCxnSpPr>
            <p:cNvPr id="12" name="Straight Arrow Connector 11"/>
            <p:cNvCxnSpPr/>
            <p:nvPr/>
          </p:nvCxnSpPr>
          <p:spPr>
            <a:xfrm rot="16200000">
              <a:off x="349325" y="215202"/>
              <a:ext cx="113398" cy="50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V="1">
              <a:off x="470924" y="237881"/>
              <a:ext cx="113398" cy="507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 rot="5400000">
              <a:off x="505196" y="202475"/>
              <a:ext cx="45359" cy="48639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5400000">
              <a:off x="383598" y="202475"/>
              <a:ext cx="45359" cy="48639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599" y="126357"/>
              <a:ext cx="93226" cy="213836"/>
            </a:xfrm>
            <a:custGeom>
              <a:avLst/>
              <a:gdLst>
                <a:gd name="connsiteX0" fmla="*/ 185057 w 292100"/>
                <a:gd name="connsiteY0" fmla="*/ 718458 h 718458"/>
                <a:gd name="connsiteX1" fmla="*/ 261257 w 292100"/>
                <a:gd name="connsiteY1" fmla="*/ 272143 h 718458"/>
                <a:gd name="connsiteX2" fmla="*/ 0 w 292100"/>
                <a:gd name="connsiteY2" fmla="*/ 0 h 7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100" h="718458">
                  <a:moveTo>
                    <a:pt x="185057" y="718458"/>
                  </a:moveTo>
                  <a:cubicBezTo>
                    <a:pt x="238578" y="555172"/>
                    <a:pt x="292100" y="391886"/>
                    <a:pt x="261257" y="272143"/>
                  </a:cubicBezTo>
                  <a:cubicBezTo>
                    <a:pt x="230414" y="152400"/>
                    <a:pt x="115207" y="76200"/>
                    <a:pt x="0" y="0"/>
                  </a:cubicBezTo>
                </a:path>
              </a:pathLst>
            </a:custGeom>
            <a:ln w="31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9209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080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52858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8249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8827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6064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5360" y="1340769"/>
            <a:ext cx="5568619" cy="496855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Franklin Gothic Book" pitchFamily="34" charset="0"/>
                <a:ea typeface="Open Sans Semibold" pitchFamily="34" charset="0"/>
                <a:cs typeface="Open Sans Semibold" pitchFamily="34" charset="0"/>
              </a:defRPr>
            </a:lvl1pPr>
            <a:lvl2pPr>
              <a:defRPr sz="2400">
                <a:latin typeface="Franklin Gothic Book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88021" y="1340769"/>
            <a:ext cx="5568619" cy="496855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  <a:ea typeface="Open Sans Semibold" pitchFamily="34" charset="0"/>
                <a:cs typeface="Open Sans Semibold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T36.00006 - 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Christian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Dickel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- Landau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Zener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S-T+</a:t>
            </a:r>
            <a:endParaRPr lang="de-DE" baseline="-25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229C-A9BD-4904-9489-E6E42872DD97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983766" y="-99272"/>
            <a:ext cx="7680853" cy="1080000"/>
          </a:xfrm>
          <a:prstGeom prst="rect">
            <a:avLst/>
          </a:prstGeom>
        </p:spPr>
        <p:txBody>
          <a:bodyPr lIns="36000" tIns="0" rIns="0" bIns="0" anchor="b" anchorCtr="0">
            <a:noAutofit/>
          </a:bodyPr>
          <a:lstStyle>
            <a:lvl1pPr>
              <a:defRPr sz="3200" b="1">
                <a:latin typeface="+mj-lt"/>
                <a:ea typeface="Dotum" pitchFamily="34" charset="-127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grpSp>
        <p:nvGrpSpPr>
          <p:cNvPr id="23" name="Gruppieren 14"/>
          <p:cNvGrpSpPr/>
          <p:nvPr userDrawn="1"/>
        </p:nvGrpSpPr>
        <p:grpSpPr>
          <a:xfrm>
            <a:off x="-144694" y="681278"/>
            <a:ext cx="12481387" cy="587482"/>
            <a:chOff x="117178" y="3437726"/>
            <a:chExt cx="8883254" cy="587482"/>
          </a:xfrm>
        </p:grpSpPr>
        <p:cxnSp>
          <p:nvCxnSpPr>
            <p:cNvPr id="24" name="Gerade Verbindung 15"/>
            <p:cNvCxnSpPr/>
            <p:nvPr userDrawn="1"/>
          </p:nvCxnSpPr>
          <p:spPr>
            <a:xfrm>
              <a:off x="387178" y="3735677"/>
              <a:ext cx="8343254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Grafik 16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60432" y="3485208"/>
              <a:ext cx="540000" cy="540000"/>
            </a:xfrm>
            <a:prstGeom prst="rect">
              <a:avLst/>
            </a:prstGeom>
          </p:spPr>
        </p:pic>
        <p:pic>
          <p:nvPicPr>
            <p:cNvPr id="26" name="Grafik 17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8" y="3437726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4" descr="\\janeway\User AG Bluhm\Common\General\talks\templates\qutech_logo_''final''\02_bildmarke_und_text_englisch\PNG\rwth_qutech_en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-74568"/>
            <a:ext cx="5154096" cy="1014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5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5360" y="1340768"/>
            <a:ext cx="11521280" cy="4968552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+mn-lt"/>
                <a:ea typeface="Open Sans Semibold" pitchFamily="34" charset="0"/>
                <a:cs typeface="Open Sans Semibold" pitchFamily="34" charset="0"/>
              </a:defRPr>
            </a:lvl1pPr>
            <a:lvl2pPr>
              <a:defRPr sz="2400"/>
            </a:lvl2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35360" y="6453336"/>
            <a:ext cx="7680853" cy="36004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b="1" dirty="0">
                <a:solidFill>
                  <a:prstClr val="black">
                    <a:tint val="75000"/>
                  </a:prstClr>
                </a:solidFill>
                <a:latin typeface="Calibri"/>
              </a:rPr>
              <a:t>T36.00006 - 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Christian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Dickel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- Landau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Zener</a:t>
            </a:r>
            <a:r>
              <a:rPr lang="de-DE" dirty="0">
                <a:solidFill>
                  <a:prstClr val="black">
                    <a:tint val="75000"/>
                  </a:prstClr>
                </a:solidFill>
                <a:latin typeface="Calibri"/>
              </a:rPr>
              <a:t> S-T+</a:t>
            </a:r>
            <a:endParaRPr lang="de-DE" baseline="-2500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011840" y="6448252"/>
            <a:ext cx="28448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43E3587E-787C-4489-98B7-A79783230CA3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2" name="Titel 1"/>
          <p:cNvSpPr>
            <a:spLocks noGrp="1"/>
          </p:cNvSpPr>
          <p:nvPr>
            <p:ph type="title"/>
          </p:nvPr>
        </p:nvSpPr>
        <p:spPr>
          <a:xfrm>
            <a:off x="3983766" y="-99272"/>
            <a:ext cx="7680853" cy="1080000"/>
          </a:xfrm>
          <a:prstGeom prst="rect">
            <a:avLst/>
          </a:prstGeom>
        </p:spPr>
        <p:txBody>
          <a:bodyPr lIns="36000" tIns="0" rIns="0" bIns="0" anchor="b" anchorCtr="0">
            <a:noAutofit/>
          </a:bodyPr>
          <a:lstStyle>
            <a:lvl1pPr>
              <a:defRPr sz="3200" b="1">
                <a:latin typeface="+mj-lt"/>
                <a:ea typeface="Dotum" pitchFamily="34" charset="-127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grpSp>
        <p:nvGrpSpPr>
          <p:cNvPr id="23" name="Gruppieren 14"/>
          <p:cNvGrpSpPr/>
          <p:nvPr userDrawn="1"/>
        </p:nvGrpSpPr>
        <p:grpSpPr>
          <a:xfrm>
            <a:off x="-144694" y="681278"/>
            <a:ext cx="12481387" cy="587482"/>
            <a:chOff x="117178" y="3437726"/>
            <a:chExt cx="8883254" cy="587482"/>
          </a:xfrm>
        </p:grpSpPr>
        <p:cxnSp>
          <p:nvCxnSpPr>
            <p:cNvPr id="24" name="Gerade Verbindung 15"/>
            <p:cNvCxnSpPr/>
            <p:nvPr userDrawn="1"/>
          </p:nvCxnSpPr>
          <p:spPr>
            <a:xfrm>
              <a:off x="387178" y="3735677"/>
              <a:ext cx="8343254" cy="0"/>
            </a:xfrm>
            <a:prstGeom prst="line">
              <a:avLst/>
            </a:prstGeom>
            <a:ln w="28575">
              <a:solidFill>
                <a:schemeClr val="accent2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5" name="Grafik 16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460432" y="3485208"/>
              <a:ext cx="540000" cy="540000"/>
            </a:xfrm>
            <a:prstGeom prst="rect">
              <a:avLst/>
            </a:prstGeom>
          </p:spPr>
        </p:pic>
        <p:pic>
          <p:nvPicPr>
            <p:cNvPr id="26" name="Grafik 17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78" y="3437726"/>
              <a:ext cx="540000" cy="540000"/>
            </a:xfrm>
            <a:prstGeom prst="rect">
              <a:avLst/>
            </a:prstGeom>
          </p:spPr>
        </p:pic>
      </p:grpSp>
      <p:pic>
        <p:nvPicPr>
          <p:cNvPr id="27" name="Picture 4" descr="\\janeway\User AG Bluhm\Common\General\talks\templates\qutech_logo_''final''\02_bildmarke_und_text_englisch\PNG\rwth_qutech_en_rg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9" y="-74568"/>
            <a:ext cx="5154096" cy="1014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4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1936B-1229-94CB-1F4B-741A6BF9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66213-B19F-FA15-07FC-9F2D8C022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AF99D9-6EAC-9D3E-8A38-62E5680F0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159C1-C1F5-0EFD-91C9-06EE7170A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AFA66-E769-ABF1-182E-A949A2EE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90D4AF-B437-A923-B80D-9320913A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326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9CEC9-CC1F-E7AB-C465-B824C8C6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4E75B-783E-E640-8097-95F3E7DABE55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29C43-B918-EDED-B800-72FEC839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2250A-6E2E-54AC-4BDD-5CD74FA8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A583D-43A1-4944-B46E-4351513832CF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125325230"/>
      </p:ext>
    </p:extLst>
  </p:cSld>
  <p:clrMapOvr>
    <a:masterClrMapping/>
  </p:clrMapOvr>
  <p:transition advTm="9563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89691-545F-6C5F-FB44-BD1216E41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915551-F425-584B-9D2D-5BF21F304643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1455-7A87-0A74-BDCC-CA68941F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C149A-19C0-4AE1-1CE0-F3EFB11AE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CA039-FD17-EE47-AFCF-6D23909879AD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013937608"/>
      </p:ext>
    </p:extLst>
  </p:cSld>
  <p:clrMapOvr>
    <a:masterClrMapping/>
  </p:clrMapOvr>
  <p:transition advTm="9563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9A83-1B50-C429-ADA0-6C6AFB89E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903A87-FB85-C54B-B8DC-21F6BDE15621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226F7-A5D6-17E5-4376-9080F1F8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0E66B-4CD8-657B-B582-7BCCC1A9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F83F8-88A1-EB43-AABE-8F2A8D0B1E0B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16779120"/>
      </p:ext>
    </p:extLst>
  </p:cSld>
  <p:clrMapOvr>
    <a:masterClrMapping/>
  </p:clrMapOvr>
  <p:transition advTm="9563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07B960-69C8-98AE-56BE-57B082A47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3E3079-6D27-D14B-969F-152A8389F705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A420D9-A6F4-B0EF-0F48-970A9981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270141-8B31-64C4-C1DB-1A8F3E11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3D019-F642-6A48-8714-47B91456887E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681863472"/>
      </p:ext>
    </p:extLst>
  </p:cSld>
  <p:clrMapOvr>
    <a:masterClrMapping/>
  </p:clrMapOvr>
  <p:transition advTm="9563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D8A78CF-D109-1AB1-FF25-D604CE8D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C2DA9-A129-9649-A91A-04A2E12A0ADC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EAD6A0-B7AA-CEF7-A173-767576F2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650888-7FB6-C275-B46C-5A5BF65E7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F5AE1-42A1-AF42-B2FB-43A16640B7AD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4196672111"/>
      </p:ext>
    </p:extLst>
  </p:cSld>
  <p:clrMapOvr>
    <a:masterClrMapping/>
  </p:clrMapOvr>
  <p:transition advTm="9563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4AE8B9-8A3E-AB48-D5C4-F168C35E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39AC00-66C2-D140-8FC5-AF61F08FC1F5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3197779-37D7-20CA-EC59-A79BF1CA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00D3C0B-C86D-6E7B-0480-E0CF3D502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8B44B-BF00-A246-BA88-AE5CC10F667D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1864772463"/>
      </p:ext>
    </p:extLst>
  </p:cSld>
  <p:clrMapOvr>
    <a:masterClrMapping/>
  </p:clrMapOvr>
  <p:transition advTm="9563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15A3979-5613-AFBF-5FD8-B786F3836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A24F4-8F6E-D44D-8DE6-84996068FD4B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FA823D-6877-143C-4AFD-D74DC8A13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06F319-77D2-A156-4EF4-A3A820F36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DC0F2-6432-E04D-A545-8EBEB4B87EB0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1449494900"/>
      </p:ext>
    </p:extLst>
  </p:cSld>
  <p:clrMapOvr>
    <a:masterClrMapping/>
  </p:clrMapOvr>
  <p:transition advTm="9563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B35D8A-81A1-CAE0-D829-6CA906D8B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D157EF-D16C-CA4A-8D3F-A1A0355B9857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41D5BF-7C52-126E-9F3E-6BDDBD34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3F2061-8373-A664-FC2B-FBD0611B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B9AF9-D3D6-E249-AA04-20242D3D9314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555947011"/>
      </p:ext>
    </p:extLst>
  </p:cSld>
  <p:clrMapOvr>
    <a:masterClrMapping/>
  </p:clrMapOvr>
  <p:transition advTm="9563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F92F5C-BCB9-5992-06AE-901D1B1F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AB6A93-E8AA-004E-9566-161BF5F7BD5D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014223-110A-D50F-EEF8-42474D52B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C475F-E37D-78C1-48C6-04910C86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D0062-6D55-0549-A970-8A3968AA4BCE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973871965"/>
      </p:ext>
    </p:extLst>
  </p:cSld>
  <p:clrMapOvr>
    <a:masterClrMapping/>
  </p:clrMapOvr>
  <p:transition advTm="9563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78004-47DF-D7A7-B129-69343922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55189E-DF7B-9E4B-8812-FF523C7F3845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26FD4-4343-CDD2-2F03-63C1F3890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0543-7754-6D0C-F250-FCE6469CC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5F4507-D1B2-9940-BA0A-4FB2A94F9B3E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89687324"/>
      </p:ext>
    </p:extLst>
  </p:cSld>
  <p:clrMapOvr>
    <a:masterClrMapping/>
  </p:clrMapOvr>
  <p:transition advTm="9563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13FD-109B-4B23-C525-3AA6AA737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ADD6A-D740-9B80-A9EE-9FC06F576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7A033-CCC0-B6EE-E51D-75E7EEFD8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3A5FD-AB33-D85C-4577-1E5AE1EE2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EBD52-5FFE-7282-1B8B-1F17B9913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501EDB-B010-F325-F5B7-1AF4F43E6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7A024-50FA-F0B3-3743-CB0B9305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280477-FCA2-AD84-66C2-33F8FE25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66782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7481-3301-BF46-9E76-3F04EF05E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49FF9-34FF-2A48-9726-DD72C131399D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69A0D-E572-27FD-3646-8BA14C1E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7D82A-BBFB-B996-7319-24B6370D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7FF11-FC68-6543-B1C6-576C0328898F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3406863625"/>
      </p:ext>
    </p:extLst>
  </p:cSld>
  <p:clrMapOvr>
    <a:masterClrMapping/>
  </p:clrMapOvr>
  <p:transition advTm="9563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9" name="Bild 9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B061A1-1629-40CE-A608-2E4A16ED6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85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9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363213-DF2B-46F6-9811-B8A94EA44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167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10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39B867-F5A9-4CAC-82AA-B45A35B602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33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foli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341313"/>
            <a:ext cx="11449049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10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1C2536-0FE2-4DD7-92FF-59DA698953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226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umsplatzhalter 16"/>
          <p:cNvSpPr>
            <a:spLocks noGrp="1"/>
          </p:cNvSpPr>
          <p:nvPr>
            <p:ph type="dt" sz="half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22207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Inhalt (klei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371475" y="1578310"/>
            <a:ext cx="11449049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umsplatzhalter 16"/>
          <p:cNvSpPr>
            <a:spLocks noGrp="1"/>
          </p:cNvSpPr>
          <p:nvPr>
            <p:ph type="dt" sz="half" idx="13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7" name="Foliennummernplatzhalter 17"/>
          <p:cNvSpPr>
            <a:spLocks noGrp="1"/>
          </p:cNvSpPr>
          <p:nvPr>
            <p:ph type="sldNum" sz="quarter" idx="14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33320376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und 2 Bil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71475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5"/>
          </p:nvPr>
        </p:nvSpPr>
        <p:spPr bwMode="auto">
          <a:xfrm>
            <a:off x="6383338" y="1628775"/>
            <a:ext cx="5437187" cy="316837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>
              <a:defRPr/>
            </a:pPr>
            <a:r>
              <a:rPr lang="de-DE"/>
              <a:t>Bildunterschrift</a:t>
            </a:r>
            <a:endParaRPr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7777639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3999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7229143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11449049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0165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F07E-91DE-3ACA-CFAF-56D11BCF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F2FB8-AF19-E0A4-CB66-D7158C85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783A1-501A-DE97-A132-96AF57B4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919F1-0720-DFAC-9D6A-D75464E2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8567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6840538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453707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85907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3 B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3780000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4224000" y="944563"/>
            <a:ext cx="3744000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8040525" y="944563"/>
            <a:ext cx="3780000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915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4"/>
            <a:ext cx="4537074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71475" y="4116983"/>
            <a:ext cx="4537074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4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4537074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6840538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59340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4537074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4" y="2530772"/>
            <a:ext cx="4537073" cy="3096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46799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61022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5" y="2530772"/>
            <a:ext cx="2232026" cy="30972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2674939" y="94456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674939" y="2530773"/>
            <a:ext cx="453707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674939" y="411698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4537076" cy="3097212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61667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raster 1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548716"/>
          </a:xfrm>
        </p:spPr>
        <p:txBody>
          <a:bodyPr/>
          <a:lstStyle>
            <a:lvl1pPr>
              <a:defRPr spc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umsplatzhalt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371475" y="94456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371475" y="253077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9" name="Bildplatzhalter 4"/>
          <p:cNvSpPr>
            <a:spLocks noGrp="1"/>
          </p:cNvSpPr>
          <p:nvPr>
            <p:ph type="pic" sz="quarter" idx="15" hasCustomPrompt="1"/>
          </p:nvPr>
        </p:nvSpPr>
        <p:spPr bwMode="auto">
          <a:xfrm>
            <a:off x="371475" y="4116983"/>
            <a:ext cx="2232026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0" name="Bildplatzhalter 4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2674939" y="94456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1" name="Bildplatzhalter 4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2674939" y="253077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2674939" y="4116983"/>
            <a:ext cx="2233612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3" name="Bildplatzhalter 4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979987" y="94456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4" name="Bildplatzhalter 4"/>
          <p:cNvSpPr>
            <a:spLocks noGrp="1"/>
          </p:cNvSpPr>
          <p:nvPr>
            <p:ph type="pic" sz="quarter" idx="20" hasCustomPrompt="1"/>
          </p:nvPr>
        </p:nvSpPr>
        <p:spPr bwMode="auto">
          <a:xfrm>
            <a:off x="4979987" y="253077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5" name="Bildplatzhalter 4"/>
          <p:cNvSpPr>
            <a:spLocks noGrp="1"/>
          </p:cNvSpPr>
          <p:nvPr>
            <p:ph type="pic" sz="quarter" idx="21" hasCustomPrompt="1"/>
          </p:nvPr>
        </p:nvSpPr>
        <p:spPr bwMode="auto">
          <a:xfrm>
            <a:off x="4979987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6" name="Bildplatzhalter 4"/>
          <p:cNvSpPr>
            <a:spLocks noGrp="1"/>
          </p:cNvSpPr>
          <p:nvPr>
            <p:ph type="pic" sz="quarter" idx="22" hasCustomPrompt="1"/>
          </p:nvPr>
        </p:nvSpPr>
        <p:spPr bwMode="auto">
          <a:xfrm>
            <a:off x="7283449" y="94456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7" name="Bildplatzhalter 4"/>
          <p:cNvSpPr>
            <a:spLocks noGrp="1"/>
          </p:cNvSpPr>
          <p:nvPr>
            <p:ph type="pic" sz="quarter" idx="23" hasCustomPrompt="1"/>
          </p:nvPr>
        </p:nvSpPr>
        <p:spPr bwMode="auto">
          <a:xfrm>
            <a:off x="7283449" y="253077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8" name="Bildplatzhalter 4"/>
          <p:cNvSpPr>
            <a:spLocks noGrp="1"/>
          </p:cNvSpPr>
          <p:nvPr>
            <p:ph type="pic" sz="quarter" idx="24" hasCustomPrompt="1"/>
          </p:nvPr>
        </p:nvSpPr>
        <p:spPr bwMode="auto">
          <a:xfrm>
            <a:off x="7283449" y="4116983"/>
            <a:ext cx="2233613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9" name="Bildplatzhalter 4"/>
          <p:cNvSpPr>
            <a:spLocks noGrp="1"/>
          </p:cNvSpPr>
          <p:nvPr>
            <p:ph type="pic" sz="quarter" idx="25" hasCustomPrompt="1"/>
          </p:nvPr>
        </p:nvSpPr>
        <p:spPr bwMode="auto">
          <a:xfrm>
            <a:off x="9588500" y="94456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0" name="Bildplatzhalter 4"/>
          <p:cNvSpPr>
            <a:spLocks noGrp="1"/>
          </p:cNvSpPr>
          <p:nvPr>
            <p:ph type="pic" sz="quarter" idx="26" hasCustomPrompt="1"/>
          </p:nvPr>
        </p:nvSpPr>
        <p:spPr bwMode="auto">
          <a:xfrm>
            <a:off x="9588500" y="253077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21" name="Bildplatzhalter 4"/>
          <p:cNvSpPr>
            <a:spLocks noGrp="1"/>
          </p:cNvSpPr>
          <p:nvPr>
            <p:ph type="pic" sz="quarter" idx="27" hasCustomPrompt="1"/>
          </p:nvPr>
        </p:nvSpPr>
        <p:spPr bwMode="auto">
          <a:xfrm>
            <a:off x="9588500" y="4116983"/>
            <a:ext cx="2232025" cy="15128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20101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206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elfoli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382401" y="341313"/>
            <a:ext cx="3816000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5" name="Rechteck 12"/>
          <p:cNvSpPr/>
          <p:nvPr userDrawn="1"/>
        </p:nvSpPr>
        <p:spPr bwMode="auto"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3999"/>
              </a:lnSpc>
              <a:spcBef>
                <a:spcPts val="0"/>
              </a:spcBef>
              <a:defRPr sz="3200" spc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Headline der Präsentation</a:t>
            </a:r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Datum  |  Name</a:t>
            </a:r>
            <a:endParaRPr lang="en-US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3999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>
                <a:solidFill>
                  <a:schemeClr val="accent2"/>
                </a:solidFill>
              </a:defRPr>
            </a:lvl1pPr>
          </a:lstStyle>
          <a:p>
            <a:pPr lvl="0">
              <a:defRPr/>
            </a:pPr>
            <a:r>
              <a:rPr lang="de-DE"/>
              <a:t>Subline der Präsentation</a:t>
            </a:r>
            <a:endParaRPr/>
          </a:p>
        </p:txBody>
      </p:sp>
      <p:pic>
        <p:nvPicPr>
          <p:cNvPr id="10" name="Bild 8" descr="Slogan_FZ_Jülich_grasgruen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948428" y="5769260"/>
            <a:ext cx="1894868" cy="848403"/>
          </a:xfrm>
          <a:prstGeom prst="rect">
            <a:avLst/>
          </a:prstGeom>
        </p:spPr>
      </p:pic>
      <p:sp>
        <p:nvSpPr>
          <p:cNvPr id="11" name="Bildplatzhalter 4"/>
          <p:cNvSpPr>
            <a:spLocks noGrp="1"/>
          </p:cNvSpPr>
          <p:nvPr>
            <p:ph type="pic" sz="quarter" idx="15"/>
          </p:nvPr>
        </p:nvSpPr>
        <p:spPr bwMode="auto">
          <a:xfrm>
            <a:off x="4197727" y="341313"/>
            <a:ext cx="3816000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6"/>
          </p:nvPr>
        </p:nvSpPr>
        <p:spPr bwMode="auto">
          <a:xfrm>
            <a:off x="8013053" y="341313"/>
            <a:ext cx="3816000" cy="308768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Bild auf Platzhalter ziehen oder durch Klicken auf Symbol hinzufügen</a:t>
            </a:r>
            <a:endParaRPr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F004139-9054-4ADA-AA97-93F69F009B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796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04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5B0030-FE10-82D9-0186-8FC7F50A7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9530C-B9F9-9CD5-1A48-D1E08877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C749A-7B26-427F-1256-36730FA7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023349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B90D-4852-0E60-7AC1-B3ED93B3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F97AF-6866-979C-2304-6DA5D9CCB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B7443-9C72-1AF5-4FA5-1D6906A9C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EA955-935C-1E4A-B02D-911E5D8A8377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1327-AFFD-D38B-CC04-ACF9F0EE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94E71-0591-2CB1-7C98-040E8BFD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D2C73-81B0-3246-8007-4DEF1708E38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31000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3B0C-5316-750D-D859-57EFF2A81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42BC9D-A6EF-93BE-01CD-E64C75FEC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656939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02D7-EFB7-F4C0-A470-717862A8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DE3CD-3A9D-96FF-CCEF-A8D58F988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1263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AF6E9-71BB-CFDC-F885-F440C72D9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391C3-B233-221B-D982-61330D14A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43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4225-47CC-0D4E-ED94-4550096D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AB340-F4A9-5E45-D608-F7DD75C56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58B735-5E93-5666-62D8-5E4E31F65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31155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937E2-3154-7800-F071-F44E78F2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8101A-DD90-2F5C-952C-2F6AEDA1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0C8545-44EA-9F93-C8F7-A7DE6F776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3E32D-990E-96D0-54BF-67E7C5883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BFF0D-D656-ECBE-BF06-64B868065D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8885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71351-7C90-47C6-AE3B-1248AE2D4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14170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2065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427E-7941-A25D-725C-537B0CE7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2973F-A351-25D9-1624-71201896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E2C58-D44B-73DF-4B1C-FAB913B4F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71739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C869-0B97-4316-79F3-C9B3CE8E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46DC4-04EE-1BA7-962A-D1026E30A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3B2B35-324C-B655-5A99-30E99C08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9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93C2F-DE98-9457-8B44-1DDB56E5E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C5FA-DD6F-06D4-99D8-B67247515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98B7-6720-2854-1006-625E2146B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E7A85-9392-A6D4-8FEB-2924A4CAA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B5E926-B29D-D22D-7BCF-7A015996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FB746-2D8A-FB1F-D95E-76B0B999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8537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23A9-400A-3A83-01AA-1E5450C6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BDC92-F0D5-A04C-A2D1-D48869322E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37963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5CB12A-6414-A84B-930D-8E024820F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03E94C-5A14-477C-E286-E89427901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2193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F0E62-4268-256E-6597-89DB7F8B3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B0-3D12-4B94-923F-1F1AE626F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527B8-3D2C-B7C9-4749-F57F77C42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F3A74-24B4-CAC4-CDB5-5F0475684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D1B79-F23F-BC44-16EA-F42B58FA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DF96C-3ECC-B34F-579C-B575C015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733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5.emf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4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8.emf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1C7AF8-7AE3-0ADC-CEE2-C4D47E97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D89B1-0FC9-4A04-13E9-76F252D50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15BD5-01D7-6105-F4C7-B597754C5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AE855-D3EC-344B-A56F-8FB9B1F87798}" type="datetimeFigureOut">
              <a:rPr lang="en-DE" smtClean="0"/>
              <a:t>18.01.25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ED1DC-72E3-0D80-1941-19747F75D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B899-5F2C-3810-2408-68126DA80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D23592-DDCD-D142-BCA3-6612FF226FE8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985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DCFE0D-D888-0C4C-8E23-9D5728F3AFC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4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488C-5BA0-4772-9217-EF09DEF4B9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0A152-DD56-454E-AB39-1769C45366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DE4532C-E149-A881-C27E-375F96AEC7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3EFEA46-1795-9913-F8B3-1AF547BF72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DE"/>
              <a:t>Click to edit Master text styles</a:t>
            </a:r>
          </a:p>
          <a:p>
            <a:pPr lvl="1"/>
            <a:r>
              <a:rPr lang="en-US" altLang="en-DE"/>
              <a:t>Second level</a:t>
            </a:r>
          </a:p>
          <a:p>
            <a:pPr lvl="2"/>
            <a:r>
              <a:rPr lang="en-US" altLang="en-DE"/>
              <a:t>Third level</a:t>
            </a:r>
          </a:p>
          <a:p>
            <a:pPr lvl="3"/>
            <a:r>
              <a:rPr lang="en-US" altLang="en-DE"/>
              <a:t>Fourth level</a:t>
            </a:r>
          </a:p>
          <a:p>
            <a:pPr lvl="4"/>
            <a:r>
              <a:rPr lang="en-US" altLang="en-D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8EEDD-7F31-D0C8-1AD3-6153F09E6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4CD0A72-B387-034B-B251-EDDDD3CFEEE8}" type="datetimeFigureOut">
              <a:rPr lang="en-US" altLang="en-DE"/>
              <a:pPr/>
              <a:t>1/18/25</a:t>
            </a:fld>
            <a:endParaRPr lang="en-US" alt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D6DE4-2A6F-0962-47CB-21D9B5169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453D4-DEE9-739E-3147-932E07BDBF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69B7228-21D6-1E45-89C0-73F0B5B66847}" type="slidenum">
              <a:rPr lang="en-US" altLang="en-DE"/>
              <a:pPr/>
              <a:t>‹#›</a:t>
            </a:fld>
            <a:endParaRPr lang="en-US" altLang="en-DE"/>
          </a:p>
        </p:txBody>
      </p:sp>
    </p:spTree>
    <p:extLst>
      <p:ext uri="{BB962C8B-B14F-4D97-AF65-F5344CB8AC3E}">
        <p14:creationId xmlns:p14="http://schemas.microsoft.com/office/powerpoint/2010/main" val="299141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advTm="9563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1475" y="1563143"/>
            <a:ext cx="11449049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/>
              <a:t>20.04.2023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DE" dirty="0"/>
              <a:t>Page </a:t>
            </a:r>
            <a:fld id="{A52F4D17-1AD6-42D9-B93A-EB002C62F438}" type="slidenum">
              <a:rPr lang="de-DE"/>
              <a:t>‹#›</a:t>
            </a:fld>
            <a:endParaRPr lang="de-DE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71475" y="324000"/>
            <a:ext cx="11449049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Grafik 12"/>
          <p:cNvPicPr>
            <a:picLocks noChangeAspect="1"/>
          </p:cNvPicPr>
          <p:nvPr/>
        </p:nvPicPr>
        <p:blipFill>
          <a:blip r:embed="rId22"/>
          <a:stretch/>
        </p:blipFill>
        <p:spPr bwMode="auto"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330832A-AA5E-4F22-835B-2C61A077C068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hf hdr="0" ftr="0" dt="0"/>
  <p:txStyles>
    <p:titleStyle>
      <a:lvl1pPr algn="l" defTabSz="914400">
        <a:lnSpc>
          <a:spcPct val="113999"/>
        </a:lnSpc>
        <a:spcBef>
          <a:spcPts val="0"/>
        </a:spcBef>
        <a:buNone/>
        <a:defRPr sz="3200" b="1" cap="all" spc="1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899" algn="l" defTabSz="914400">
        <a:lnSpc>
          <a:spcPct val="113999"/>
        </a:lnSpc>
        <a:spcBef>
          <a:spcPts val="0"/>
        </a:spcBef>
        <a:spcAft>
          <a:spcPts val="600"/>
        </a:spcAft>
        <a:buFont typeface="Calibri"/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ADDC1CF-4D7A-3AA6-05DA-1061C5731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11126"/>
            <a:ext cx="586740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sp>
        <p:nvSpPr>
          <p:cNvPr id="1027" name="Oval 3">
            <a:extLst>
              <a:ext uri="{FF2B5EF4-FFF2-40B4-BE49-F238E27FC236}">
                <a16:creationId xmlns:a16="http://schemas.microsoft.com/office/drawing/2014/main" id="{9A2E4B92-5C2B-DD9E-8B00-72F6DBC9A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1" y="258763"/>
            <a:ext cx="1090083" cy="817562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sp>
        <p:nvSpPr>
          <p:cNvPr id="1028" name="Line 4">
            <a:extLst>
              <a:ext uri="{FF2B5EF4-FFF2-40B4-BE49-F238E27FC236}">
                <a16:creationId xmlns:a16="http://schemas.microsoft.com/office/drawing/2014/main" id="{F7ABF2C3-B539-A572-D36D-E0D2A7EA4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534" y="1363663"/>
            <a:ext cx="11959167" cy="0"/>
          </a:xfrm>
          <a:prstGeom prst="line">
            <a:avLst/>
          </a:prstGeom>
          <a:noFill/>
          <a:ln w="57150" cmpd="thickThin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91CE6C8-FB53-08E5-7815-6058A7A1B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75067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 sz="1800"/>
          </a:p>
        </p:txBody>
      </p:sp>
      <p:pic>
        <p:nvPicPr>
          <p:cNvPr id="1082" name="Picture 58">
            <a:extLst>
              <a:ext uri="{FF2B5EF4-FFF2-40B4-BE49-F238E27FC236}">
                <a16:creationId xmlns:a16="http://schemas.microsoft.com/office/drawing/2014/main" id="{F4ECD6D2-255D-9398-9711-ACA4A43BA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 t="18304" r="30806" b="24957"/>
          <a:stretch>
            <a:fillRect/>
          </a:stretch>
        </p:blipFill>
        <p:spPr bwMode="auto">
          <a:xfrm>
            <a:off x="281517" y="152400"/>
            <a:ext cx="1445683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>
            <a:extLst>
              <a:ext uri="{FF2B5EF4-FFF2-40B4-BE49-F238E27FC236}">
                <a16:creationId xmlns:a16="http://schemas.microsoft.com/office/drawing/2014/main" id="{3FA81FFD-B9C8-E6A8-F19C-E04EADE5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1"/>
            <a:ext cx="110701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" name="Picture 61">
            <a:extLst>
              <a:ext uri="{FF2B5EF4-FFF2-40B4-BE49-F238E27FC236}">
                <a16:creationId xmlns:a16="http://schemas.microsoft.com/office/drawing/2014/main" id="{5EC23CEA-ED93-614C-5888-83ACCDC7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914400"/>
            <a:ext cx="18542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89C0A8D4-1DD9-7744-277C-8FFFC8D3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0"/>
            <a:ext cx="1016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14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39.png"/><Relationship Id="rId7" Type="http://schemas.openxmlformats.org/officeDocument/2006/relationships/image" Target="../media/image41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3.emf"/><Relationship Id="rId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79.emf"/><Relationship Id="rId3" Type="http://schemas.openxmlformats.org/officeDocument/2006/relationships/image" Target="../media/image75.emf"/><Relationship Id="rId7" Type="http://schemas.openxmlformats.org/officeDocument/2006/relationships/image" Target="../media/image77.emf"/><Relationship Id="rId12" Type="http://schemas.openxmlformats.org/officeDocument/2006/relationships/oleObject" Target="../embeddings/oleObject16.bin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2.xml"/><Relationship Id="rId6" Type="http://schemas.openxmlformats.org/officeDocument/2006/relationships/oleObject" Target="../embeddings/oleObject12.bin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76.emf"/><Relationship Id="rId10" Type="http://schemas.openxmlformats.org/officeDocument/2006/relationships/image" Target="../media/image78.e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18.png"/><Relationship Id="rId21" Type="http://schemas.openxmlformats.org/officeDocument/2006/relationships/image" Target="../media/image270.png"/><Relationship Id="rId42" Type="http://schemas.openxmlformats.org/officeDocument/2006/relationships/customXml" Target="../ink/ink20.xml"/><Relationship Id="rId63" Type="http://schemas.openxmlformats.org/officeDocument/2006/relationships/image" Target="../media/image291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07" Type="http://schemas.openxmlformats.org/officeDocument/2006/relationships/image" Target="../media/image313.png"/><Relationship Id="rId11" Type="http://schemas.openxmlformats.org/officeDocument/2006/relationships/image" Target="../media/image265.png"/><Relationship Id="rId32" Type="http://schemas.openxmlformats.org/officeDocument/2006/relationships/customXml" Target="../ink/ink15.xml"/><Relationship Id="rId53" Type="http://schemas.openxmlformats.org/officeDocument/2006/relationships/image" Target="../media/image286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image" Target="../media/image334.png"/><Relationship Id="rId5" Type="http://schemas.openxmlformats.org/officeDocument/2006/relationships/image" Target="../media/image262.png"/><Relationship Id="rId95" Type="http://schemas.openxmlformats.org/officeDocument/2006/relationships/image" Target="../media/image307.png"/><Relationship Id="rId22" Type="http://schemas.openxmlformats.org/officeDocument/2006/relationships/customXml" Target="../ink/ink10.xml"/><Relationship Id="rId27" Type="http://schemas.openxmlformats.org/officeDocument/2006/relationships/image" Target="../media/image273.png"/><Relationship Id="rId43" Type="http://schemas.openxmlformats.org/officeDocument/2006/relationships/image" Target="../media/image281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294.png"/><Relationship Id="rId113" Type="http://schemas.openxmlformats.org/officeDocument/2006/relationships/image" Target="../media/image316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329.png"/><Relationship Id="rId80" Type="http://schemas.openxmlformats.org/officeDocument/2006/relationships/customXml" Target="../ink/ink39.xml"/><Relationship Id="rId85" Type="http://schemas.openxmlformats.org/officeDocument/2006/relationships/image" Target="../media/image302.png"/><Relationship Id="rId150" Type="http://schemas.openxmlformats.org/officeDocument/2006/relationships/customXml" Target="../ink/ink74.xml"/><Relationship Id="rId155" Type="http://schemas.openxmlformats.org/officeDocument/2006/relationships/image" Target="../media/image337.png"/><Relationship Id="rId12" Type="http://schemas.openxmlformats.org/officeDocument/2006/relationships/customXml" Target="../ink/ink5.xml"/><Relationship Id="rId17" Type="http://schemas.openxmlformats.org/officeDocument/2006/relationships/image" Target="../media/image268.png"/><Relationship Id="rId33" Type="http://schemas.openxmlformats.org/officeDocument/2006/relationships/image" Target="../media/image276.png"/><Relationship Id="rId38" Type="http://schemas.openxmlformats.org/officeDocument/2006/relationships/customXml" Target="../ink/ink18.xml"/><Relationship Id="rId59" Type="http://schemas.openxmlformats.org/officeDocument/2006/relationships/image" Target="../media/image289.png"/><Relationship Id="rId103" Type="http://schemas.openxmlformats.org/officeDocument/2006/relationships/image" Target="../media/image311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324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297.png"/><Relationship Id="rId91" Type="http://schemas.openxmlformats.org/officeDocument/2006/relationships/image" Target="../media/image305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45" Type="http://schemas.openxmlformats.org/officeDocument/2006/relationships/image" Target="../media/image33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23" Type="http://schemas.openxmlformats.org/officeDocument/2006/relationships/image" Target="../media/image271.png"/><Relationship Id="rId28" Type="http://schemas.openxmlformats.org/officeDocument/2006/relationships/customXml" Target="../ink/ink13.xml"/><Relationship Id="rId49" Type="http://schemas.openxmlformats.org/officeDocument/2006/relationships/image" Target="../media/image284.png"/><Relationship Id="rId114" Type="http://schemas.openxmlformats.org/officeDocument/2006/relationships/customXml" Target="../ink/ink56.xml"/><Relationship Id="rId119" Type="http://schemas.openxmlformats.org/officeDocument/2006/relationships/image" Target="../media/image319.png"/><Relationship Id="rId44" Type="http://schemas.openxmlformats.org/officeDocument/2006/relationships/customXml" Target="../ink/ink21.xml"/><Relationship Id="rId60" Type="http://schemas.openxmlformats.org/officeDocument/2006/relationships/customXml" Target="../ink/ink29.xml"/><Relationship Id="rId65" Type="http://schemas.openxmlformats.org/officeDocument/2006/relationships/image" Target="../media/image292.png"/><Relationship Id="rId81" Type="http://schemas.openxmlformats.org/officeDocument/2006/relationships/image" Target="../media/image300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327.png"/><Relationship Id="rId151" Type="http://schemas.openxmlformats.org/officeDocument/2006/relationships/image" Target="../media/image335.png"/><Relationship Id="rId13" Type="http://schemas.openxmlformats.org/officeDocument/2006/relationships/image" Target="../media/image266.png"/><Relationship Id="rId18" Type="http://schemas.openxmlformats.org/officeDocument/2006/relationships/customXml" Target="../ink/ink8.xml"/><Relationship Id="rId39" Type="http://schemas.openxmlformats.org/officeDocument/2006/relationships/image" Target="../media/image279.png"/><Relationship Id="rId109" Type="http://schemas.openxmlformats.org/officeDocument/2006/relationships/image" Target="../media/image314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87.png"/><Relationship Id="rId76" Type="http://schemas.openxmlformats.org/officeDocument/2006/relationships/customXml" Target="../ink/ink37.xml"/><Relationship Id="rId97" Type="http://schemas.openxmlformats.org/officeDocument/2006/relationships/image" Target="../media/image308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322.png"/><Relationship Id="rId141" Type="http://schemas.openxmlformats.org/officeDocument/2006/relationships/image" Target="../media/image330.png"/><Relationship Id="rId146" Type="http://schemas.openxmlformats.org/officeDocument/2006/relationships/customXml" Target="../ink/ink72.xml"/><Relationship Id="rId7" Type="http://schemas.openxmlformats.org/officeDocument/2006/relationships/image" Target="../media/image263.png"/><Relationship Id="rId71" Type="http://schemas.openxmlformats.org/officeDocument/2006/relationships/image" Target="../media/image295.png"/><Relationship Id="rId92" Type="http://schemas.openxmlformats.org/officeDocument/2006/relationships/customXml" Target="../ink/ink45.xml"/><Relationship Id="rId2" Type="http://schemas.openxmlformats.org/officeDocument/2006/relationships/image" Target="../media/image87.png"/><Relationship Id="rId29" Type="http://schemas.openxmlformats.org/officeDocument/2006/relationships/image" Target="../media/image274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282.png"/><Relationship Id="rId66" Type="http://schemas.openxmlformats.org/officeDocument/2006/relationships/customXml" Target="../ink/ink32.xml"/><Relationship Id="rId87" Type="http://schemas.openxmlformats.org/officeDocument/2006/relationships/image" Target="../media/image303.png"/><Relationship Id="rId110" Type="http://schemas.openxmlformats.org/officeDocument/2006/relationships/customXml" Target="../ink/ink54.xml"/><Relationship Id="rId115" Type="http://schemas.openxmlformats.org/officeDocument/2006/relationships/image" Target="../media/image317.png"/><Relationship Id="rId131" Type="http://schemas.openxmlformats.org/officeDocument/2006/relationships/image" Target="../media/image325.png"/><Relationship Id="rId136" Type="http://schemas.openxmlformats.org/officeDocument/2006/relationships/customXml" Target="../ink/ink67.xml"/><Relationship Id="rId61" Type="http://schemas.openxmlformats.org/officeDocument/2006/relationships/image" Target="../media/image290.png"/><Relationship Id="rId82" Type="http://schemas.openxmlformats.org/officeDocument/2006/relationships/customXml" Target="../ink/ink40.xml"/><Relationship Id="rId152" Type="http://schemas.openxmlformats.org/officeDocument/2006/relationships/customXml" Target="../ink/ink75.xml"/><Relationship Id="rId19" Type="http://schemas.openxmlformats.org/officeDocument/2006/relationships/image" Target="../media/image269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277.png"/><Relationship Id="rId56" Type="http://schemas.openxmlformats.org/officeDocument/2006/relationships/customXml" Target="../ink/ink27.xml"/><Relationship Id="rId77" Type="http://schemas.openxmlformats.org/officeDocument/2006/relationships/image" Target="../media/image298.png"/><Relationship Id="rId100" Type="http://schemas.openxmlformats.org/officeDocument/2006/relationships/customXml" Target="../ink/ink49.xml"/><Relationship Id="rId105" Type="http://schemas.openxmlformats.org/officeDocument/2006/relationships/image" Target="../media/image312.png"/><Relationship Id="rId126" Type="http://schemas.openxmlformats.org/officeDocument/2006/relationships/customXml" Target="../ink/ink62.xml"/><Relationship Id="rId147" Type="http://schemas.openxmlformats.org/officeDocument/2006/relationships/image" Target="../media/image333.png"/><Relationship Id="rId8" Type="http://schemas.openxmlformats.org/officeDocument/2006/relationships/customXml" Target="../ink/ink3.xml"/><Relationship Id="rId51" Type="http://schemas.openxmlformats.org/officeDocument/2006/relationships/image" Target="../media/image285.png"/><Relationship Id="rId72" Type="http://schemas.openxmlformats.org/officeDocument/2006/relationships/customXml" Target="../ink/ink35.xml"/><Relationship Id="rId93" Type="http://schemas.openxmlformats.org/officeDocument/2006/relationships/image" Target="../media/image306.png"/><Relationship Id="rId98" Type="http://schemas.openxmlformats.org/officeDocument/2006/relationships/customXml" Target="../ink/ink48.xml"/><Relationship Id="rId121" Type="http://schemas.openxmlformats.org/officeDocument/2006/relationships/image" Target="../media/image320.png"/><Relationship Id="rId142" Type="http://schemas.openxmlformats.org/officeDocument/2006/relationships/customXml" Target="../ink/ink70.xml"/><Relationship Id="rId3" Type="http://schemas.openxmlformats.org/officeDocument/2006/relationships/image" Target="../media/image88.png"/><Relationship Id="rId25" Type="http://schemas.openxmlformats.org/officeDocument/2006/relationships/image" Target="../media/image272.png"/><Relationship Id="rId46" Type="http://schemas.openxmlformats.org/officeDocument/2006/relationships/customXml" Target="../ink/ink22.xml"/><Relationship Id="rId67" Type="http://schemas.openxmlformats.org/officeDocument/2006/relationships/image" Target="../media/image293.png"/><Relationship Id="rId116" Type="http://schemas.openxmlformats.org/officeDocument/2006/relationships/customXml" Target="../ink/ink57.xml"/><Relationship Id="rId137" Type="http://schemas.openxmlformats.org/officeDocument/2006/relationships/image" Target="../media/image328.png"/><Relationship Id="rId20" Type="http://schemas.openxmlformats.org/officeDocument/2006/relationships/customXml" Target="../ink/ink9.xml"/><Relationship Id="rId41" Type="http://schemas.openxmlformats.org/officeDocument/2006/relationships/image" Target="../media/image280.png"/><Relationship Id="rId62" Type="http://schemas.openxmlformats.org/officeDocument/2006/relationships/customXml" Target="../ink/ink30.xml"/><Relationship Id="rId83" Type="http://schemas.openxmlformats.org/officeDocument/2006/relationships/image" Target="../media/image301.png"/><Relationship Id="rId88" Type="http://schemas.openxmlformats.org/officeDocument/2006/relationships/customXml" Target="../ink/ink43.xml"/><Relationship Id="rId111" Type="http://schemas.openxmlformats.org/officeDocument/2006/relationships/image" Target="../media/image315.png"/><Relationship Id="rId132" Type="http://schemas.openxmlformats.org/officeDocument/2006/relationships/customXml" Target="../ink/ink65.xml"/><Relationship Id="rId153" Type="http://schemas.openxmlformats.org/officeDocument/2006/relationships/image" Target="../media/image336.png"/><Relationship Id="rId15" Type="http://schemas.openxmlformats.org/officeDocument/2006/relationships/image" Target="../media/image267.png"/><Relationship Id="rId36" Type="http://schemas.openxmlformats.org/officeDocument/2006/relationships/customXml" Target="../ink/ink17.xml"/><Relationship Id="rId57" Type="http://schemas.openxmlformats.org/officeDocument/2006/relationships/image" Target="../media/image288.png"/><Relationship Id="rId106" Type="http://schemas.openxmlformats.org/officeDocument/2006/relationships/customXml" Target="../ink/ink52.xml"/><Relationship Id="rId127" Type="http://schemas.openxmlformats.org/officeDocument/2006/relationships/image" Target="../media/image323.png"/><Relationship Id="rId10" Type="http://schemas.openxmlformats.org/officeDocument/2006/relationships/customXml" Target="../ink/ink4.xml"/><Relationship Id="rId31" Type="http://schemas.openxmlformats.org/officeDocument/2006/relationships/image" Target="../media/image275.png"/><Relationship Id="rId52" Type="http://schemas.openxmlformats.org/officeDocument/2006/relationships/customXml" Target="../ink/ink25.xml"/><Relationship Id="rId73" Type="http://schemas.openxmlformats.org/officeDocument/2006/relationships/image" Target="../media/image296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309.png"/><Relationship Id="rId101" Type="http://schemas.openxmlformats.org/officeDocument/2006/relationships/image" Target="../media/image310.png"/><Relationship Id="rId122" Type="http://schemas.openxmlformats.org/officeDocument/2006/relationships/customXml" Target="../ink/ink60.xml"/><Relationship Id="rId143" Type="http://schemas.openxmlformats.org/officeDocument/2006/relationships/image" Target="../media/image331.png"/><Relationship Id="rId148" Type="http://schemas.openxmlformats.org/officeDocument/2006/relationships/customXml" Target="../ink/ink73.xml"/><Relationship Id="rId4" Type="http://schemas.openxmlformats.org/officeDocument/2006/relationships/customXml" Target="../ink/ink1.xml"/><Relationship Id="rId9" Type="http://schemas.openxmlformats.org/officeDocument/2006/relationships/image" Target="../media/image264.png"/><Relationship Id="rId26" Type="http://schemas.openxmlformats.org/officeDocument/2006/relationships/customXml" Target="../ink/ink12.xml"/><Relationship Id="rId47" Type="http://schemas.openxmlformats.org/officeDocument/2006/relationships/image" Target="../media/image283.png"/><Relationship Id="rId68" Type="http://schemas.openxmlformats.org/officeDocument/2006/relationships/customXml" Target="../ink/ink33.xml"/><Relationship Id="rId89" Type="http://schemas.openxmlformats.org/officeDocument/2006/relationships/image" Target="../media/image304.png"/><Relationship Id="rId112" Type="http://schemas.openxmlformats.org/officeDocument/2006/relationships/customXml" Target="../ink/ink55.xml"/><Relationship Id="rId133" Type="http://schemas.openxmlformats.org/officeDocument/2006/relationships/image" Target="../media/image326.png"/><Relationship Id="rId154" Type="http://schemas.openxmlformats.org/officeDocument/2006/relationships/customXml" Target="../ink/ink76.xml"/><Relationship Id="rId16" Type="http://schemas.openxmlformats.org/officeDocument/2006/relationships/customXml" Target="../ink/ink7.xml"/><Relationship Id="rId37" Type="http://schemas.openxmlformats.org/officeDocument/2006/relationships/image" Target="../media/image278.png"/><Relationship Id="rId58" Type="http://schemas.openxmlformats.org/officeDocument/2006/relationships/customXml" Target="../ink/ink28.xml"/><Relationship Id="rId79" Type="http://schemas.openxmlformats.org/officeDocument/2006/relationships/image" Target="../media/image299.png"/><Relationship Id="rId102" Type="http://schemas.openxmlformats.org/officeDocument/2006/relationships/customXml" Target="../ink/ink50.xml"/><Relationship Id="rId123" Type="http://schemas.openxmlformats.org/officeDocument/2006/relationships/image" Target="../media/image321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70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3.xml"/><Relationship Id="rId21" Type="http://schemas.openxmlformats.org/officeDocument/2006/relationships/customXml" Target="../ink/ink85.xml"/><Relationship Id="rId63" Type="http://schemas.openxmlformats.org/officeDocument/2006/relationships/customXml" Target="../ink/ink106.xml"/><Relationship Id="rId159" Type="http://schemas.openxmlformats.org/officeDocument/2006/relationships/customXml" Target="../ink/ink154.xml"/><Relationship Id="rId170" Type="http://schemas.openxmlformats.org/officeDocument/2006/relationships/image" Target="../media/image688.png"/><Relationship Id="rId191" Type="http://schemas.openxmlformats.org/officeDocument/2006/relationships/customXml" Target="../ink/ink170.xml"/><Relationship Id="rId205" Type="http://schemas.openxmlformats.org/officeDocument/2006/relationships/customXml" Target="../ink/ink177.xml"/><Relationship Id="rId226" Type="http://schemas.openxmlformats.org/officeDocument/2006/relationships/image" Target="../media/image716.png"/><Relationship Id="rId247" Type="http://schemas.openxmlformats.org/officeDocument/2006/relationships/customXml" Target="../ink/ink198.xml"/><Relationship Id="rId107" Type="http://schemas.openxmlformats.org/officeDocument/2006/relationships/customXml" Target="../ink/ink128.xml"/><Relationship Id="rId11" Type="http://schemas.openxmlformats.org/officeDocument/2006/relationships/customXml" Target="../ink/ink80.xml"/><Relationship Id="rId32" Type="http://schemas.openxmlformats.org/officeDocument/2006/relationships/image" Target="../media/image619.png"/><Relationship Id="rId53" Type="http://schemas.openxmlformats.org/officeDocument/2006/relationships/customXml" Target="../ink/ink101.xml"/><Relationship Id="rId74" Type="http://schemas.openxmlformats.org/officeDocument/2006/relationships/image" Target="../media/image640.png"/><Relationship Id="rId128" Type="http://schemas.openxmlformats.org/officeDocument/2006/relationships/image" Target="../media/image667.png"/><Relationship Id="rId149" Type="http://schemas.openxmlformats.org/officeDocument/2006/relationships/customXml" Target="../ink/ink149.xml"/><Relationship Id="rId5" Type="http://schemas.openxmlformats.org/officeDocument/2006/relationships/customXml" Target="../ink/ink77.xml"/><Relationship Id="rId95" Type="http://schemas.openxmlformats.org/officeDocument/2006/relationships/customXml" Target="../ink/ink122.xml"/><Relationship Id="rId160" Type="http://schemas.openxmlformats.org/officeDocument/2006/relationships/image" Target="../media/image683.png"/><Relationship Id="rId181" Type="http://schemas.openxmlformats.org/officeDocument/2006/relationships/customXml" Target="../ink/ink165.xml"/><Relationship Id="rId216" Type="http://schemas.openxmlformats.org/officeDocument/2006/relationships/image" Target="../media/image711.png"/><Relationship Id="rId237" Type="http://schemas.openxmlformats.org/officeDocument/2006/relationships/customXml" Target="../ink/ink193.xml"/><Relationship Id="rId258" Type="http://schemas.openxmlformats.org/officeDocument/2006/relationships/image" Target="../media/image732.png"/><Relationship Id="rId22" Type="http://schemas.openxmlformats.org/officeDocument/2006/relationships/image" Target="../media/image614.png"/><Relationship Id="rId43" Type="http://schemas.openxmlformats.org/officeDocument/2006/relationships/customXml" Target="../ink/ink96.xml"/><Relationship Id="rId64" Type="http://schemas.openxmlformats.org/officeDocument/2006/relationships/image" Target="../media/image635.png"/><Relationship Id="rId118" Type="http://schemas.openxmlformats.org/officeDocument/2006/relationships/image" Target="../media/image662.png"/><Relationship Id="rId139" Type="http://schemas.openxmlformats.org/officeDocument/2006/relationships/customXml" Target="../ink/ink144.xml"/><Relationship Id="rId85" Type="http://schemas.openxmlformats.org/officeDocument/2006/relationships/customXml" Target="../ink/ink117.xml"/><Relationship Id="rId150" Type="http://schemas.openxmlformats.org/officeDocument/2006/relationships/image" Target="../media/image678.png"/><Relationship Id="rId171" Type="http://schemas.openxmlformats.org/officeDocument/2006/relationships/customXml" Target="../ink/ink160.xml"/><Relationship Id="rId192" Type="http://schemas.openxmlformats.org/officeDocument/2006/relationships/image" Target="../media/image699.png"/><Relationship Id="rId206" Type="http://schemas.openxmlformats.org/officeDocument/2006/relationships/image" Target="../media/image706.png"/><Relationship Id="rId227" Type="http://schemas.openxmlformats.org/officeDocument/2006/relationships/customXml" Target="../ink/ink188.xml"/><Relationship Id="rId248" Type="http://schemas.openxmlformats.org/officeDocument/2006/relationships/image" Target="../media/image727.png"/><Relationship Id="rId12" Type="http://schemas.openxmlformats.org/officeDocument/2006/relationships/image" Target="../media/image609.png"/><Relationship Id="rId33" Type="http://schemas.openxmlformats.org/officeDocument/2006/relationships/customXml" Target="../ink/ink91.xml"/><Relationship Id="rId108" Type="http://schemas.openxmlformats.org/officeDocument/2006/relationships/image" Target="../media/image657.png"/><Relationship Id="rId129" Type="http://schemas.openxmlformats.org/officeDocument/2006/relationships/customXml" Target="../ink/ink139.xml"/><Relationship Id="rId54" Type="http://schemas.openxmlformats.org/officeDocument/2006/relationships/image" Target="../media/image630.png"/><Relationship Id="rId75" Type="http://schemas.openxmlformats.org/officeDocument/2006/relationships/customXml" Target="../ink/ink112.xml"/><Relationship Id="rId96" Type="http://schemas.openxmlformats.org/officeDocument/2006/relationships/image" Target="../media/image651.png"/><Relationship Id="rId140" Type="http://schemas.openxmlformats.org/officeDocument/2006/relationships/image" Target="../media/image673.png"/><Relationship Id="rId161" Type="http://schemas.openxmlformats.org/officeDocument/2006/relationships/customXml" Target="../ink/ink155.xml"/><Relationship Id="rId182" Type="http://schemas.openxmlformats.org/officeDocument/2006/relationships/image" Target="../media/image694.png"/><Relationship Id="rId217" Type="http://schemas.openxmlformats.org/officeDocument/2006/relationships/customXml" Target="../ink/ink183.xml"/><Relationship Id="rId6" Type="http://schemas.openxmlformats.org/officeDocument/2006/relationships/image" Target="../media/image606.png"/><Relationship Id="rId238" Type="http://schemas.openxmlformats.org/officeDocument/2006/relationships/image" Target="../media/image722.png"/><Relationship Id="rId259" Type="http://schemas.openxmlformats.org/officeDocument/2006/relationships/customXml" Target="../ink/ink204.xml"/><Relationship Id="rId23" Type="http://schemas.openxmlformats.org/officeDocument/2006/relationships/customXml" Target="../ink/ink86.xml"/><Relationship Id="rId119" Type="http://schemas.openxmlformats.org/officeDocument/2006/relationships/customXml" Target="../ink/ink134.xml"/><Relationship Id="rId44" Type="http://schemas.openxmlformats.org/officeDocument/2006/relationships/image" Target="../media/image625.png"/><Relationship Id="rId65" Type="http://schemas.openxmlformats.org/officeDocument/2006/relationships/customXml" Target="../ink/ink107.xml"/><Relationship Id="rId86" Type="http://schemas.openxmlformats.org/officeDocument/2006/relationships/image" Target="../media/image646.png"/><Relationship Id="rId130" Type="http://schemas.openxmlformats.org/officeDocument/2006/relationships/image" Target="../media/image668.png"/><Relationship Id="rId151" Type="http://schemas.openxmlformats.org/officeDocument/2006/relationships/customXml" Target="../ink/ink150.xml"/><Relationship Id="rId172" Type="http://schemas.openxmlformats.org/officeDocument/2006/relationships/image" Target="../media/image689.png"/><Relationship Id="rId193" Type="http://schemas.openxmlformats.org/officeDocument/2006/relationships/customXml" Target="../ink/ink171.xml"/><Relationship Id="rId207" Type="http://schemas.openxmlformats.org/officeDocument/2006/relationships/customXml" Target="../ink/ink178.xml"/><Relationship Id="rId228" Type="http://schemas.openxmlformats.org/officeDocument/2006/relationships/image" Target="../media/image717.png"/><Relationship Id="rId249" Type="http://schemas.openxmlformats.org/officeDocument/2006/relationships/customXml" Target="../ink/ink199.xml"/><Relationship Id="rId13" Type="http://schemas.openxmlformats.org/officeDocument/2006/relationships/customXml" Target="../ink/ink81.xml"/><Relationship Id="rId109" Type="http://schemas.openxmlformats.org/officeDocument/2006/relationships/customXml" Target="../ink/ink129.xml"/><Relationship Id="rId260" Type="http://schemas.openxmlformats.org/officeDocument/2006/relationships/image" Target="../media/image733.png"/><Relationship Id="rId34" Type="http://schemas.openxmlformats.org/officeDocument/2006/relationships/image" Target="../media/image620.png"/><Relationship Id="rId55" Type="http://schemas.openxmlformats.org/officeDocument/2006/relationships/customXml" Target="../ink/ink102.xml"/><Relationship Id="rId76" Type="http://schemas.openxmlformats.org/officeDocument/2006/relationships/image" Target="../media/image641.png"/><Relationship Id="rId97" Type="http://schemas.openxmlformats.org/officeDocument/2006/relationships/customXml" Target="../ink/ink123.xml"/><Relationship Id="rId120" Type="http://schemas.openxmlformats.org/officeDocument/2006/relationships/image" Target="../media/image663.png"/><Relationship Id="rId141" Type="http://schemas.openxmlformats.org/officeDocument/2006/relationships/customXml" Target="../ink/ink145.xml"/><Relationship Id="rId7" Type="http://schemas.openxmlformats.org/officeDocument/2006/relationships/customXml" Target="../ink/ink78.xml"/><Relationship Id="rId162" Type="http://schemas.openxmlformats.org/officeDocument/2006/relationships/image" Target="../media/image684.png"/><Relationship Id="rId183" Type="http://schemas.openxmlformats.org/officeDocument/2006/relationships/customXml" Target="../ink/ink166.xml"/><Relationship Id="rId218" Type="http://schemas.openxmlformats.org/officeDocument/2006/relationships/image" Target="../media/image712.png"/><Relationship Id="rId239" Type="http://schemas.openxmlformats.org/officeDocument/2006/relationships/customXml" Target="../ink/ink194.xml"/><Relationship Id="rId250" Type="http://schemas.openxmlformats.org/officeDocument/2006/relationships/image" Target="../media/image728.png"/><Relationship Id="rId24" Type="http://schemas.openxmlformats.org/officeDocument/2006/relationships/image" Target="../media/image615.png"/><Relationship Id="rId45" Type="http://schemas.openxmlformats.org/officeDocument/2006/relationships/customXml" Target="../ink/ink97.xml"/><Relationship Id="rId66" Type="http://schemas.openxmlformats.org/officeDocument/2006/relationships/image" Target="../media/image636.png"/><Relationship Id="rId87" Type="http://schemas.openxmlformats.org/officeDocument/2006/relationships/customXml" Target="../ink/ink118.xml"/><Relationship Id="rId110" Type="http://schemas.openxmlformats.org/officeDocument/2006/relationships/image" Target="../media/image658.png"/><Relationship Id="rId131" Type="http://schemas.openxmlformats.org/officeDocument/2006/relationships/customXml" Target="../ink/ink140.xml"/><Relationship Id="rId152" Type="http://schemas.openxmlformats.org/officeDocument/2006/relationships/image" Target="../media/image679.png"/><Relationship Id="rId173" Type="http://schemas.openxmlformats.org/officeDocument/2006/relationships/customXml" Target="../ink/ink161.xml"/><Relationship Id="rId194" Type="http://schemas.openxmlformats.org/officeDocument/2006/relationships/image" Target="../media/image700.png"/><Relationship Id="rId208" Type="http://schemas.openxmlformats.org/officeDocument/2006/relationships/image" Target="../media/image707.png"/><Relationship Id="rId229" Type="http://schemas.openxmlformats.org/officeDocument/2006/relationships/customXml" Target="../ink/ink189.xml"/><Relationship Id="rId240" Type="http://schemas.openxmlformats.org/officeDocument/2006/relationships/image" Target="../media/image723.png"/><Relationship Id="rId261" Type="http://schemas.openxmlformats.org/officeDocument/2006/relationships/customXml" Target="../ink/ink205.xml"/><Relationship Id="rId14" Type="http://schemas.openxmlformats.org/officeDocument/2006/relationships/image" Target="../media/image610.png"/><Relationship Id="rId35" Type="http://schemas.openxmlformats.org/officeDocument/2006/relationships/customXml" Target="../ink/ink92.xml"/><Relationship Id="rId56" Type="http://schemas.openxmlformats.org/officeDocument/2006/relationships/image" Target="../media/image631.png"/><Relationship Id="rId77" Type="http://schemas.openxmlformats.org/officeDocument/2006/relationships/customXml" Target="../ink/ink113.xml"/><Relationship Id="rId100" Type="http://schemas.openxmlformats.org/officeDocument/2006/relationships/image" Target="../media/image653.png"/><Relationship Id="rId8" Type="http://schemas.openxmlformats.org/officeDocument/2006/relationships/image" Target="../media/image607.png"/><Relationship Id="rId98" Type="http://schemas.openxmlformats.org/officeDocument/2006/relationships/image" Target="../media/image652.png"/><Relationship Id="rId121" Type="http://schemas.openxmlformats.org/officeDocument/2006/relationships/customXml" Target="../ink/ink135.xml"/><Relationship Id="rId142" Type="http://schemas.openxmlformats.org/officeDocument/2006/relationships/image" Target="../media/image674.png"/><Relationship Id="rId163" Type="http://schemas.openxmlformats.org/officeDocument/2006/relationships/customXml" Target="../ink/ink156.xml"/><Relationship Id="rId184" Type="http://schemas.openxmlformats.org/officeDocument/2006/relationships/image" Target="../media/image695.png"/><Relationship Id="rId219" Type="http://schemas.openxmlformats.org/officeDocument/2006/relationships/customXml" Target="../ink/ink184.xml"/><Relationship Id="rId230" Type="http://schemas.openxmlformats.org/officeDocument/2006/relationships/image" Target="../media/image718.png"/><Relationship Id="rId251" Type="http://schemas.openxmlformats.org/officeDocument/2006/relationships/customXml" Target="../ink/ink200.xml"/><Relationship Id="rId25" Type="http://schemas.openxmlformats.org/officeDocument/2006/relationships/customXml" Target="../ink/ink87.xml"/><Relationship Id="rId46" Type="http://schemas.openxmlformats.org/officeDocument/2006/relationships/image" Target="../media/image626.png"/><Relationship Id="rId67" Type="http://schemas.openxmlformats.org/officeDocument/2006/relationships/customXml" Target="../ink/ink108.xml"/><Relationship Id="rId88" Type="http://schemas.openxmlformats.org/officeDocument/2006/relationships/image" Target="../media/image647.png"/><Relationship Id="rId111" Type="http://schemas.openxmlformats.org/officeDocument/2006/relationships/customXml" Target="../ink/ink130.xml"/><Relationship Id="rId132" Type="http://schemas.openxmlformats.org/officeDocument/2006/relationships/image" Target="../media/image669.png"/><Relationship Id="rId153" Type="http://schemas.openxmlformats.org/officeDocument/2006/relationships/customXml" Target="../ink/ink151.xml"/><Relationship Id="rId174" Type="http://schemas.openxmlformats.org/officeDocument/2006/relationships/image" Target="../media/image690.png"/><Relationship Id="rId195" Type="http://schemas.openxmlformats.org/officeDocument/2006/relationships/customXml" Target="../ink/ink172.xml"/><Relationship Id="rId209" Type="http://schemas.openxmlformats.org/officeDocument/2006/relationships/customXml" Target="../ink/ink179.xml"/><Relationship Id="rId220" Type="http://schemas.openxmlformats.org/officeDocument/2006/relationships/image" Target="../media/image713.png"/><Relationship Id="rId241" Type="http://schemas.openxmlformats.org/officeDocument/2006/relationships/customXml" Target="../ink/ink195.xml"/><Relationship Id="rId15" Type="http://schemas.openxmlformats.org/officeDocument/2006/relationships/customXml" Target="../ink/ink82.xml"/><Relationship Id="rId36" Type="http://schemas.openxmlformats.org/officeDocument/2006/relationships/image" Target="../media/image621.png"/><Relationship Id="rId57" Type="http://schemas.openxmlformats.org/officeDocument/2006/relationships/customXml" Target="../ink/ink103.xml"/><Relationship Id="rId262" Type="http://schemas.openxmlformats.org/officeDocument/2006/relationships/image" Target="../media/image734.png"/><Relationship Id="rId78" Type="http://schemas.openxmlformats.org/officeDocument/2006/relationships/image" Target="../media/image642.png"/><Relationship Id="rId99" Type="http://schemas.openxmlformats.org/officeDocument/2006/relationships/customXml" Target="../ink/ink124.xml"/><Relationship Id="rId101" Type="http://schemas.openxmlformats.org/officeDocument/2006/relationships/customXml" Target="../ink/ink125.xml"/><Relationship Id="rId122" Type="http://schemas.openxmlformats.org/officeDocument/2006/relationships/image" Target="../media/image664.png"/><Relationship Id="rId143" Type="http://schemas.openxmlformats.org/officeDocument/2006/relationships/customXml" Target="../ink/ink146.xml"/><Relationship Id="rId164" Type="http://schemas.openxmlformats.org/officeDocument/2006/relationships/image" Target="../media/image685.png"/><Relationship Id="rId185" Type="http://schemas.openxmlformats.org/officeDocument/2006/relationships/customXml" Target="../ink/ink167.xml"/><Relationship Id="rId9" Type="http://schemas.openxmlformats.org/officeDocument/2006/relationships/customXml" Target="../ink/ink79.xml"/><Relationship Id="rId210" Type="http://schemas.openxmlformats.org/officeDocument/2006/relationships/image" Target="../media/image708.png"/><Relationship Id="rId26" Type="http://schemas.openxmlformats.org/officeDocument/2006/relationships/image" Target="../media/image616.png"/><Relationship Id="rId231" Type="http://schemas.openxmlformats.org/officeDocument/2006/relationships/customXml" Target="../ink/ink190.xml"/><Relationship Id="rId252" Type="http://schemas.openxmlformats.org/officeDocument/2006/relationships/image" Target="../media/image729.png"/><Relationship Id="rId47" Type="http://schemas.openxmlformats.org/officeDocument/2006/relationships/customXml" Target="../ink/ink98.xml"/><Relationship Id="rId68" Type="http://schemas.openxmlformats.org/officeDocument/2006/relationships/image" Target="../media/image637.png"/><Relationship Id="rId89" Type="http://schemas.openxmlformats.org/officeDocument/2006/relationships/customXml" Target="../ink/ink119.xml"/><Relationship Id="rId112" Type="http://schemas.openxmlformats.org/officeDocument/2006/relationships/image" Target="../media/image659.png"/><Relationship Id="rId133" Type="http://schemas.openxmlformats.org/officeDocument/2006/relationships/customXml" Target="../ink/ink141.xml"/><Relationship Id="rId154" Type="http://schemas.openxmlformats.org/officeDocument/2006/relationships/image" Target="../media/image680.png"/><Relationship Id="rId175" Type="http://schemas.openxmlformats.org/officeDocument/2006/relationships/customXml" Target="../ink/ink162.xml"/><Relationship Id="rId196" Type="http://schemas.openxmlformats.org/officeDocument/2006/relationships/image" Target="../media/image701.png"/><Relationship Id="rId200" Type="http://schemas.openxmlformats.org/officeDocument/2006/relationships/image" Target="../media/image703.png"/><Relationship Id="rId16" Type="http://schemas.openxmlformats.org/officeDocument/2006/relationships/image" Target="../media/image611.png"/><Relationship Id="rId221" Type="http://schemas.openxmlformats.org/officeDocument/2006/relationships/customXml" Target="../ink/ink185.xml"/><Relationship Id="rId242" Type="http://schemas.openxmlformats.org/officeDocument/2006/relationships/image" Target="../media/image724.png"/><Relationship Id="rId263" Type="http://schemas.openxmlformats.org/officeDocument/2006/relationships/image" Target="../media/image106.png"/><Relationship Id="rId37" Type="http://schemas.openxmlformats.org/officeDocument/2006/relationships/customXml" Target="../ink/ink93.xml"/><Relationship Id="rId58" Type="http://schemas.openxmlformats.org/officeDocument/2006/relationships/image" Target="../media/image632.png"/><Relationship Id="rId79" Type="http://schemas.openxmlformats.org/officeDocument/2006/relationships/customXml" Target="../ink/ink114.xml"/><Relationship Id="rId102" Type="http://schemas.openxmlformats.org/officeDocument/2006/relationships/image" Target="../media/image654.png"/><Relationship Id="rId123" Type="http://schemas.openxmlformats.org/officeDocument/2006/relationships/customXml" Target="../ink/ink136.xml"/><Relationship Id="rId144" Type="http://schemas.openxmlformats.org/officeDocument/2006/relationships/image" Target="../media/image675.png"/><Relationship Id="rId90" Type="http://schemas.openxmlformats.org/officeDocument/2006/relationships/image" Target="../media/image648.png"/><Relationship Id="rId165" Type="http://schemas.openxmlformats.org/officeDocument/2006/relationships/customXml" Target="../ink/ink157.xml"/><Relationship Id="rId186" Type="http://schemas.openxmlformats.org/officeDocument/2006/relationships/image" Target="../media/image696.png"/><Relationship Id="rId211" Type="http://schemas.openxmlformats.org/officeDocument/2006/relationships/customXml" Target="../ink/ink180.xml"/><Relationship Id="rId232" Type="http://schemas.openxmlformats.org/officeDocument/2006/relationships/image" Target="../media/image719.png"/><Relationship Id="rId253" Type="http://schemas.openxmlformats.org/officeDocument/2006/relationships/customXml" Target="../ink/ink201.xml"/><Relationship Id="rId27" Type="http://schemas.openxmlformats.org/officeDocument/2006/relationships/customXml" Target="../ink/ink88.xml"/><Relationship Id="rId48" Type="http://schemas.openxmlformats.org/officeDocument/2006/relationships/image" Target="../media/image627.png"/><Relationship Id="rId69" Type="http://schemas.openxmlformats.org/officeDocument/2006/relationships/customXml" Target="../ink/ink109.xml"/><Relationship Id="rId113" Type="http://schemas.openxmlformats.org/officeDocument/2006/relationships/customXml" Target="../ink/ink131.xml"/><Relationship Id="rId134" Type="http://schemas.openxmlformats.org/officeDocument/2006/relationships/image" Target="../media/image670.png"/><Relationship Id="rId80" Type="http://schemas.openxmlformats.org/officeDocument/2006/relationships/image" Target="../media/image643.png"/><Relationship Id="rId155" Type="http://schemas.openxmlformats.org/officeDocument/2006/relationships/customXml" Target="../ink/ink152.xml"/><Relationship Id="rId176" Type="http://schemas.openxmlformats.org/officeDocument/2006/relationships/image" Target="../media/image691.png"/><Relationship Id="rId197" Type="http://schemas.openxmlformats.org/officeDocument/2006/relationships/customXml" Target="../ink/ink173.xml"/><Relationship Id="rId201" Type="http://schemas.openxmlformats.org/officeDocument/2006/relationships/customXml" Target="../ink/ink175.xml"/><Relationship Id="rId222" Type="http://schemas.openxmlformats.org/officeDocument/2006/relationships/image" Target="../media/image714.png"/><Relationship Id="rId243" Type="http://schemas.openxmlformats.org/officeDocument/2006/relationships/customXml" Target="../ink/ink196.xml"/><Relationship Id="rId17" Type="http://schemas.openxmlformats.org/officeDocument/2006/relationships/customXml" Target="../ink/ink83.xml"/><Relationship Id="rId38" Type="http://schemas.openxmlformats.org/officeDocument/2006/relationships/image" Target="../media/image622.png"/><Relationship Id="rId59" Type="http://schemas.openxmlformats.org/officeDocument/2006/relationships/customXml" Target="../ink/ink104.xml"/><Relationship Id="rId103" Type="http://schemas.openxmlformats.org/officeDocument/2006/relationships/customXml" Target="../ink/ink126.xml"/><Relationship Id="rId124" Type="http://schemas.openxmlformats.org/officeDocument/2006/relationships/image" Target="../media/image665.png"/><Relationship Id="rId70" Type="http://schemas.openxmlformats.org/officeDocument/2006/relationships/image" Target="../media/image638.png"/><Relationship Id="rId91" Type="http://schemas.openxmlformats.org/officeDocument/2006/relationships/customXml" Target="../ink/ink120.xml"/><Relationship Id="rId145" Type="http://schemas.openxmlformats.org/officeDocument/2006/relationships/customXml" Target="../ink/ink147.xml"/><Relationship Id="rId166" Type="http://schemas.openxmlformats.org/officeDocument/2006/relationships/image" Target="../media/image686.png"/><Relationship Id="rId187" Type="http://schemas.openxmlformats.org/officeDocument/2006/relationships/customXml" Target="../ink/ink168.xml"/><Relationship Id="rId1" Type="http://schemas.openxmlformats.org/officeDocument/2006/relationships/slideLayout" Target="../slideLayouts/slideLayout2.xml"/><Relationship Id="rId212" Type="http://schemas.openxmlformats.org/officeDocument/2006/relationships/image" Target="../media/image709.png"/><Relationship Id="rId233" Type="http://schemas.openxmlformats.org/officeDocument/2006/relationships/customXml" Target="../ink/ink191.xml"/><Relationship Id="rId254" Type="http://schemas.openxmlformats.org/officeDocument/2006/relationships/image" Target="../media/image730.png"/><Relationship Id="rId28" Type="http://schemas.openxmlformats.org/officeDocument/2006/relationships/image" Target="../media/image617.png"/><Relationship Id="rId49" Type="http://schemas.openxmlformats.org/officeDocument/2006/relationships/customXml" Target="../ink/ink99.xml"/><Relationship Id="rId114" Type="http://schemas.openxmlformats.org/officeDocument/2006/relationships/image" Target="../media/image660.png"/><Relationship Id="rId60" Type="http://schemas.openxmlformats.org/officeDocument/2006/relationships/image" Target="../media/image633.png"/><Relationship Id="rId81" Type="http://schemas.openxmlformats.org/officeDocument/2006/relationships/customXml" Target="../ink/ink115.xml"/><Relationship Id="rId135" Type="http://schemas.openxmlformats.org/officeDocument/2006/relationships/customXml" Target="../ink/ink142.xml"/><Relationship Id="rId156" Type="http://schemas.openxmlformats.org/officeDocument/2006/relationships/image" Target="../media/image681.png"/><Relationship Id="rId177" Type="http://schemas.openxmlformats.org/officeDocument/2006/relationships/customXml" Target="../ink/ink163.xml"/><Relationship Id="rId198" Type="http://schemas.openxmlformats.org/officeDocument/2006/relationships/image" Target="../media/image702.png"/><Relationship Id="rId202" Type="http://schemas.openxmlformats.org/officeDocument/2006/relationships/image" Target="../media/image704.png"/><Relationship Id="rId223" Type="http://schemas.openxmlformats.org/officeDocument/2006/relationships/customXml" Target="../ink/ink186.xml"/><Relationship Id="rId244" Type="http://schemas.openxmlformats.org/officeDocument/2006/relationships/image" Target="../media/image725.png"/><Relationship Id="rId18" Type="http://schemas.openxmlformats.org/officeDocument/2006/relationships/image" Target="../media/image612.png"/><Relationship Id="rId39" Type="http://schemas.openxmlformats.org/officeDocument/2006/relationships/customXml" Target="../ink/ink94.xml"/><Relationship Id="rId50" Type="http://schemas.openxmlformats.org/officeDocument/2006/relationships/image" Target="../media/image628.png"/><Relationship Id="rId104" Type="http://schemas.openxmlformats.org/officeDocument/2006/relationships/image" Target="../media/image655.png"/><Relationship Id="rId125" Type="http://schemas.openxmlformats.org/officeDocument/2006/relationships/customXml" Target="../ink/ink137.xml"/><Relationship Id="rId146" Type="http://schemas.openxmlformats.org/officeDocument/2006/relationships/image" Target="../media/image676.png"/><Relationship Id="rId167" Type="http://schemas.openxmlformats.org/officeDocument/2006/relationships/customXml" Target="../ink/ink158.xml"/><Relationship Id="rId188" Type="http://schemas.openxmlformats.org/officeDocument/2006/relationships/image" Target="../media/image697.png"/><Relationship Id="rId71" Type="http://schemas.openxmlformats.org/officeDocument/2006/relationships/customXml" Target="../ink/ink110.xml"/><Relationship Id="rId92" Type="http://schemas.openxmlformats.org/officeDocument/2006/relationships/image" Target="../media/image649.png"/><Relationship Id="rId213" Type="http://schemas.openxmlformats.org/officeDocument/2006/relationships/customXml" Target="../ink/ink181.xml"/><Relationship Id="rId234" Type="http://schemas.openxmlformats.org/officeDocument/2006/relationships/image" Target="../media/image720.png"/><Relationship Id="rId2" Type="http://schemas.openxmlformats.org/officeDocument/2006/relationships/image" Target="../media/image103.png"/><Relationship Id="rId29" Type="http://schemas.openxmlformats.org/officeDocument/2006/relationships/customXml" Target="../ink/ink89.xml"/><Relationship Id="rId255" Type="http://schemas.openxmlformats.org/officeDocument/2006/relationships/customXml" Target="../ink/ink202.xml"/><Relationship Id="rId40" Type="http://schemas.openxmlformats.org/officeDocument/2006/relationships/image" Target="../media/image623.png"/><Relationship Id="rId115" Type="http://schemas.openxmlformats.org/officeDocument/2006/relationships/customXml" Target="../ink/ink132.xml"/><Relationship Id="rId136" Type="http://schemas.openxmlformats.org/officeDocument/2006/relationships/image" Target="../media/image671.png"/><Relationship Id="rId157" Type="http://schemas.openxmlformats.org/officeDocument/2006/relationships/customXml" Target="../ink/ink153.xml"/><Relationship Id="rId178" Type="http://schemas.openxmlformats.org/officeDocument/2006/relationships/image" Target="../media/image692.png"/><Relationship Id="rId61" Type="http://schemas.openxmlformats.org/officeDocument/2006/relationships/customXml" Target="../ink/ink105.xml"/><Relationship Id="rId82" Type="http://schemas.openxmlformats.org/officeDocument/2006/relationships/image" Target="../media/image644.png"/><Relationship Id="rId199" Type="http://schemas.openxmlformats.org/officeDocument/2006/relationships/customXml" Target="../ink/ink174.xml"/><Relationship Id="rId203" Type="http://schemas.openxmlformats.org/officeDocument/2006/relationships/customXml" Target="../ink/ink176.xml"/><Relationship Id="rId19" Type="http://schemas.openxmlformats.org/officeDocument/2006/relationships/customXml" Target="../ink/ink84.xml"/><Relationship Id="rId224" Type="http://schemas.openxmlformats.org/officeDocument/2006/relationships/image" Target="../media/image715.png"/><Relationship Id="rId245" Type="http://schemas.openxmlformats.org/officeDocument/2006/relationships/customXml" Target="../ink/ink197.xml"/><Relationship Id="rId30" Type="http://schemas.openxmlformats.org/officeDocument/2006/relationships/image" Target="../media/image618.png"/><Relationship Id="rId105" Type="http://schemas.openxmlformats.org/officeDocument/2006/relationships/customXml" Target="../ink/ink127.xml"/><Relationship Id="rId126" Type="http://schemas.openxmlformats.org/officeDocument/2006/relationships/image" Target="../media/image666.png"/><Relationship Id="rId147" Type="http://schemas.openxmlformats.org/officeDocument/2006/relationships/customXml" Target="../ink/ink148.xml"/><Relationship Id="rId168" Type="http://schemas.openxmlformats.org/officeDocument/2006/relationships/image" Target="../media/image687.png"/><Relationship Id="rId51" Type="http://schemas.openxmlformats.org/officeDocument/2006/relationships/customXml" Target="../ink/ink100.xml"/><Relationship Id="rId72" Type="http://schemas.openxmlformats.org/officeDocument/2006/relationships/image" Target="../media/image639.png"/><Relationship Id="rId93" Type="http://schemas.openxmlformats.org/officeDocument/2006/relationships/customXml" Target="../ink/ink121.xml"/><Relationship Id="rId189" Type="http://schemas.openxmlformats.org/officeDocument/2006/relationships/customXml" Target="../ink/ink169.xml"/><Relationship Id="rId3" Type="http://schemas.openxmlformats.org/officeDocument/2006/relationships/image" Target="../media/image104.png"/><Relationship Id="rId214" Type="http://schemas.openxmlformats.org/officeDocument/2006/relationships/image" Target="../media/image710.png"/><Relationship Id="rId235" Type="http://schemas.openxmlformats.org/officeDocument/2006/relationships/customXml" Target="../ink/ink192.xml"/><Relationship Id="rId256" Type="http://schemas.openxmlformats.org/officeDocument/2006/relationships/image" Target="../media/image731.png"/><Relationship Id="rId116" Type="http://schemas.openxmlformats.org/officeDocument/2006/relationships/image" Target="../media/image661.png"/><Relationship Id="rId137" Type="http://schemas.openxmlformats.org/officeDocument/2006/relationships/customXml" Target="../ink/ink143.xml"/><Relationship Id="rId158" Type="http://schemas.openxmlformats.org/officeDocument/2006/relationships/image" Target="../media/image682.png"/><Relationship Id="rId20" Type="http://schemas.openxmlformats.org/officeDocument/2006/relationships/image" Target="../media/image613.png"/><Relationship Id="rId41" Type="http://schemas.openxmlformats.org/officeDocument/2006/relationships/customXml" Target="../ink/ink95.xml"/><Relationship Id="rId62" Type="http://schemas.openxmlformats.org/officeDocument/2006/relationships/image" Target="../media/image634.png"/><Relationship Id="rId83" Type="http://schemas.openxmlformats.org/officeDocument/2006/relationships/customXml" Target="../ink/ink116.xml"/><Relationship Id="rId179" Type="http://schemas.openxmlformats.org/officeDocument/2006/relationships/customXml" Target="../ink/ink164.xml"/><Relationship Id="rId190" Type="http://schemas.openxmlformats.org/officeDocument/2006/relationships/image" Target="../media/image698.png"/><Relationship Id="rId204" Type="http://schemas.openxmlformats.org/officeDocument/2006/relationships/image" Target="../media/image705.png"/><Relationship Id="rId225" Type="http://schemas.openxmlformats.org/officeDocument/2006/relationships/customXml" Target="../ink/ink187.xml"/><Relationship Id="rId246" Type="http://schemas.openxmlformats.org/officeDocument/2006/relationships/image" Target="../media/image726.png"/><Relationship Id="rId106" Type="http://schemas.openxmlformats.org/officeDocument/2006/relationships/image" Target="../media/image656.png"/><Relationship Id="rId127" Type="http://schemas.openxmlformats.org/officeDocument/2006/relationships/customXml" Target="../ink/ink138.xml"/><Relationship Id="rId10" Type="http://schemas.openxmlformats.org/officeDocument/2006/relationships/image" Target="../media/image608.png"/><Relationship Id="rId31" Type="http://schemas.openxmlformats.org/officeDocument/2006/relationships/customXml" Target="../ink/ink90.xml"/><Relationship Id="rId52" Type="http://schemas.openxmlformats.org/officeDocument/2006/relationships/image" Target="../media/image629.png"/><Relationship Id="rId73" Type="http://schemas.openxmlformats.org/officeDocument/2006/relationships/customXml" Target="../ink/ink111.xml"/><Relationship Id="rId94" Type="http://schemas.openxmlformats.org/officeDocument/2006/relationships/image" Target="../media/image650.png"/><Relationship Id="rId148" Type="http://schemas.openxmlformats.org/officeDocument/2006/relationships/image" Target="../media/image677.png"/><Relationship Id="rId169" Type="http://schemas.openxmlformats.org/officeDocument/2006/relationships/customXml" Target="../ink/ink159.xml"/><Relationship Id="rId4" Type="http://schemas.openxmlformats.org/officeDocument/2006/relationships/image" Target="../media/image105.png"/><Relationship Id="rId180" Type="http://schemas.openxmlformats.org/officeDocument/2006/relationships/image" Target="../media/image693.png"/><Relationship Id="rId215" Type="http://schemas.openxmlformats.org/officeDocument/2006/relationships/customXml" Target="../ink/ink182.xml"/><Relationship Id="rId236" Type="http://schemas.openxmlformats.org/officeDocument/2006/relationships/image" Target="../media/image721.png"/><Relationship Id="rId257" Type="http://schemas.openxmlformats.org/officeDocument/2006/relationships/customXml" Target="../ink/ink203.xml"/><Relationship Id="rId42" Type="http://schemas.openxmlformats.org/officeDocument/2006/relationships/image" Target="../media/image624.png"/><Relationship Id="rId84" Type="http://schemas.openxmlformats.org/officeDocument/2006/relationships/image" Target="../media/image645.png"/><Relationship Id="rId138" Type="http://schemas.openxmlformats.org/officeDocument/2006/relationships/image" Target="../media/image6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17.png"/><Relationship Id="rId4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4139A-F5A7-8546-8988-D9137F6A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E55BC-3FE5-A141-8FD6-41A497C7426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818B098-3461-8543-A720-BA1E81622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6851"/>
          <a:stretch/>
        </p:blipFill>
        <p:spPr bwMode="auto">
          <a:xfrm>
            <a:off x="57150" y="-882"/>
            <a:ext cx="12066270" cy="687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4122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ol LIVERMORE | Northeastern University, MA | NEU | Department of  Mechanical and Industrial Engineering | Research profile">
            <a:extLst>
              <a:ext uri="{FF2B5EF4-FFF2-40B4-BE49-F238E27FC236}">
                <a16:creationId xmlns:a16="http://schemas.microsoft.com/office/drawing/2014/main" id="{0569E6CB-CE1D-23AF-B976-8AC0EE86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59" y="0"/>
            <a:ext cx="1843741" cy="18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obert Westervelt">
            <a:extLst>
              <a:ext uri="{FF2B5EF4-FFF2-40B4-BE49-F238E27FC236}">
                <a16:creationId xmlns:a16="http://schemas.microsoft.com/office/drawing/2014/main" id="{80DC333B-BDBF-7B4F-60EA-02801CE1C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0"/>
          <a:stretch/>
        </p:blipFill>
        <p:spPr bwMode="auto">
          <a:xfrm>
            <a:off x="10348258" y="1843741"/>
            <a:ext cx="1843741" cy="19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F1202-C1DD-5E93-435C-B27548DB1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591"/>
            <a:ext cx="7505700" cy="407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3DB71B-F395-0BB1-0C9F-F5CEAE262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2" y="224491"/>
            <a:ext cx="3873500" cy="292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D9849-E21D-3A70-3D8B-3E349222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540" y="224491"/>
            <a:ext cx="3505200" cy="19050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97C097F-7A5B-F737-DA73-5B4C53A819E3}"/>
              </a:ext>
            </a:extLst>
          </p:cNvPr>
          <p:cNvSpPr/>
          <p:nvPr/>
        </p:nvSpPr>
        <p:spPr>
          <a:xfrm>
            <a:off x="793120" y="5112687"/>
            <a:ext cx="349649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CFD44-139C-BF4D-06B0-56D653D64D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599" y="4874520"/>
            <a:ext cx="7772400" cy="198348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B89AF53-AB0F-8749-9B6A-7CDE45551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270" y="6138021"/>
            <a:ext cx="1509059" cy="43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6B8F9-5DC5-F9AB-7555-968D5B958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317" y="6597325"/>
            <a:ext cx="3128681" cy="2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5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F4AC4-1EBE-3694-70C8-C8CD22BB200F}"/>
              </a:ext>
            </a:extLst>
          </p:cNvPr>
          <p:cNvSpPr txBox="1"/>
          <p:nvPr/>
        </p:nvSpPr>
        <p:spPr>
          <a:xfrm>
            <a:off x="277011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Extrapolating Livermore et al. to a quantum computer (LD 1998):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E5471933-8FC0-D8CB-A986-6F24AB7D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093" y="175888"/>
            <a:ext cx="5367108" cy="3300769"/>
          </a:xfrm>
          <a:prstGeom prst="rect">
            <a:avLst/>
          </a:prstGeom>
        </p:spPr>
      </p:pic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B3C73F72-9F2D-AC8D-2414-2FC033BA4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818" y="5768783"/>
            <a:ext cx="5420780" cy="1084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E9EB5-7EC1-6EC9-7FDF-12106B39D424}"/>
              </a:ext>
            </a:extLst>
          </p:cNvPr>
          <p:cNvSpPr txBox="1"/>
          <p:nvPr/>
        </p:nvSpPr>
        <p:spPr>
          <a:xfrm>
            <a:off x="90186" y="2395728"/>
            <a:ext cx="7319144" cy="43412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Based on nonrelativistic ideas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Spin &amp; orbit are uncoupled, except via particle  statistics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Leads to very low coupling to some parts of the environment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Symmetry determined spin-spin coupling (Heisenberg)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But, problems with nonrelativistic philosophy: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Strength of </a:t>
            </a:r>
            <a:r>
              <a:rPr lang="en-US" sz="2000" dirty="0" err="1"/>
              <a:t>Heiserberg</a:t>
            </a:r>
            <a:r>
              <a:rPr lang="en-US" sz="2000" dirty="0"/>
              <a:t> interaction sensitive to environmental electric fields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For control, invoke (relativistic) magnetic controls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Other decoherence channels not really thought through (hyperfine effects)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Very naïve from the point of view of scalabilit</a:t>
            </a:r>
            <a:r>
              <a:rPr lang="en-US" sz="1500" dirty="0"/>
              <a:t>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170636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026">
            <a:extLst>
              <a:ext uri="{FF2B5EF4-FFF2-40B4-BE49-F238E27FC236}">
                <a16:creationId xmlns:a16="http://schemas.microsoft.com/office/drawing/2014/main" id="{9F7BEF27-4187-0D8F-CE93-FF825A62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685800"/>
            <a:ext cx="8839200" cy="672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5" name="Rectangle 1027">
            <a:extLst>
              <a:ext uri="{FF2B5EF4-FFF2-40B4-BE49-F238E27FC236}">
                <a16:creationId xmlns:a16="http://schemas.microsoft.com/office/drawing/2014/main" id="{81C32E03-9812-319C-7F09-8983645A6A1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686800" y="6019800"/>
            <a:ext cx="12954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DE" sz="400"/>
              <a:t>Quantum-dot array proposal</a:t>
            </a:r>
          </a:p>
        </p:txBody>
      </p:sp>
      <p:sp>
        <p:nvSpPr>
          <p:cNvPr id="187396" name="Rectangle 1028">
            <a:extLst>
              <a:ext uri="{FF2B5EF4-FFF2-40B4-BE49-F238E27FC236}">
                <a16:creationId xmlns:a16="http://schemas.microsoft.com/office/drawing/2014/main" id="{BFE76289-7D0C-0D6E-3082-8B89E06AC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0"/>
            <a:ext cx="4648200" cy="6477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7397" name="Rectangle 1029">
            <a:extLst>
              <a:ext uri="{FF2B5EF4-FFF2-40B4-BE49-F238E27FC236}">
                <a16:creationId xmlns:a16="http://schemas.microsoft.com/office/drawing/2014/main" id="{859D17E1-8DAC-EC6F-AD29-534DD315A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057400"/>
            <a:ext cx="6324600" cy="4572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7398" name="Rectangle 1030">
            <a:extLst>
              <a:ext uri="{FF2B5EF4-FFF2-40B4-BE49-F238E27FC236}">
                <a16:creationId xmlns:a16="http://schemas.microsoft.com/office/drawing/2014/main" id="{A132A2C5-EF19-C0F5-1D4A-64F3E369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0"/>
            <a:ext cx="2286000" cy="8382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7399" name="Text Box 1031">
            <a:extLst>
              <a:ext uri="{FF2B5EF4-FFF2-40B4-BE49-F238E27FC236}">
                <a16:creationId xmlns:a16="http://schemas.microsoft.com/office/drawing/2014/main" id="{5C870167-1FDE-A60E-BA1E-73DB2C9E5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6" y="346075"/>
            <a:ext cx="61310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b="1">
                <a:solidFill>
                  <a:srgbClr val="618FFD"/>
                </a:solidFill>
                <a:latin typeface="Times New Roman" panose="02020603050405020304" pitchFamily="18" charset="0"/>
              </a:rPr>
              <a:t>Gate operations with quantum dots (1):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--two-qubit gate: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Use the side gates to move electron positions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horizontally, changing the wavefunction overlap</a:t>
            </a:r>
          </a:p>
        </p:txBody>
      </p:sp>
      <p:sp>
        <p:nvSpPr>
          <p:cNvPr id="187400" name="Text Box 1032">
            <a:extLst>
              <a:ext uri="{FF2B5EF4-FFF2-40B4-BE49-F238E27FC236}">
                <a16:creationId xmlns:a16="http://schemas.microsoft.com/office/drawing/2014/main" id="{1C1C9FCE-F88F-6B12-F87C-ACDDF7A4A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926" y="3014663"/>
            <a:ext cx="7040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Pauli exclusion principle produces spin-spin interaction:</a:t>
            </a:r>
          </a:p>
        </p:txBody>
      </p:sp>
      <p:graphicFrame>
        <p:nvGraphicFramePr>
          <p:cNvPr id="187401" name="Object 1033">
            <a:extLst>
              <a:ext uri="{FF2B5EF4-FFF2-40B4-BE49-F238E27FC236}">
                <a16:creationId xmlns:a16="http://schemas.microsoft.com/office/drawing/2014/main" id="{93686B87-4F0F-1883-590D-8788054408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3657600"/>
          <a:ext cx="67056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982100" imgH="5562600" progId="Equation.3">
                  <p:embed/>
                </p:oleObj>
              </mc:Choice>
              <mc:Fallback>
                <p:oleObj name="Equation" r:id="rId3" imgW="59982100" imgH="5562600" progId="Equation.3">
                  <p:embed/>
                  <p:pic>
                    <p:nvPicPr>
                      <p:cNvPr id="187401" name="Object 1033">
                        <a:extLst>
                          <a:ext uri="{FF2B5EF4-FFF2-40B4-BE49-F238E27FC236}">
                            <a16:creationId xmlns:a16="http://schemas.microsoft.com/office/drawing/2014/main" id="{93686B87-4F0F-1883-590D-8788054408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657600"/>
                        <a:ext cx="67056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7402" name="Text Box 1034">
            <a:extLst>
              <a:ext uri="{FF2B5EF4-FFF2-40B4-BE49-F238E27FC236}">
                <a16:creationId xmlns:a16="http://schemas.microsoft.com/office/drawing/2014/main" id="{6F9C0356-471E-210A-2F7F-B899036C4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4386263"/>
            <a:ext cx="768428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Model calculations (Burkard, Loss, DiVincenzo, PRB, 1999)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For small dots (40nm) give  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J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~ 0.1meV, </a:t>
            </a:r>
            <a:r>
              <a:rPr lang="en-US" altLang="en-DE" sz="2400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giving a time for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“square root of swap” of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          			 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DE" sz="2400" i="1" dirty="0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 ~ 40 </a:t>
            </a:r>
            <a:r>
              <a:rPr lang="en-US" altLang="en-DE" sz="2400" i="1" dirty="0" err="1">
                <a:solidFill>
                  <a:srgbClr val="000000"/>
                </a:solidFill>
                <a:latin typeface="Times New Roman" panose="02020603050405020304" pitchFamily="18" charset="0"/>
                <a:sym typeface="Math B" pitchFamily="2" charset="2"/>
              </a:rPr>
              <a:t>psec</a:t>
            </a:r>
            <a:endParaRPr lang="en-US" altLang="en-DE" sz="2400" i="1" dirty="0">
              <a:solidFill>
                <a:srgbClr val="000000"/>
              </a:solidFill>
              <a:latin typeface="Times New Roman" panose="02020603050405020304" pitchFamily="18" charset="0"/>
              <a:sym typeface="Math B" pitchFamily="2" charset="2"/>
            </a:endParaRPr>
          </a:p>
        </p:txBody>
      </p:sp>
      <p:sp>
        <p:nvSpPr>
          <p:cNvPr id="187403" name="Text Box 1035">
            <a:extLst>
              <a:ext uri="{FF2B5EF4-FFF2-40B4-BE49-F238E27FC236}">
                <a16:creationId xmlns:a16="http://schemas.microsoft.com/office/drawing/2014/main" id="{20E739D9-327C-2110-2633-E7A044164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5986463"/>
            <a:ext cx="8037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NB: interaction is very short ranged, off state is accurately </a:t>
            </a:r>
            <a:r>
              <a:rPr lang="en-US" altLang="en-DE" sz="2400" i="1">
                <a:solidFill>
                  <a:srgbClr val="000000"/>
                </a:solidFill>
                <a:latin typeface="Times New Roman" panose="02020603050405020304" pitchFamily="18" charset="0"/>
              </a:rPr>
              <a:t>H=0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CDE767D8-B441-96F7-05A1-5ABD206C3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6255" y="0"/>
            <a:ext cx="12195958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 dirty="0">
                <a:solidFill>
                  <a:schemeClr val="accent2"/>
                </a:solidFill>
              </a:rPr>
              <a:t>Can we get CNOT with just Heisenberg exchange?</a:t>
            </a:r>
            <a:br>
              <a:rPr lang="en-US" altLang="en-DE" sz="3600" dirty="0">
                <a:solidFill>
                  <a:schemeClr val="accent2"/>
                </a:solidFill>
              </a:rPr>
            </a:br>
            <a:r>
              <a:rPr lang="en-US" altLang="en-DE" sz="3600" dirty="0">
                <a:solidFill>
                  <a:schemeClr val="accent2"/>
                </a:solidFill>
              </a:rPr>
              <a:t>i.e., can Q. computing be done completely </a:t>
            </a:r>
            <a:r>
              <a:rPr lang="en-US" altLang="en-DE" sz="3600" dirty="0" err="1">
                <a:solidFill>
                  <a:schemeClr val="accent2"/>
                </a:solidFill>
              </a:rPr>
              <a:t>nonrelativistically</a:t>
            </a:r>
            <a:r>
              <a:rPr lang="en-US" altLang="en-DE" sz="3600" dirty="0">
                <a:solidFill>
                  <a:schemeClr val="accent2"/>
                </a:solidFill>
              </a:rPr>
              <a:t>?</a:t>
            </a:r>
            <a:endParaRPr lang="en-US" altLang="en-DE" sz="2000" dirty="0">
              <a:solidFill>
                <a:schemeClr val="tx1"/>
              </a:solidFill>
            </a:endParaRPr>
          </a:p>
        </p:txBody>
      </p:sp>
      <p:sp>
        <p:nvSpPr>
          <p:cNvPr id="190467" name="Text Box 3">
            <a:extLst>
              <a:ext uri="{FF2B5EF4-FFF2-40B4-BE49-F238E27FC236}">
                <a16:creationId xmlns:a16="http://schemas.microsoft.com/office/drawing/2014/main" id="{7D2F69AF-DFB2-E99A-9C78-11C7D0773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371600"/>
            <a:ext cx="718343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Conventional answer– NO: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  <a:sym typeface="Math A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--because Heisenberg interaction has too much symmetry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--it cannot change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    S  (total angular momentum quantum number)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    S</a:t>
            </a:r>
            <a:r>
              <a:rPr lang="en-US" altLang="en-DE" sz="2400" baseline="-250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z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  (z component of total angular momentum)</a:t>
            </a:r>
          </a:p>
        </p:txBody>
      </p:sp>
      <p:sp>
        <p:nvSpPr>
          <p:cNvPr id="190468" name="Text Box 4">
            <a:extLst>
              <a:ext uri="{FF2B5EF4-FFF2-40B4-BE49-F238E27FC236}">
                <a16:creationId xmlns:a16="http://schemas.microsoft.com/office/drawing/2014/main" id="{03F18EB8-B71C-743A-E937-780B2C8AA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80572"/>
            <a:ext cx="1051602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Correct answer (Berkeley &amp; others) – YES: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--the trick: encode qubits in states of specific angular momentum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   quantum numbers, with tensor-power structure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-- examples of these sectors with N spins: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	Hilbert space dimension 2</a:t>
            </a: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</a:rPr>
              <a:t>(N/4)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(singlet, S=0)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	Hilbert space dimension 2</a:t>
            </a: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</a:rPr>
              <a:t>(N/3)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(</a:t>
            </a:r>
            <a:r>
              <a:rPr lang="en-US" altLang="en-DE" sz="2400" dirty="0" err="1">
                <a:solidFill>
                  <a:srgbClr val="000000"/>
                </a:solidFill>
                <a:latin typeface="Times" charset="0"/>
              </a:rPr>
              <a:t>S</a:t>
            </a:r>
            <a:r>
              <a:rPr lang="en-US" altLang="en-DE" sz="2400" baseline="-25000" dirty="0" err="1">
                <a:solidFill>
                  <a:srgbClr val="000000"/>
                </a:solidFill>
                <a:latin typeface="Times" charset="0"/>
              </a:rPr>
              <a:t>z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=+N/6, simultaneous in multiple S sectors)</a:t>
            </a:r>
            <a:endParaRPr lang="en-US" altLang="en-DE" sz="2400" baseline="30000" dirty="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3AC70113-D7E3-7635-69FD-F0D0D97E6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Specific scheme to get quantum gates with just </a:t>
            </a:r>
            <a:br>
              <a:rPr lang="en-US" altLang="en-DE" sz="3600">
                <a:solidFill>
                  <a:schemeClr val="accent2"/>
                </a:solidFill>
              </a:rPr>
            </a:br>
            <a:r>
              <a:rPr lang="en-US" altLang="en-DE" sz="3600">
                <a:solidFill>
                  <a:schemeClr val="accent2"/>
                </a:solidFill>
              </a:rPr>
              <a:t>Heisenberg exchange: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1491" name="Text Box 3">
            <a:extLst>
              <a:ext uri="{FF2B5EF4-FFF2-40B4-BE49-F238E27FC236}">
                <a16:creationId xmlns:a16="http://schemas.microsoft.com/office/drawing/2014/main" id="{09516EE2-0075-879E-627F-9A1A5AFF0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828801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Most economical coding scheme: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A" pitchFamily="18" charset="2"/>
              </a:rPr>
              <a:t>1 qubit = 3 spins:</a:t>
            </a:r>
          </a:p>
        </p:txBody>
      </p:sp>
      <p:pic>
        <p:nvPicPr>
          <p:cNvPr id="191492" name="Picture 4">
            <a:extLst>
              <a:ext uri="{FF2B5EF4-FFF2-40B4-BE49-F238E27FC236}">
                <a16:creationId xmlns:a16="http://schemas.microsoft.com/office/drawing/2014/main" id="{75F99396-99DB-7840-9B15-00ED87D7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6" y="1371601"/>
            <a:ext cx="211137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3" name="Picture 5">
            <a:extLst>
              <a:ext uri="{FF2B5EF4-FFF2-40B4-BE49-F238E27FC236}">
                <a16:creationId xmlns:a16="http://schemas.microsoft.com/office/drawing/2014/main" id="{9B18F537-A418-ED5F-945F-3A691475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524001"/>
            <a:ext cx="3871912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1494" name="Object 6">
            <a:extLst>
              <a:ext uri="{FF2B5EF4-FFF2-40B4-BE49-F238E27FC236}">
                <a16:creationId xmlns:a16="http://schemas.microsoft.com/office/drawing/2014/main" id="{EF2B49C2-72E1-A070-C65D-05AB84694D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895600"/>
          <a:ext cx="388620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721300" imgH="6438900" progId="Equation.3">
                  <p:embed/>
                </p:oleObj>
              </mc:Choice>
              <mc:Fallback>
                <p:oleObj name="Equation" r:id="rId4" imgW="30721300" imgH="6438900" progId="Equation.3">
                  <p:embed/>
                  <p:pic>
                    <p:nvPicPr>
                      <p:cNvPr id="191494" name="Object 6">
                        <a:extLst>
                          <a:ext uri="{FF2B5EF4-FFF2-40B4-BE49-F238E27FC236}">
                            <a16:creationId xmlns:a16="http://schemas.microsoft.com/office/drawing/2014/main" id="{EF2B49C2-72E1-A070-C65D-05AB84694D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895600"/>
                        <a:ext cx="3886200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495" name="Object 7">
            <a:extLst>
              <a:ext uri="{FF2B5EF4-FFF2-40B4-BE49-F238E27FC236}">
                <a16:creationId xmlns:a16="http://schemas.microsoft.com/office/drawing/2014/main" id="{B008DA50-3A2B-2A11-B508-1800B3E9D1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9863" y="3886200"/>
          <a:ext cx="3440112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203400" imgH="6438900" progId="Equation.3">
                  <p:embed/>
                </p:oleObj>
              </mc:Choice>
              <mc:Fallback>
                <p:oleObj name="Equation" r:id="rId6" imgW="27203400" imgH="6438900" progId="Equation.3">
                  <p:embed/>
                  <p:pic>
                    <p:nvPicPr>
                      <p:cNvPr id="191495" name="Object 7">
                        <a:extLst>
                          <a:ext uri="{FF2B5EF4-FFF2-40B4-BE49-F238E27FC236}">
                            <a16:creationId xmlns:a16="http://schemas.microsoft.com/office/drawing/2014/main" id="{B008DA50-3A2B-2A11-B508-1800B3E9D1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9863" y="3886200"/>
                        <a:ext cx="3440112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6" name="Text Box 8">
            <a:extLst>
              <a:ext uri="{FF2B5EF4-FFF2-40B4-BE49-F238E27FC236}">
                <a16:creationId xmlns:a16="http://schemas.microsoft.com/office/drawing/2014/main" id="{9608B2AE-CB43-DAD9-C99D-F2602CA39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114801"/>
            <a:ext cx="34804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(i.e., singlet times spin-up)</a:t>
            </a:r>
          </a:p>
        </p:txBody>
      </p:sp>
      <p:graphicFrame>
        <p:nvGraphicFramePr>
          <p:cNvPr id="191497" name="Object 9">
            <a:extLst>
              <a:ext uri="{FF2B5EF4-FFF2-40B4-BE49-F238E27FC236}">
                <a16:creationId xmlns:a16="http://schemas.microsoft.com/office/drawing/2014/main" id="{04F26A3F-4139-1946-FCEC-136909CDB5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1" y="4800600"/>
          <a:ext cx="547687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3294300" imgH="6438900" progId="Equation.3">
                  <p:embed/>
                </p:oleObj>
              </mc:Choice>
              <mc:Fallback>
                <p:oleObj name="Equation" r:id="rId8" imgW="43294300" imgH="6438900" progId="Equation.3">
                  <p:embed/>
                  <p:pic>
                    <p:nvPicPr>
                      <p:cNvPr id="191497" name="Object 9">
                        <a:extLst>
                          <a:ext uri="{FF2B5EF4-FFF2-40B4-BE49-F238E27FC236}">
                            <a16:creationId xmlns:a16="http://schemas.microsoft.com/office/drawing/2014/main" id="{04F26A3F-4139-1946-FCEC-136909CDB5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800600"/>
                        <a:ext cx="5476875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8" name="Text Box 10">
            <a:extLst>
              <a:ext uri="{FF2B5EF4-FFF2-40B4-BE49-F238E27FC236}">
                <a16:creationId xmlns:a16="http://schemas.microsoft.com/office/drawing/2014/main" id="{1AC3F0CF-E0C8-71A3-D7CE-A16FD643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4843464"/>
            <a:ext cx="25923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(triplet on first two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spins)</a:t>
            </a:r>
          </a:p>
        </p:txBody>
      </p:sp>
      <p:sp>
        <p:nvSpPr>
          <p:cNvPr id="191499" name="Text Box 11">
            <a:extLst>
              <a:ext uri="{FF2B5EF4-FFF2-40B4-BE49-F238E27FC236}">
                <a16:creationId xmlns:a16="http://schemas.microsoft.com/office/drawing/2014/main" id="{504AE4DF-70EC-6C8F-D78B-DECB5C68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867401"/>
            <a:ext cx="838723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Because quantum numbers are fixed (S=1/2, S</a:t>
            </a:r>
            <a:r>
              <a:rPr lang="en-US" altLang="en-DE" sz="2400" baseline="-25000">
                <a:solidFill>
                  <a:srgbClr val="000000"/>
                </a:solidFill>
                <a:latin typeface="Times" charset="0"/>
              </a:rPr>
              <a:t>z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=+1/2), all gates 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These logical qubits can be performed using SWAP: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F64A4-A8EE-CE43-D98A-1AE9A02B38AD}"/>
              </a:ext>
            </a:extLst>
          </p:cNvPr>
          <p:cNvSpPr txBox="1"/>
          <p:nvPr/>
        </p:nvSpPr>
        <p:spPr>
          <a:xfrm>
            <a:off x="11175375" y="6596390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from</a:t>
            </a:r>
            <a:r>
              <a:rPr lang="en-DE" sz="1050" dirty="0"/>
              <a:t> mrs2002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001CD4A5-2677-CD89-949F-A076266F2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-75207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Economical coded-gate implementations—</a:t>
            </a:r>
            <a:br>
              <a:rPr lang="en-US" altLang="en-DE" sz="3600">
                <a:solidFill>
                  <a:schemeClr val="accent2"/>
                </a:solidFill>
              </a:rPr>
            </a:br>
            <a:r>
              <a:rPr lang="en-US" altLang="en-DE" sz="3600">
                <a:solidFill>
                  <a:schemeClr val="accent2"/>
                </a:solidFill>
              </a:rPr>
              <a:t>results of simulations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2515" name="Text Box 3">
            <a:extLst>
              <a:ext uri="{FF2B5EF4-FFF2-40B4-BE49-F238E27FC236}">
                <a16:creationId xmlns:a16="http://schemas.microsoft.com/office/drawing/2014/main" id="{6A7C604E-0969-64EB-1F34-CF839009E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4039593"/>
            <a:ext cx="856035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By varying interactions times shown,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all 1-qubit gates on coded qubits can be obtained with no more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than 4 exchange operations (if only nearest-neighbor interactions)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or 3 exchange interactions (if interactions between spin 1 and spin 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are possible)</a:t>
            </a:r>
          </a:p>
        </p:txBody>
      </p:sp>
      <p:pic>
        <p:nvPicPr>
          <p:cNvPr id="192516" name="Picture 4">
            <a:extLst>
              <a:ext uri="{FF2B5EF4-FFF2-40B4-BE49-F238E27FC236}">
                <a16:creationId xmlns:a16="http://schemas.microsoft.com/office/drawing/2014/main" id="{526B37F4-B60B-7F4A-014A-EA9F993AF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220193"/>
            <a:ext cx="8162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EB010B-A210-BE6F-FEE2-D9967179AE28}"/>
              </a:ext>
            </a:extLst>
          </p:cNvPr>
          <p:cNvSpPr txBox="1"/>
          <p:nvPr/>
        </p:nvSpPr>
        <p:spPr>
          <a:xfrm>
            <a:off x="1056902" y="6175169"/>
            <a:ext cx="1011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dirty="0">
                <a:solidFill>
                  <a:srgbClr val="FF0000"/>
                </a:solidFill>
              </a:rPr>
              <a:t>Focus of R&amp;D at HRL research lab (Malibu) for many years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423B7E30-1566-D82B-F318-F15F3D03F1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304800"/>
            <a:ext cx="91440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CNOT on two coded qubits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3539" name="Text Box 3">
            <a:extLst>
              <a:ext uri="{FF2B5EF4-FFF2-40B4-BE49-F238E27FC236}">
                <a16:creationId xmlns:a16="http://schemas.microsoft.com/office/drawing/2014/main" id="{A092FBC4-B7C4-1EE8-27A2-109B2B911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676400"/>
            <a:ext cx="3172663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-minimal solution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 19 interactions,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  doable in 13 time steps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-essentially unique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-gate accuracy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~10</a:t>
            </a: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-5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baseline="300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  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with precision shown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 dirty="0">
              <a:solidFill>
                <a:srgbClr val="000000"/>
              </a:solidFill>
              <a:latin typeface="Times" charset="0"/>
              <a:sym typeface="Math B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-nearest-neighbor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  seems best</a:t>
            </a:r>
            <a:endParaRPr lang="en-US" altLang="en-DE" sz="2400" baseline="30000" dirty="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84668-34A5-7FF5-0BD9-FFEC7CCB3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248" y="1087768"/>
            <a:ext cx="6632718" cy="55505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7FDAFBC1-3146-88CB-D583-CF24F410D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304800"/>
            <a:ext cx="8610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 Simple features of scheme </a:t>
            </a:r>
            <a:br>
              <a:rPr lang="en-US" altLang="en-DE" sz="3600">
                <a:solidFill>
                  <a:schemeClr val="accent2"/>
                </a:solidFill>
              </a:rPr>
            </a:br>
            <a:r>
              <a:rPr lang="en-US" altLang="en-DE" sz="3600">
                <a:solidFill>
                  <a:schemeClr val="accent2"/>
                </a:solidFill>
              </a:rPr>
              <a:t>for coded computation</a:t>
            </a:r>
            <a:endParaRPr lang="en-US" altLang="en-DE" sz="2000">
              <a:solidFill>
                <a:schemeClr val="tx1"/>
              </a:solidFill>
            </a:endParaRPr>
          </a:p>
        </p:txBody>
      </p:sp>
      <p:sp>
        <p:nvSpPr>
          <p:cNvPr id="194563" name="Text Box 3">
            <a:extLst>
              <a:ext uri="{FF2B5EF4-FFF2-40B4-BE49-F238E27FC236}">
                <a16:creationId xmlns:a16="http://schemas.microsoft.com/office/drawing/2014/main" id="{9D4F56D6-9195-C3D6-49A4-8B0D11FB2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676401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--Initialization: turn on uniform B field and strong antiferromagnetic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Heisenberg exchange between spins 1 and 2.  Then</a:t>
            </a:r>
          </a:p>
        </p:txBody>
      </p:sp>
      <p:graphicFrame>
        <p:nvGraphicFramePr>
          <p:cNvPr id="194564" name="Object 4">
            <a:extLst>
              <a:ext uri="{FF2B5EF4-FFF2-40B4-BE49-F238E27FC236}">
                <a16:creationId xmlns:a16="http://schemas.microsoft.com/office/drawing/2014/main" id="{76CAA2F8-9B99-58C8-91F8-A2CDC0EC7D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0800" y="2667001"/>
          <a:ext cx="1258888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944100" imgH="5854700" progId="Equation.3">
                  <p:embed/>
                </p:oleObj>
              </mc:Choice>
              <mc:Fallback>
                <p:oleObj name="Equation" r:id="rId2" imgW="9944100" imgH="5854700" progId="Equation.3">
                  <p:embed/>
                  <p:pic>
                    <p:nvPicPr>
                      <p:cNvPr id="194564" name="Object 4">
                        <a:extLst>
                          <a:ext uri="{FF2B5EF4-FFF2-40B4-BE49-F238E27FC236}">
                            <a16:creationId xmlns:a16="http://schemas.microsoft.com/office/drawing/2014/main" id="{76CAA2F8-9B99-58C8-91F8-A2CDC0EC7D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2667001"/>
                        <a:ext cx="1258888" cy="741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65" name="Object 5">
            <a:extLst>
              <a:ext uri="{FF2B5EF4-FFF2-40B4-BE49-F238E27FC236}">
                <a16:creationId xmlns:a16="http://schemas.microsoft.com/office/drawing/2014/main" id="{650FD39F-7E19-4063-02E4-3DA9FA033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94126" y="2667000"/>
          <a:ext cx="3071813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82400" imgH="6438900" progId="Equation.3">
                  <p:embed/>
                </p:oleObj>
              </mc:Choice>
              <mc:Fallback>
                <p:oleObj name="Equation" r:id="rId4" imgW="24282400" imgH="6438900" progId="Equation.3">
                  <p:embed/>
                  <p:pic>
                    <p:nvPicPr>
                      <p:cNvPr id="194565" name="Object 5">
                        <a:extLst>
                          <a:ext uri="{FF2B5EF4-FFF2-40B4-BE49-F238E27FC236}">
                            <a16:creationId xmlns:a16="http://schemas.microsoft.com/office/drawing/2014/main" id="{650FD39F-7E19-4063-02E4-3DA9FA033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126" y="2667000"/>
                        <a:ext cx="3071813" cy="814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66" name="Text Box 6">
            <a:extLst>
              <a:ext uri="{FF2B5EF4-FFF2-40B4-BE49-F238E27FC236}">
                <a16:creationId xmlns:a16="http://schemas.microsoft.com/office/drawing/2014/main" id="{79ECB13B-AD8E-8032-66A4-51AB93E82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657600"/>
            <a:ext cx="4184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is the ground state of the system.</a:t>
            </a:r>
          </a:p>
        </p:txBody>
      </p:sp>
      <p:sp>
        <p:nvSpPr>
          <p:cNvPr id="194567" name="Text Box 7">
            <a:extLst>
              <a:ext uri="{FF2B5EF4-FFF2-40B4-BE49-F238E27FC236}">
                <a16:creationId xmlns:a16="http://schemas.microsoft.com/office/drawing/2014/main" id="{94CD4B4F-4E19-8ED2-337B-9EBAADA70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310064"/>
            <a:ext cx="84264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--Measurement: coded qubit is measured by determining whether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spins 1 and 2 are in a relative singlet or triplet.  Somewhat easier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than single-spin measurements.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>
            <a:extLst>
              <a:ext uri="{FF2B5EF4-FFF2-40B4-BE49-F238E27FC236}">
                <a16:creationId xmlns:a16="http://schemas.microsoft.com/office/drawing/2014/main" id="{AF3F5D47-B68A-D1EA-BD19-591E2C5AB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13" y="7662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DE" altLang="en-DE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1F5A4C36-A5F9-C639-944A-CD5BB041B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6724650"/>
            <a:ext cx="214313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54E02374-4C86-3554-DC09-F1B691764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6" y="6800850"/>
            <a:ext cx="168275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grpSp>
        <p:nvGrpSpPr>
          <p:cNvPr id="36869" name="Group 5">
            <a:extLst>
              <a:ext uri="{FF2B5EF4-FFF2-40B4-BE49-F238E27FC236}">
                <a16:creationId xmlns:a16="http://schemas.microsoft.com/office/drawing/2014/main" id="{21BBD462-E053-71BC-380D-09FB683103B7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4972051"/>
            <a:ext cx="2863850" cy="2119313"/>
            <a:chOff x="576" y="2400"/>
            <a:chExt cx="1804" cy="1335"/>
          </a:xfrm>
        </p:grpSpPr>
        <p:sp>
          <p:nvSpPr>
            <p:cNvPr id="36870" name="Text Box 6">
              <a:extLst>
                <a:ext uri="{FF2B5EF4-FFF2-40B4-BE49-F238E27FC236}">
                  <a16:creationId xmlns:a16="http://schemas.microsoft.com/office/drawing/2014/main" id="{8119684B-A684-4936-1F61-81C70D63A2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" y="2400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(1,1)</a:t>
              </a:r>
            </a:p>
          </p:txBody>
        </p:sp>
        <p:sp>
          <p:nvSpPr>
            <p:cNvPr id="36871" name="Text Box 7">
              <a:extLst>
                <a:ext uri="{FF2B5EF4-FFF2-40B4-BE49-F238E27FC236}">
                  <a16:creationId xmlns:a16="http://schemas.microsoft.com/office/drawing/2014/main" id="{05586B14-D19E-0094-5CB1-C04268272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3408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(0,1)</a:t>
              </a:r>
            </a:p>
          </p:txBody>
        </p:sp>
        <p:sp>
          <p:nvSpPr>
            <p:cNvPr id="36872" name="Text Box 8">
              <a:extLst>
                <a:ext uri="{FF2B5EF4-FFF2-40B4-BE49-F238E27FC236}">
                  <a16:creationId xmlns:a16="http://schemas.microsoft.com/office/drawing/2014/main" id="{CF4B9AC3-3741-594A-C2E7-F1BDD4867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2544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(1,0)</a:t>
              </a:r>
            </a:p>
          </p:txBody>
        </p:sp>
        <p:sp>
          <p:nvSpPr>
            <p:cNvPr id="36873" name="Text Box 9">
              <a:extLst>
                <a:ext uri="{FF2B5EF4-FFF2-40B4-BE49-F238E27FC236}">
                  <a16:creationId xmlns:a16="http://schemas.microsoft.com/office/drawing/2014/main" id="{B52AC8BC-4C47-A8F8-DAF4-1E12252C78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" y="3504"/>
              <a:ext cx="4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bg1"/>
                  </a:solidFill>
                </a:rPr>
                <a:t>(0,0)</a:t>
              </a:r>
            </a:p>
          </p:txBody>
        </p:sp>
      </p:grpSp>
      <p:sp>
        <p:nvSpPr>
          <p:cNvPr id="36874" name="Text Box 10">
            <a:extLst>
              <a:ext uri="{FF2B5EF4-FFF2-40B4-BE49-F238E27FC236}">
                <a16:creationId xmlns:a16="http://schemas.microsoft.com/office/drawing/2014/main" id="{532CC332-D813-D174-494C-0DFE64913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286250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d)</a:t>
            </a:r>
          </a:p>
        </p:txBody>
      </p:sp>
      <p:sp>
        <p:nvSpPr>
          <p:cNvPr id="36875" name="Text Box 11">
            <a:extLst>
              <a:ext uri="{FF2B5EF4-FFF2-40B4-BE49-F238E27FC236}">
                <a16:creationId xmlns:a16="http://schemas.microsoft.com/office/drawing/2014/main" id="{AE031084-659C-F34A-BFEC-DB258E353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2838" y="7686675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-400</a:t>
            </a:r>
          </a:p>
        </p:txBody>
      </p:sp>
      <p:sp>
        <p:nvSpPr>
          <p:cNvPr id="36876" name="Text Box 12">
            <a:extLst>
              <a:ext uri="{FF2B5EF4-FFF2-40B4-BE49-F238E27FC236}">
                <a16:creationId xmlns:a16="http://schemas.microsoft.com/office/drawing/2014/main" id="{B0735CC6-9180-C888-73E5-AB5568621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768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-415</a:t>
            </a:r>
          </a:p>
        </p:txBody>
      </p:sp>
      <p:pic>
        <p:nvPicPr>
          <p:cNvPr id="36877" name="Picture 13">
            <a:extLst>
              <a:ext uri="{FF2B5EF4-FFF2-40B4-BE49-F238E27FC236}">
                <a16:creationId xmlns:a16="http://schemas.microsoft.com/office/drawing/2014/main" id="{FF6969C3-802C-FEB6-2BB4-37F598CE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4591051"/>
            <a:ext cx="3922712" cy="315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8" name="Text Box 14">
            <a:extLst>
              <a:ext uri="{FF2B5EF4-FFF2-40B4-BE49-F238E27FC236}">
                <a16:creationId xmlns:a16="http://schemas.microsoft.com/office/drawing/2014/main" id="{83B1AD02-DDD0-7E69-F5A1-9D72761B7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1900" y="7591425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2 </a:t>
            </a:r>
            <a:r>
              <a:rPr lang="en-US" altLang="en-DE" sz="2400"/>
              <a:t>(mV)</a:t>
            </a:r>
          </a:p>
        </p:txBody>
      </p:sp>
      <p:pic>
        <p:nvPicPr>
          <p:cNvPr id="36879" name="Picture 15">
            <a:extLst>
              <a:ext uri="{FF2B5EF4-FFF2-40B4-BE49-F238E27FC236}">
                <a16:creationId xmlns:a16="http://schemas.microsoft.com/office/drawing/2014/main" id="{442599A4-FE94-8AFC-07AF-B20461F92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4591051"/>
            <a:ext cx="3935413" cy="314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80" name="Text Box 16">
            <a:extLst>
              <a:ext uri="{FF2B5EF4-FFF2-40B4-BE49-F238E27FC236}">
                <a16:creationId xmlns:a16="http://schemas.microsoft.com/office/drawing/2014/main" id="{63B5F00C-AA32-916C-10DD-90ED50A39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5341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-400</a:t>
            </a:r>
          </a:p>
        </p:txBody>
      </p:sp>
      <p:sp>
        <p:nvSpPr>
          <p:cNvPr id="36881" name="Text Box 17">
            <a:extLst>
              <a:ext uri="{FF2B5EF4-FFF2-40B4-BE49-F238E27FC236}">
                <a16:creationId xmlns:a16="http://schemas.microsoft.com/office/drawing/2014/main" id="{A52FD40B-D694-A7D5-5B08-76B4D89A3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76819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-415</a:t>
            </a:r>
          </a:p>
        </p:txBody>
      </p:sp>
      <p:sp>
        <p:nvSpPr>
          <p:cNvPr id="36882" name="Text Box 18">
            <a:extLst>
              <a:ext uri="{FF2B5EF4-FFF2-40B4-BE49-F238E27FC236}">
                <a16:creationId xmlns:a16="http://schemas.microsoft.com/office/drawing/2014/main" id="{41F6597B-12C8-374A-4CB0-53E6F95BC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0" y="7596188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2 </a:t>
            </a:r>
            <a:r>
              <a:rPr lang="en-US" altLang="en-DE" sz="2400"/>
              <a:t>(mV)</a:t>
            </a:r>
          </a:p>
        </p:txBody>
      </p:sp>
      <p:sp>
        <p:nvSpPr>
          <p:cNvPr id="36883" name="Text Box 19">
            <a:extLst>
              <a:ext uri="{FF2B5EF4-FFF2-40B4-BE49-F238E27FC236}">
                <a16:creationId xmlns:a16="http://schemas.microsoft.com/office/drawing/2014/main" id="{9B19598E-E6CC-793C-465B-FB0183A9086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62994" y="6089801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6 </a:t>
            </a:r>
            <a:r>
              <a:rPr lang="en-US" altLang="en-DE" sz="2400"/>
              <a:t>(mV)</a:t>
            </a:r>
          </a:p>
        </p:txBody>
      </p:sp>
      <p:sp>
        <p:nvSpPr>
          <p:cNvPr id="36884" name="Text Box 20">
            <a:extLst>
              <a:ext uri="{FF2B5EF4-FFF2-40B4-BE49-F238E27FC236}">
                <a16:creationId xmlns:a16="http://schemas.microsoft.com/office/drawing/2014/main" id="{AB4663BC-9709-E099-B522-319D5B856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6800851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-530</a:t>
            </a:r>
          </a:p>
        </p:txBody>
      </p:sp>
      <p:sp>
        <p:nvSpPr>
          <p:cNvPr id="36885" name="Text Box 21">
            <a:extLst>
              <a:ext uri="{FF2B5EF4-FFF2-40B4-BE49-F238E27FC236}">
                <a16:creationId xmlns:a16="http://schemas.microsoft.com/office/drawing/2014/main" id="{DA7241A4-DB0B-C767-F587-DCDE45D73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54911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-520</a:t>
            </a:r>
          </a:p>
        </p:txBody>
      </p:sp>
      <p:sp>
        <p:nvSpPr>
          <p:cNvPr id="36886" name="Rectangle 22">
            <a:extLst>
              <a:ext uri="{FF2B5EF4-FFF2-40B4-BE49-F238E27FC236}">
                <a16:creationId xmlns:a16="http://schemas.microsoft.com/office/drawing/2014/main" id="{D1FB2F78-7545-1209-9FD1-D4F19F20E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1" y="5581650"/>
            <a:ext cx="117475" cy="2413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36887" name="Rectangle 23">
            <a:extLst>
              <a:ext uri="{FF2B5EF4-FFF2-40B4-BE49-F238E27FC236}">
                <a16:creationId xmlns:a16="http://schemas.microsoft.com/office/drawing/2014/main" id="{471824ED-638B-184A-35D8-D7A2700C4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9763" y="6858001"/>
            <a:ext cx="125412" cy="2127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36888" name="Text Box 24">
            <a:extLst>
              <a:ext uri="{FF2B5EF4-FFF2-40B4-BE49-F238E27FC236}">
                <a16:creationId xmlns:a16="http://schemas.microsoft.com/office/drawing/2014/main" id="{6CFE9F1C-3573-F4BD-1766-3B8F1190C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5722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(0,1)</a:t>
            </a:r>
          </a:p>
        </p:txBody>
      </p:sp>
      <p:sp>
        <p:nvSpPr>
          <p:cNvPr id="36889" name="Text Box 25">
            <a:extLst>
              <a:ext uri="{FF2B5EF4-FFF2-40B4-BE49-F238E27FC236}">
                <a16:creationId xmlns:a16="http://schemas.microsoft.com/office/drawing/2014/main" id="{86CB48B8-7AE0-F9A4-9CFA-1B04056D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124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(1,1)</a:t>
            </a:r>
          </a:p>
        </p:txBody>
      </p:sp>
      <p:sp>
        <p:nvSpPr>
          <p:cNvPr id="36890" name="Text Box 26">
            <a:extLst>
              <a:ext uri="{FF2B5EF4-FFF2-40B4-BE49-F238E27FC236}">
                <a16:creationId xmlns:a16="http://schemas.microsoft.com/office/drawing/2014/main" id="{B8D999DE-E0D1-6B85-814A-E5173D6DA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648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(0,2)</a:t>
            </a:r>
          </a:p>
        </p:txBody>
      </p:sp>
      <p:sp>
        <p:nvSpPr>
          <p:cNvPr id="36891" name="Text Box 27">
            <a:extLst>
              <a:ext uri="{FF2B5EF4-FFF2-40B4-BE49-F238E27FC236}">
                <a16:creationId xmlns:a16="http://schemas.microsoft.com/office/drawing/2014/main" id="{03427E89-A33A-A392-1E8D-5F6D0516C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124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(1,2)</a:t>
            </a:r>
          </a:p>
        </p:txBody>
      </p:sp>
      <p:sp>
        <p:nvSpPr>
          <p:cNvPr id="36892" name="Oval 28">
            <a:extLst>
              <a:ext uri="{FF2B5EF4-FFF2-40B4-BE49-F238E27FC236}">
                <a16:creationId xmlns:a16="http://schemas.microsoft.com/office/drawing/2014/main" id="{04F355FA-97CD-02BF-4767-416587503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1" y="6196014"/>
            <a:ext cx="104775" cy="1047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893" name="Oval 29">
            <a:extLst>
              <a:ext uri="{FF2B5EF4-FFF2-40B4-BE49-F238E27FC236}">
                <a16:creationId xmlns:a16="http://schemas.microsoft.com/office/drawing/2014/main" id="{FF9D191F-E1DA-6BA5-13CC-28B5B33A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9" y="6124576"/>
            <a:ext cx="104775" cy="1047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894" name="Line 30">
            <a:extLst>
              <a:ext uri="{FF2B5EF4-FFF2-40B4-BE49-F238E27FC236}">
                <a16:creationId xmlns:a16="http://schemas.microsoft.com/office/drawing/2014/main" id="{AA92F539-FB39-5555-44BC-C4D2C00277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8625" y="6191251"/>
            <a:ext cx="852488" cy="619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895" name="Text Box 31">
            <a:extLst>
              <a:ext uri="{FF2B5EF4-FFF2-40B4-BE49-F238E27FC236}">
                <a16:creationId xmlns:a16="http://schemas.microsoft.com/office/drawing/2014/main" id="{829D1EF3-511C-DF15-7C40-DE199A977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4326" y="4779963"/>
            <a:ext cx="12314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V   =25 mV</a:t>
            </a:r>
          </a:p>
        </p:txBody>
      </p:sp>
      <p:sp>
        <p:nvSpPr>
          <p:cNvPr id="36896" name="Text Box 32">
            <a:extLst>
              <a:ext uri="{FF2B5EF4-FFF2-40B4-BE49-F238E27FC236}">
                <a16:creationId xmlns:a16="http://schemas.microsoft.com/office/drawing/2014/main" id="{7E161EC0-30FE-89CB-D0F8-485EA12D5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726" y="4879975"/>
            <a:ext cx="296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2</a:t>
            </a:r>
          </a:p>
        </p:txBody>
      </p:sp>
      <p:sp>
        <p:nvSpPr>
          <p:cNvPr id="36897" name="Text Box 33">
            <a:extLst>
              <a:ext uri="{FF2B5EF4-FFF2-40B4-BE49-F238E27FC236}">
                <a16:creationId xmlns:a16="http://schemas.microsoft.com/office/drawing/2014/main" id="{149B5A18-1305-F5AC-4C61-A96C3B32D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725" y="4679950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P</a:t>
            </a:r>
          </a:p>
        </p:txBody>
      </p:sp>
      <p:sp>
        <p:nvSpPr>
          <p:cNvPr id="36898" name="Text Box 34">
            <a:extLst>
              <a:ext uri="{FF2B5EF4-FFF2-40B4-BE49-F238E27FC236}">
                <a16:creationId xmlns:a16="http://schemas.microsoft.com/office/drawing/2014/main" id="{E7108012-C846-E9A8-8C70-1507AE637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1" y="6343650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 b="1">
                <a:latin typeface="Symbol" pitchFamily="2" charset="2"/>
              </a:rPr>
              <a:t>D</a:t>
            </a:r>
            <a:r>
              <a:rPr lang="en-US" altLang="en-DE" sz="2400" b="1"/>
              <a:t>V</a:t>
            </a:r>
          </a:p>
        </p:txBody>
      </p:sp>
      <p:sp>
        <p:nvSpPr>
          <p:cNvPr id="36899" name="Line 35">
            <a:extLst>
              <a:ext uri="{FF2B5EF4-FFF2-40B4-BE49-F238E27FC236}">
                <a16:creationId xmlns:a16="http://schemas.microsoft.com/office/drawing/2014/main" id="{3AF9105B-3EA9-9850-DBBF-FFF8B7773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8472489" y="6391275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00" name="Text Box 36">
            <a:extLst>
              <a:ext uri="{FF2B5EF4-FFF2-40B4-BE49-F238E27FC236}">
                <a16:creationId xmlns:a16="http://schemas.microsoft.com/office/drawing/2014/main" id="{565AE7BB-E7B7-9029-86CA-3AA31B7F0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1213" y="41671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-400</a:t>
            </a:r>
          </a:p>
        </p:txBody>
      </p:sp>
      <p:sp>
        <p:nvSpPr>
          <p:cNvPr id="36901" name="Text Box 37">
            <a:extLst>
              <a:ext uri="{FF2B5EF4-FFF2-40B4-BE49-F238E27FC236}">
                <a16:creationId xmlns:a16="http://schemas.microsoft.com/office/drawing/2014/main" id="{9C27DF69-3650-7393-E29D-DAAE84056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0" y="4167188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-450</a:t>
            </a:r>
          </a:p>
        </p:txBody>
      </p:sp>
      <p:sp>
        <p:nvSpPr>
          <p:cNvPr id="36902" name="Text Box 38">
            <a:extLst>
              <a:ext uri="{FF2B5EF4-FFF2-40B4-BE49-F238E27FC236}">
                <a16:creationId xmlns:a16="http://schemas.microsoft.com/office/drawing/2014/main" id="{0EC53438-AFBA-723F-C2FA-F5E36B10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1157288"/>
            <a:ext cx="45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b)</a:t>
            </a:r>
          </a:p>
        </p:txBody>
      </p:sp>
      <p:sp>
        <p:nvSpPr>
          <p:cNvPr id="36903" name="Text Box 39">
            <a:extLst>
              <a:ext uri="{FF2B5EF4-FFF2-40B4-BE49-F238E27FC236}">
                <a16:creationId xmlns:a16="http://schemas.microsoft.com/office/drawing/2014/main" id="{EDA7165F-22C9-14A4-9D1A-1A32C41D1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3" y="1089026"/>
            <a:ext cx="38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</a:t>
            </a:r>
          </a:p>
        </p:txBody>
      </p:sp>
      <p:sp>
        <p:nvSpPr>
          <p:cNvPr id="36904" name="Text Box 40">
            <a:extLst>
              <a:ext uri="{FF2B5EF4-FFF2-40B4-BE49-F238E27FC236}">
                <a16:creationId xmlns:a16="http://schemas.microsoft.com/office/drawing/2014/main" id="{AE3F37EA-9598-1DCF-E58B-57BA4913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9550" y="10890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0</a:t>
            </a:r>
          </a:p>
        </p:txBody>
      </p:sp>
      <p:sp>
        <p:nvSpPr>
          <p:cNvPr id="36905" name="Text Box 41">
            <a:extLst>
              <a:ext uri="{FF2B5EF4-FFF2-40B4-BE49-F238E27FC236}">
                <a16:creationId xmlns:a16="http://schemas.microsoft.com/office/drawing/2014/main" id="{E0288229-0F12-DFAD-B75E-5D6B2CB6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2813" y="10890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5</a:t>
            </a:r>
          </a:p>
        </p:txBody>
      </p:sp>
      <p:pic>
        <p:nvPicPr>
          <p:cNvPr id="36906" name="Picture 42">
            <a:extLst>
              <a:ext uri="{FF2B5EF4-FFF2-40B4-BE49-F238E27FC236}">
                <a16:creationId xmlns:a16="http://schemas.microsoft.com/office/drawing/2014/main" id="{2C863F1F-ABF2-0732-D840-2EE88F807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26" y="1390650"/>
            <a:ext cx="3922713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907" name="Text Box 43">
            <a:extLst>
              <a:ext uri="{FF2B5EF4-FFF2-40B4-BE49-F238E27FC236}">
                <a16:creationId xmlns:a16="http://schemas.microsoft.com/office/drawing/2014/main" id="{DFDC0DAD-2308-8E16-4852-B5115AEF0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4625" y="27622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(0,0)</a:t>
            </a:r>
          </a:p>
        </p:txBody>
      </p:sp>
      <p:sp>
        <p:nvSpPr>
          <p:cNvPr id="36908" name="Text Box 44">
            <a:extLst>
              <a:ext uri="{FF2B5EF4-FFF2-40B4-BE49-F238E27FC236}">
                <a16:creationId xmlns:a16="http://schemas.microsoft.com/office/drawing/2014/main" id="{01D4C5FA-EC0A-E2A2-118D-AE24DB641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3825" y="29146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(0,1)</a:t>
            </a:r>
          </a:p>
        </p:txBody>
      </p:sp>
      <p:sp>
        <p:nvSpPr>
          <p:cNvPr id="36909" name="Text Box 45">
            <a:extLst>
              <a:ext uri="{FF2B5EF4-FFF2-40B4-BE49-F238E27FC236}">
                <a16:creationId xmlns:a16="http://schemas.microsoft.com/office/drawing/2014/main" id="{1FF5BFCE-B7A6-A0FB-387E-ABD830E8A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6800" y="2957513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(0,2)</a:t>
            </a:r>
          </a:p>
        </p:txBody>
      </p:sp>
      <p:sp>
        <p:nvSpPr>
          <p:cNvPr id="36910" name="Text Box 46">
            <a:extLst>
              <a:ext uri="{FF2B5EF4-FFF2-40B4-BE49-F238E27FC236}">
                <a16:creationId xmlns:a16="http://schemas.microsoft.com/office/drawing/2014/main" id="{02E69F0C-DE98-D5F3-5440-9FE5BBEE1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425" y="22288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(1,1)</a:t>
            </a:r>
          </a:p>
        </p:txBody>
      </p:sp>
      <p:sp>
        <p:nvSpPr>
          <p:cNvPr id="36911" name="Text Box 47">
            <a:extLst>
              <a:ext uri="{FF2B5EF4-FFF2-40B4-BE49-F238E27FC236}">
                <a16:creationId xmlns:a16="http://schemas.microsoft.com/office/drawing/2014/main" id="{DDD14A07-73ED-5A9B-B95C-44F9C3260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8425" y="20002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(1,0)</a:t>
            </a:r>
          </a:p>
        </p:txBody>
      </p:sp>
      <p:sp>
        <p:nvSpPr>
          <p:cNvPr id="36912" name="Text Box 48">
            <a:extLst>
              <a:ext uri="{FF2B5EF4-FFF2-40B4-BE49-F238E27FC236}">
                <a16:creationId xmlns:a16="http://schemas.microsoft.com/office/drawing/2014/main" id="{8AB9D073-E546-8DE4-925E-62BBA4B0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225" y="2457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(1,2)</a:t>
            </a:r>
          </a:p>
        </p:txBody>
      </p:sp>
      <p:sp>
        <p:nvSpPr>
          <p:cNvPr id="36913" name="Text Box 49">
            <a:extLst>
              <a:ext uri="{FF2B5EF4-FFF2-40B4-BE49-F238E27FC236}">
                <a16:creationId xmlns:a16="http://schemas.microsoft.com/office/drawing/2014/main" id="{86116A77-C361-1D03-7B30-898388C70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0" y="1162050"/>
            <a:ext cx="1531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dG</a:t>
            </a:r>
            <a:r>
              <a:rPr lang="en-US" altLang="en-DE" baseline="-25000"/>
              <a:t>S</a:t>
            </a:r>
            <a:r>
              <a:rPr lang="en-US" altLang="en-DE"/>
              <a:t>/dV</a:t>
            </a:r>
            <a:r>
              <a:rPr lang="en-US" altLang="en-DE" baseline="-25000"/>
              <a:t>6</a:t>
            </a:r>
            <a:r>
              <a:rPr lang="en-US" altLang="en-DE"/>
              <a:t> (a.u.)</a:t>
            </a:r>
          </a:p>
        </p:txBody>
      </p:sp>
      <p:sp>
        <p:nvSpPr>
          <p:cNvPr id="36914" name="Text Box 50">
            <a:extLst>
              <a:ext uri="{FF2B5EF4-FFF2-40B4-BE49-F238E27FC236}">
                <a16:creationId xmlns:a16="http://schemas.microsoft.com/office/drawing/2014/main" id="{74F73D9D-D774-8DEF-8A07-4AECF9CE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18954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-500</a:t>
            </a:r>
          </a:p>
        </p:txBody>
      </p:sp>
      <p:sp>
        <p:nvSpPr>
          <p:cNvPr id="36915" name="Text Box 51">
            <a:extLst>
              <a:ext uri="{FF2B5EF4-FFF2-40B4-BE49-F238E27FC236}">
                <a16:creationId xmlns:a16="http://schemas.microsoft.com/office/drawing/2014/main" id="{FFBCDC1A-D73A-A1A2-CDAC-FE6A2CA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8375" y="3571876"/>
            <a:ext cx="641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-550</a:t>
            </a:r>
          </a:p>
        </p:txBody>
      </p:sp>
      <p:sp>
        <p:nvSpPr>
          <p:cNvPr id="36916" name="Text Box 52">
            <a:extLst>
              <a:ext uri="{FF2B5EF4-FFF2-40B4-BE49-F238E27FC236}">
                <a16:creationId xmlns:a16="http://schemas.microsoft.com/office/drawing/2014/main" id="{3C02F0A7-628D-DC20-870F-3F81C339EC2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15381" y="2622701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6 </a:t>
            </a:r>
            <a:r>
              <a:rPr lang="en-US" altLang="en-DE" sz="2400"/>
              <a:t>(mV)</a:t>
            </a:r>
          </a:p>
        </p:txBody>
      </p:sp>
      <p:sp>
        <p:nvSpPr>
          <p:cNvPr id="36917" name="Text Box 53">
            <a:extLst>
              <a:ext uri="{FF2B5EF4-FFF2-40B4-BE49-F238E27FC236}">
                <a16:creationId xmlns:a16="http://schemas.microsoft.com/office/drawing/2014/main" id="{0CDC6990-5B11-97D8-13CF-2D9980168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16954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(2,1)</a:t>
            </a:r>
          </a:p>
        </p:txBody>
      </p:sp>
      <p:sp>
        <p:nvSpPr>
          <p:cNvPr id="36918" name="Text Box 54">
            <a:extLst>
              <a:ext uri="{FF2B5EF4-FFF2-40B4-BE49-F238E27FC236}">
                <a16:creationId xmlns:a16="http://schemas.microsoft.com/office/drawing/2014/main" id="{8D6BB936-BF88-6EBE-61BB-94E117A3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425" y="154305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(2,0)</a:t>
            </a:r>
          </a:p>
        </p:txBody>
      </p:sp>
      <p:sp>
        <p:nvSpPr>
          <p:cNvPr id="36919" name="Text Box 55">
            <a:extLst>
              <a:ext uri="{FF2B5EF4-FFF2-40B4-BE49-F238E27FC236}">
                <a16:creationId xmlns:a16="http://schemas.microsoft.com/office/drawing/2014/main" id="{9A281FA2-1855-39F9-A632-7EE044829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6938" y="1905001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(2,2)</a:t>
            </a:r>
          </a:p>
        </p:txBody>
      </p:sp>
      <p:sp>
        <p:nvSpPr>
          <p:cNvPr id="36920" name="Text Box 56">
            <a:extLst>
              <a:ext uri="{FF2B5EF4-FFF2-40B4-BE49-F238E27FC236}">
                <a16:creationId xmlns:a16="http://schemas.microsoft.com/office/drawing/2014/main" id="{27B08697-B668-D0B5-53DB-AF029B34D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5788" y="4110039"/>
            <a:ext cx="11422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V</a:t>
            </a:r>
            <a:r>
              <a:rPr lang="en-US" altLang="en-DE" sz="2400" baseline="-25000"/>
              <a:t>2 </a:t>
            </a:r>
            <a:r>
              <a:rPr lang="en-US" altLang="en-DE" sz="2400"/>
              <a:t>(mV)</a:t>
            </a:r>
          </a:p>
        </p:txBody>
      </p:sp>
      <p:sp>
        <p:nvSpPr>
          <p:cNvPr id="36921" name="Text Box 57">
            <a:extLst>
              <a:ext uri="{FF2B5EF4-FFF2-40B4-BE49-F238E27FC236}">
                <a16:creationId xmlns:a16="http://schemas.microsoft.com/office/drawing/2014/main" id="{87DCBE41-5C95-8FB8-6A0B-1068A55BC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3876" y="5072063"/>
            <a:ext cx="9937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>
                <a:latin typeface="Symbol" pitchFamily="2" charset="2"/>
              </a:rPr>
              <a:t>t</a:t>
            </a:r>
            <a:r>
              <a:rPr lang="en-US" altLang="en-DE" b="1"/>
              <a:t>=10 </a:t>
            </a:r>
            <a:r>
              <a:rPr lang="en-US" altLang="en-DE" b="1">
                <a:latin typeface="Symbol" pitchFamily="2" charset="2"/>
              </a:rPr>
              <a:t>m</a:t>
            </a:r>
            <a:r>
              <a:rPr lang="en-US" altLang="en-DE" b="1"/>
              <a:t>s</a:t>
            </a:r>
          </a:p>
        </p:txBody>
      </p:sp>
      <p:sp>
        <p:nvSpPr>
          <p:cNvPr id="36922" name="Text Box 58">
            <a:extLst>
              <a:ext uri="{FF2B5EF4-FFF2-40B4-BE49-F238E27FC236}">
                <a16:creationId xmlns:a16="http://schemas.microsoft.com/office/drawing/2014/main" id="{D03DD2FE-891E-2AD1-9DA0-7D3D9D113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162051"/>
            <a:ext cx="437896" cy="4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a)</a:t>
            </a:r>
          </a:p>
        </p:txBody>
      </p:sp>
      <p:sp>
        <p:nvSpPr>
          <p:cNvPr id="36923" name="Text Box 59">
            <a:extLst>
              <a:ext uri="{FF2B5EF4-FFF2-40B4-BE49-F238E27FC236}">
                <a16:creationId xmlns:a16="http://schemas.microsoft.com/office/drawing/2014/main" id="{B17B82D0-EF87-E46B-15D3-EEDEB7C41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286250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sz="2400"/>
              <a:t>c)</a:t>
            </a:r>
          </a:p>
        </p:txBody>
      </p:sp>
      <p:sp>
        <p:nvSpPr>
          <p:cNvPr id="36924" name="Text Box 60">
            <a:extLst>
              <a:ext uri="{FF2B5EF4-FFF2-40B4-BE49-F238E27FC236}">
                <a16:creationId xmlns:a16="http://schemas.microsoft.com/office/drawing/2014/main" id="{E530DF30-35A9-55F8-E428-7C6764353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30972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</a:t>
            </a:r>
          </a:p>
        </p:txBody>
      </p:sp>
      <p:sp>
        <p:nvSpPr>
          <p:cNvPr id="36925" name="Text Box 61">
            <a:extLst>
              <a:ext uri="{FF2B5EF4-FFF2-40B4-BE49-F238E27FC236}">
                <a16:creationId xmlns:a16="http://schemas.microsoft.com/office/drawing/2014/main" id="{22F80FEB-8008-8926-D2E2-F4C37671E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44951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8</a:t>
            </a:r>
          </a:p>
        </p:txBody>
      </p:sp>
      <p:sp>
        <p:nvSpPr>
          <p:cNvPr id="36926" name="Text Box 62">
            <a:extLst>
              <a:ext uri="{FF2B5EF4-FFF2-40B4-BE49-F238E27FC236}">
                <a16:creationId xmlns:a16="http://schemas.microsoft.com/office/drawing/2014/main" id="{9B3A0D78-A0E6-C074-BED4-501B6DF8C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2</a:t>
            </a:r>
          </a:p>
        </p:txBody>
      </p:sp>
      <p:sp>
        <p:nvSpPr>
          <p:cNvPr id="36927" name="Text Box 63">
            <a:extLst>
              <a:ext uri="{FF2B5EF4-FFF2-40B4-BE49-F238E27FC236}">
                <a16:creationId xmlns:a16="http://schemas.microsoft.com/office/drawing/2014/main" id="{AB4111A3-5670-D49E-6148-0EDB010E2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3</a:t>
            </a:r>
          </a:p>
        </p:txBody>
      </p:sp>
      <p:sp>
        <p:nvSpPr>
          <p:cNvPr id="36928" name="Text Box 64">
            <a:extLst>
              <a:ext uri="{FF2B5EF4-FFF2-40B4-BE49-F238E27FC236}">
                <a16:creationId xmlns:a16="http://schemas.microsoft.com/office/drawing/2014/main" id="{1B9AC848-7060-F94C-D003-A548A6BE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4</a:t>
            </a:r>
          </a:p>
        </p:txBody>
      </p:sp>
      <p:sp>
        <p:nvSpPr>
          <p:cNvPr id="36929" name="Text Box 65">
            <a:extLst>
              <a:ext uri="{FF2B5EF4-FFF2-40B4-BE49-F238E27FC236}">
                <a16:creationId xmlns:a16="http://schemas.microsoft.com/office/drawing/2014/main" id="{0FB69B74-74A1-E3E4-0618-07B19D469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0013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5</a:t>
            </a:r>
          </a:p>
        </p:txBody>
      </p:sp>
      <p:sp>
        <p:nvSpPr>
          <p:cNvPr id="36930" name="Text Box 66">
            <a:extLst>
              <a:ext uri="{FF2B5EF4-FFF2-40B4-BE49-F238E27FC236}">
                <a16:creationId xmlns:a16="http://schemas.microsoft.com/office/drawing/2014/main" id="{697594A2-C38F-DE75-CC92-C5ABEF94A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40259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6</a:t>
            </a:r>
          </a:p>
        </p:txBody>
      </p:sp>
      <p:sp>
        <p:nvSpPr>
          <p:cNvPr id="36931" name="Text Box 67">
            <a:extLst>
              <a:ext uri="{FF2B5EF4-FFF2-40B4-BE49-F238E27FC236}">
                <a16:creationId xmlns:a16="http://schemas.microsoft.com/office/drawing/2014/main" id="{1AC47895-26E2-DAD9-9532-EAE33AEE4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11588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9</a:t>
            </a:r>
          </a:p>
        </p:txBody>
      </p:sp>
      <p:sp>
        <p:nvSpPr>
          <p:cNvPr id="36932" name="Text Box 68">
            <a:extLst>
              <a:ext uri="{FF2B5EF4-FFF2-40B4-BE49-F238E27FC236}">
                <a16:creationId xmlns:a16="http://schemas.microsoft.com/office/drawing/2014/main" id="{6C10C74B-EFE0-0BA9-3695-19458ABA7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11588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10</a:t>
            </a:r>
          </a:p>
        </p:txBody>
      </p:sp>
      <p:sp>
        <p:nvSpPr>
          <p:cNvPr id="36933" name="Text Box 69">
            <a:extLst>
              <a:ext uri="{FF2B5EF4-FFF2-40B4-BE49-F238E27FC236}">
                <a16:creationId xmlns:a16="http://schemas.microsoft.com/office/drawing/2014/main" id="{84240205-97AF-5FA1-3F0D-D66A3A81E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1588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11</a:t>
            </a:r>
          </a:p>
        </p:txBody>
      </p:sp>
      <p:sp>
        <p:nvSpPr>
          <p:cNvPr id="36934" name="Text Box 70">
            <a:extLst>
              <a:ext uri="{FF2B5EF4-FFF2-40B4-BE49-F238E27FC236}">
                <a16:creationId xmlns:a16="http://schemas.microsoft.com/office/drawing/2014/main" id="{D8DD784D-3FB6-F373-7575-134D3FD1A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813" y="1158876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12</a:t>
            </a:r>
          </a:p>
        </p:txBody>
      </p:sp>
      <p:pic>
        <p:nvPicPr>
          <p:cNvPr id="36935" name="Picture 71">
            <a:extLst>
              <a:ext uri="{FF2B5EF4-FFF2-40B4-BE49-F238E27FC236}">
                <a16:creationId xmlns:a16="http://schemas.microsoft.com/office/drawing/2014/main" id="{223D75D3-83E9-6518-A7E0-D31433A4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481139"/>
            <a:ext cx="3733800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936" name="Group 72">
            <a:extLst>
              <a:ext uri="{FF2B5EF4-FFF2-40B4-BE49-F238E27FC236}">
                <a16:creationId xmlns:a16="http://schemas.microsoft.com/office/drawing/2014/main" id="{F5A1ECA7-3558-4B9E-EAA8-002D69A8CD21}"/>
              </a:ext>
            </a:extLst>
          </p:cNvPr>
          <p:cNvGrpSpPr>
            <a:grpSpLocks/>
          </p:cNvGrpSpPr>
          <p:nvPr/>
        </p:nvGrpSpPr>
        <p:grpSpPr bwMode="auto">
          <a:xfrm>
            <a:off x="2157413" y="2109788"/>
            <a:ext cx="112712" cy="304800"/>
            <a:chOff x="3102" y="657"/>
            <a:chExt cx="71" cy="192"/>
          </a:xfrm>
        </p:grpSpPr>
        <p:sp>
          <p:nvSpPr>
            <p:cNvPr id="36937" name="Oval 73">
              <a:extLst>
                <a:ext uri="{FF2B5EF4-FFF2-40B4-BE49-F238E27FC236}">
                  <a16:creationId xmlns:a16="http://schemas.microsoft.com/office/drawing/2014/main" id="{E6D7B437-2E22-7226-7BAE-A8C2A06034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2" y="78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38" name="Oval 74">
              <a:extLst>
                <a:ext uri="{FF2B5EF4-FFF2-40B4-BE49-F238E27FC236}">
                  <a16:creationId xmlns:a16="http://schemas.microsoft.com/office/drawing/2014/main" id="{3E3CAC80-73C2-AD68-B33A-6C79E35D57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5" y="657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39" name="Group 75">
            <a:extLst>
              <a:ext uri="{FF2B5EF4-FFF2-40B4-BE49-F238E27FC236}">
                <a16:creationId xmlns:a16="http://schemas.microsoft.com/office/drawing/2014/main" id="{B1F562C8-81A4-0FC0-2723-3E7FCA86A853}"/>
              </a:ext>
            </a:extLst>
          </p:cNvPr>
          <p:cNvGrpSpPr>
            <a:grpSpLocks/>
          </p:cNvGrpSpPr>
          <p:nvPr/>
        </p:nvGrpSpPr>
        <p:grpSpPr bwMode="auto">
          <a:xfrm>
            <a:off x="2143126" y="2871788"/>
            <a:ext cx="112713" cy="304800"/>
            <a:chOff x="3102" y="1137"/>
            <a:chExt cx="71" cy="192"/>
          </a:xfrm>
        </p:grpSpPr>
        <p:sp>
          <p:nvSpPr>
            <p:cNvPr id="36940" name="Oval 76">
              <a:extLst>
                <a:ext uri="{FF2B5EF4-FFF2-40B4-BE49-F238E27FC236}">
                  <a16:creationId xmlns:a16="http://schemas.microsoft.com/office/drawing/2014/main" id="{3EA6E45B-4DE9-5856-6690-E7FB648CF1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2" y="126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41" name="Oval 77">
              <a:extLst>
                <a:ext uri="{FF2B5EF4-FFF2-40B4-BE49-F238E27FC236}">
                  <a16:creationId xmlns:a16="http://schemas.microsoft.com/office/drawing/2014/main" id="{AA07E0E6-FC88-BCE3-6321-FC69E95244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05" y="1137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42" name="Group 78">
            <a:extLst>
              <a:ext uri="{FF2B5EF4-FFF2-40B4-BE49-F238E27FC236}">
                <a16:creationId xmlns:a16="http://schemas.microsoft.com/office/drawing/2014/main" id="{1491C74D-836D-DF5E-1795-22E2BBE11FD6}"/>
              </a:ext>
            </a:extLst>
          </p:cNvPr>
          <p:cNvGrpSpPr>
            <a:grpSpLocks/>
          </p:cNvGrpSpPr>
          <p:nvPr/>
        </p:nvGrpSpPr>
        <p:grpSpPr bwMode="auto">
          <a:xfrm>
            <a:off x="5538788" y="2695575"/>
            <a:ext cx="112712" cy="304800"/>
            <a:chOff x="4830" y="945"/>
            <a:chExt cx="71" cy="192"/>
          </a:xfrm>
        </p:grpSpPr>
        <p:sp>
          <p:nvSpPr>
            <p:cNvPr id="36943" name="Oval 79">
              <a:extLst>
                <a:ext uri="{FF2B5EF4-FFF2-40B4-BE49-F238E27FC236}">
                  <a16:creationId xmlns:a16="http://schemas.microsoft.com/office/drawing/2014/main" id="{154BCEDB-B385-3CF8-76A8-9A88E083C5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0" y="1069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44" name="Oval 80">
              <a:extLst>
                <a:ext uri="{FF2B5EF4-FFF2-40B4-BE49-F238E27FC236}">
                  <a16:creationId xmlns:a16="http://schemas.microsoft.com/office/drawing/2014/main" id="{8D29C27E-6792-E70E-66DB-BB4F7D9F1A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3" y="945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45" name="Group 81">
            <a:extLst>
              <a:ext uri="{FF2B5EF4-FFF2-40B4-BE49-F238E27FC236}">
                <a16:creationId xmlns:a16="http://schemas.microsoft.com/office/drawing/2014/main" id="{ABA62E19-A55C-A3BC-B09B-BAABF5E32B60}"/>
              </a:ext>
            </a:extLst>
          </p:cNvPr>
          <p:cNvGrpSpPr>
            <a:grpSpLocks/>
          </p:cNvGrpSpPr>
          <p:nvPr/>
        </p:nvGrpSpPr>
        <p:grpSpPr bwMode="auto">
          <a:xfrm>
            <a:off x="5524501" y="3552825"/>
            <a:ext cx="112713" cy="304800"/>
            <a:chOff x="4830" y="1425"/>
            <a:chExt cx="71" cy="192"/>
          </a:xfrm>
        </p:grpSpPr>
        <p:sp>
          <p:nvSpPr>
            <p:cNvPr id="36946" name="Oval 82">
              <a:extLst>
                <a:ext uri="{FF2B5EF4-FFF2-40B4-BE49-F238E27FC236}">
                  <a16:creationId xmlns:a16="http://schemas.microsoft.com/office/drawing/2014/main" id="{FCCBDCFF-8327-36FA-89A3-CA390596CB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0" y="1549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47" name="Oval 83">
              <a:extLst>
                <a:ext uri="{FF2B5EF4-FFF2-40B4-BE49-F238E27FC236}">
                  <a16:creationId xmlns:a16="http://schemas.microsoft.com/office/drawing/2014/main" id="{2FE21723-FF44-C044-26D1-3FC454EE03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833" y="1425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48" name="Group 84">
            <a:extLst>
              <a:ext uri="{FF2B5EF4-FFF2-40B4-BE49-F238E27FC236}">
                <a16:creationId xmlns:a16="http://schemas.microsoft.com/office/drawing/2014/main" id="{7D2CBE60-ABF7-0003-63CE-59D86E9AAD86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1528763"/>
            <a:ext cx="1143000" cy="112712"/>
            <a:chOff x="3371" y="408"/>
            <a:chExt cx="720" cy="71"/>
          </a:xfrm>
        </p:grpSpPr>
        <p:sp>
          <p:nvSpPr>
            <p:cNvPr id="36949" name="Oval 85">
              <a:extLst>
                <a:ext uri="{FF2B5EF4-FFF2-40B4-BE49-F238E27FC236}">
                  <a16:creationId xmlns:a16="http://schemas.microsoft.com/office/drawing/2014/main" id="{084627AD-4BC8-FDA1-E845-8A7863E62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9" y="408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0" name="Oval 86">
              <a:extLst>
                <a:ext uri="{FF2B5EF4-FFF2-40B4-BE49-F238E27FC236}">
                  <a16:creationId xmlns:a16="http://schemas.microsoft.com/office/drawing/2014/main" id="{B4961ACC-3C09-BD94-7E98-BD9C5DD03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3" y="41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1" name="Oval 87">
              <a:extLst>
                <a:ext uri="{FF2B5EF4-FFF2-40B4-BE49-F238E27FC236}">
                  <a16:creationId xmlns:a16="http://schemas.microsoft.com/office/drawing/2014/main" id="{F572B39A-843B-206E-0913-C5BD4DB461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" y="408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2" name="Oval 88">
              <a:extLst>
                <a:ext uri="{FF2B5EF4-FFF2-40B4-BE49-F238E27FC236}">
                  <a16:creationId xmlns:a16="http://schemas.microsoft.com/office/drawing/2014/main" id="{7BB40746-D784-E5F9-46CB-B2524037D1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5" y="411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grpSp>
        <p:nvGrpSpPr>
          <p:cNvPr id="36953" name="Group 89">
            <a:extLst>
              <a:ext uri="{FF2B5EF4-FFF2-40B4-BE49-F238E27FC236}">
                <a16:creationId xmlns:a16="http://schemas.microsoft.com/office/drawing/2014/main" id="{CEAE076E-3CE1-7E9E-76A0-BC9E6DBE4437}"/>
              </a:ext>
            </a:extLst>
          </p:cNvPr>
          <p:cNvGrpSpPr>
            <a:grpSpLocks/>
          </p:cNvGrpSpPr>
          <p:nvPr/>
        </p:nvGrpSpPr>
        <p:grpSpPr bwMode="auto">
          <a:xfrm>
            <a:off x="3214688" y="3848101"/>
            <a:ext cx="304800" cy="112713"/>
            <a:chOff x="3342" y="1809"/>
            <a:chExt cx="192" cy="71"/>
          </a:xfrm>
        </p:grpSpPr>
        <p:sp>
          <p:nvSpPr>
            <p:cNvPr id="36954" name="Oval 90">
              <a:extLst>
                <a:ext uri="{FF2B5EF4-FFF2-40B4-BE49-F238E27FC236}">
                  <a16:creationId xmlns:a16="http://schemas.microsoft.com/office/drawing/2014/main" id="{1B1CB51A-7381-F6B7-7B53-F5C3D6691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1809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55" name="Oval 91">
              <a:extLst>
                <a:ext uri="{FF2B5EF4-FFF2-40B4-BE49-F238E27FC236}">
                  <a16:creationId xmlns:a16="http://schemas.microsoft.com/office/drawing/2014/main" id="{9E755908-E8BC-DACB-4520-43868FF6C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6" y="1812"/>
              <a:ext cx="68" cy="6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</p:grpSp>
      <p:sp>
        <p:nvSpPr>
          <p:cNvPr id="36956" name="Text Box 92">
            <a:extLst>
              <a:ext uri="{FF2B5EF4-FFF2-40B4-BE49-F238E27FC236}">
                <a16:creationId xmlns:a16="http://schemas.microsoft.com/office/drawing/2014/main" id="{6D26E3B7-8717-FEDD-D337-7B5B3D0B1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1" y="1790701"/>
            <a:ext cx="900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>
                <a:solidFill>
                  <a:schemeClr val="bg1"/>
                </a:solidFill>
              </a:rPr>
              <a:t>0.5 </a:t>
            </a:r>
            <a:r>
              <a:rPr lang="en-US" altLang="en-DE" b="1">
                <a:solidFill>
                  <a:schemeClr val="bg1"/>
                </a:solidFill>
                <a:latin typeface="Symbol" pitchFamily="2" charset="2"/>
              </a:rPr>
              <a:t>m</a:t>
            </a:r>
            <a:r>
              <a:rPr lang="en-US" altLang="en-DE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36957" name="Line 93">
            <a:extLst>
              <a:ext uri="{FF2B5EF4-FFF2-40B4-BE49-F238E27FC236}">
                <a16:creationId xmlns:a16="http://schemas.microsoft.com/office/drawing/2014/main" id="{A1F132F0-A4AB-B470-0E4B-AA1EA1ACA55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7263" y="1785938"/>
            <a:ext cx="82391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58" name="Text Box 94">
            <a:extLst>
              <a:ext uri="{FF2B5EF4-FFF2-40B4-BE49-F238E27FC236}">
                <a16:creationId xmlns:a16="http://schemas.microsoft.com/office/drawing/2014/main" id="{8DC1AABA-6529-BA7B-DDCA-4A613DADC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3660775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>
                <a:solidFill>
                  <a:schemeClr val="bg1"/>
                </a:solidFill>
              </a:rPr>
              <a:t>G</a:t>
            </a:r>
            <a:r>
              <a:rPr lang="en-US" altLang="en-DE" b="1" baseline="-2500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6959" name="Freeform 95">
            <a:extLst>
              <a:ext uri="{FF2B5EF4-FFF2-40B4-BE49-F238E27FC236}">
                <a16:creationId xmlns:a16="http://schemas.microsoft.com/office/drawing/2014/main" id="{0D192453-4B54-9722-EE7F-68F789C2CA92}"/>
              </a:ext>
            </a:extLst>
          </p:cNvPr>
          <p:cNvSpPr>
            <a:spLocks/>
          </p:cNvSpPr>
          <p:nvPr/>
        </p:nvSpPr>
        <p:spPr bwMode="auto">
          <a:xfrm>
            <a:off x="5003800" y="2819401"/>
            <a:ext cx="173038" cy="847725"/>
          </a:xfrm>
          <a:custGeom>
            <a:avLst/>
            <a:gdLst>
              <a:gd name="T0" fmla="*/ 85 w 109"/>
              <a:gd name="T1" fmla="*/ 534 h 534"/>
              <a:gd name="T2" fmla="*/ 19 w 109"/>
              <a:gd name="T3" fmla="*/ 378 h 534"/>
              <a:gd name="T4" fmla="*/ 1 w 109"/>
              <a:gd name="T5" fmla="*/ 261 h 534"/>
              <a:gd name="T6" fmla="*/ 28 w 109"/>
              <a:gd name="T7" fmla="*/ 135 h 534"/>
              <a:gd name="T8" fmla="*/ 109 w 109"/>
              <a:gd name="T9" fmla="*/ 0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" h="534">
                <a:moveTo>
                  <a:pt x="85" y="534"/>
                </a:moveTo>
                <a:cubicBezTo>
                  <a:pt x="74" y="508"/>
                  <a:pt x="33" y="424"/>
                  <a:pt x="19" y="378"/>
                </a:cubicBezTo>
                <a:cubicBezTo>
                  <a:pt x="5" y="332"/>
                  <a:pt x="0" y="301"/>
                  <a:pt x="1" y="261"/>
                </a:cubicBezTo>
                <a:cubicBezTo>
                  <a:pt x="2" y="221"/>
                  <a:pt x="10" y="178"/>
                  <a:pt x="28" y="135"/>
                </a:cubicBezTo>
                <a:cubicBezTo>
                  <a:pt x="46" y="92"/>
                  <a:pt x="92" y="28"/>
                  <a:pt x="109" y="0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grpSp>
        <p:nvGrpSpPr>
          <p:cNvPr id="36960" name="Group 96">
            <a:extLst>
              <a:ext uri="{FF2B5EF4-FFF2-40B4-BE49-F238E27FC236}">
                <a16:creationId xmlns:a16="http://schemas.microsoft.com/office/drawing/2014/main" id="{EB6023DD-4839-55B8-D3C7-9F05C4B95598}"/>
              </a:ext>
            </a:extLst>
          </p:cNvPr>
          <p:cNvGrpSpPr>
            <a:grpSpLocks/>
          </p:cNvGrpSpPr>
          <p:nvPr/>
        </p:nvGrpSpPr>
        <p:grpSpPr bwMode="auto">
          <a:xfrm>
            <a:off x="5738813" y="4110038"/>
            <a:ext cx="381000" cy="381000"/>
            <a:chOff x="2181" y="1902"/>
            <a:chExt cx="240" cy="240"/>
          </a:xfrm>
        </p:grpSpPr>
        <p:sp>
          <p:nvSpPr>
            <p:cNvPr id="36961" name="Oval 97">
              <a:extLst>
                <a:ext uri="{FF2B5EF4-FFF2-40B4-BE49-F238E27FC236}">
                  <a16:creationId xmlns:a16="http://schemas.microsoft.com/office/drawing/2014/main" id="{E85BC801-7BC9-968B-9411-AEBB0FCEE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1902"/>
              <a:ext cx="240" cy="2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62" name="Line 98">
              <a:extLst>
                <a:ext uri="{FF2B5EF4-FFF2-40B4-BE49-F238E27FC236}">
                  <a16:creationId xmlns:a16="http://schemas.microsoft.com/office/drawing/2014/main" id="{EFB1E422-72F3-9F7F-3E67-BF697F8A0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2082"/>
              <a:ext cx="5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3" name="Line 99">
              <a:extLst>
                <a:ext uri="{FF2B5EF4-FFF2-40B4-BE49-F238E27FC236}">
                  <a16:creationId xmlns:a16="http://schemas.microsoft.com/office/drawing/2014/main" id="{3CF92F70-0B02-34D0-134F-EDA11A961C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3" y="1953"/>
              <a:ext cx="0" cy="12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4" name="Line 100">
              <a:extLst>
                <a:ext uri="{FF2B5EF4-FFF2-40B4-BE49-F238E27FC236}">
                  <a16:creationId xmlns:a16="http://schemas.microsoft.com/office/drawing/2014/main" id="{39D4DC5D-B2C6-C977-2B2B-1BE3A6964E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6" y="1954"/>
              <a:ext cx="8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5" name="Line 101">
              <a:extLst>
                <a:ext uri="{FF2B5EF4-FFF2-40B4-BE49-F238E27FC236}">
                  <a16:creationId xmlns:a16="http://schemas.microsoft.com/office/drawing/2014/main" id="{68A853F8-CA83-F805-F509-8521D77E54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25" y="1956"/>
              <a:ext cx="0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66" name="Line 102">
              <a:extLst>
                <a:ext uri="{FF2B5EF4-FFF2-40B4-BE49-F238E27FC236}">
                  <a16:creationId xmlns:a16="http://schemas.microsoft.com/office/drawing/2014/main" id="{1296A250-1290-9393-B99A-15443B7AB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9" y="2082"/>
              <a:ext cx="8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</p:grpSp>
      <p:grpSp>
        <p:nvGrpSpPr>
          <p:cNvPr id="36967" name="Group 103">
            <a:extLst>
              <a:ext uri="{FF2B5EF4-FFF2-40B4-BE49-F238E27FC236}">
                <a16:creationId xmlns:a16="http://schemas.microsoft.com/office/drawing/2014/main" id="{A44544E7-F324-06D9-0345-F95FF946370F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4119563"/>
            <a:ext cx="381000" cy="381000"/>
            <a:chOff x="2181" y="1902"/>
            <a:chExt cx="240" cy="240"/>
          </a:xfrm>
        </p:grpSpPr>
        <p:sp>
          <p:nvSpPr>
            <p:cNvPr id="36968" name="Oval 104">
              <a:extLst>
                <a:ext uri="{FF2B5EF4-FFF2-40B4-BE49-F238E27FC236}">
                  <a16:creationId xmlns:a16="http://schemas.microsoft.com/office/drawing/2014/main" id="{9BA0C4BB-8127-037B-C9D1-C18D7562A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1902"/>
              <a:ext cx="240" cy="24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DE"/>
            </a:p>
          </p:txBody>
        </p:sp>
        <p:sp>
          <p:nvSpPr>
            <p:cNvPr id="36969" name="Line 105">
              <a:extLst>
                <a:ext uri="{FF2B5EF4-FFF2-40B4-BE49-F238E27FC236}">
                  <a16:creationId xmlns:a16="http://schemas.microsoft.com/office/drawing/2014/main" id="{68CA7261-E4DE-CFC1-D958-AB883FA4EB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2082"/>
              <a:ext cx="5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0" name="Line 106">
              <a:extLst>
                <a:ext uri="{FF2B5EF4-FFF2-40B4-BE49-F238E27FC236}">
                  <a16:creationId xmlns:a16="http://schemas.microsoft.com/office/drawing/2014/main" id="{7DD31693-93C3-23AA-E2FC-E7179EE5E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53" y="1953"/>
              <a:ext cx="0" cy="129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1" name="Line 107">
              <a:extLst>
                <a:ext uri="{FF2B5EF4-FFF2-40B4-BE49-F238E27FC236}">
                  <a16:creationId xmlns:a16="http://schemas.microsoft.com/office/drawing/2014/main" id="{F603777D-5D86-34B0-A1B2-EC1CCE59E6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6" y="1954"/>
              <a:ext cx="85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2" name="Line 108">
              <a:extLst>
                <a:ext uri="{FF2B5EF4-FFF2-40B4-BE49-F238E27FC236}">
                  <a16:creationId xmlns:a16="http://schemas.microsoft.com/office/drawing/2014/main" id="{473BC74F-DF52-B3EE-556C-8C5E8345E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325" y="1956"/>
              <a:ext cx="0" cy="12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  <p:sp>
          <p:nvSpPr>
            <p:cNvPr id="36973" name="Line 109">
              <a:extLst>
                <a:ext uri="{FF2B5EF4-FFF2-40B4-BE49-F238E27FC236}">
                  <a16:creationId xmlns:a16="http://schemas.microsoft.com/office/drawing/2014/main" id="{359861B9-3B6D-7F61-3636-DCF6056880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19" y="2082"/>
              <a:ext cx="87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36974" name="Freeform 110">
            <a:extLst>
              <a:ext uri="{FF2B5EF4-FFF2-40B4-BE49-F238E27FC236}">
                <a16:creationId xmlns:a16="http://schemas.microsoft.com/office/drawing/2014/main" id="{DEB2F327-578D-13B8-C167-D3EBE6EFD236}"/>
              </a:ext>
            </a:extLst>
          </p:cNvPr>
          <p:cNvSpPr>
            <a:spLocks/>
          </p:cNvSpPr>
          <p:nvPr/>
        </p:nvSpPr>
        <p:spPr bwMode="auto">
          <a:xfrm>
            <a:off x="4724400" y="4000500"/>
            <a:ext cx="228600" cy="304800"/>
          </a:xfrm>
          <a:custGeom>
            <a:avLst/>
            <a:gdLst>
              <a:gd name="T0" fmla="*/ 114 w 114"/>
              <a:gd name="T1" fmla="*/ 132 h 132"/>
              <a:gd name="T2" fmla="*/ 36 w 114"/>
              <a:gd name="T3" fmla="*/ 90 h 132"/>
              <a:gd name="T4" fmla="*/ 0 w 114"/>
              <a:gd name="T5" fmla="*/ 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" h="132">
                <a:moveTo>
                  <a:pt x="114" y="132"/>
                </a:moveTo>
                <a:cubicBezTo>
                  <a:pt x="101" y="125"/>
                  <a:pt x="55" y="112"/>
                  <a:pt x="36" y="90"/>
                </a:cubicBezTo>
                <a:cubicBezTo>
                  <a:pt x="17" y="68"/>
                  <a:pt x="8" y="19"/>
                  <a:pt x="0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5" name="Freeform 111">
            <a:extLst>
              <a:ext uri="{FF2B5EF4-FFF2-40B4-BE49-F238E27FC236}">
                <a16:creationId xmlns:a16="http://schemas.microsoft.com/office/drawing/2014/main" id="{956991DA-7DE3-0392-C7F5-28D21D57BA81}"/>
              </a:ext>
            </a:extLst>
          </p:cNvPr>
          <p:cNvSpPr>
            <a:spLocks/>
          </p:cNvSpPr>
          <p:nvPr/>
        </p:nvSpPr>
        <p:spPr bwMode="auto">
          <a:xfrm>
            <a:off x="3590925" y="4000501"/>
            <a:ext cx="247650" cy="295275"/>
          </a:xfrm>
          <a:custGeom>
            <a:avLst/>
            <a:gdLst>
              <a:gd name="T0" fmla="*/ 0 w 144"/>
              <a:gd name="T1" fmla="*/ 144 h 144"/>
              <a:gd name="T2" fmla="*/ 96 w 144"/>
              <a:gd name="T3" fmla="*/ 96 h 144"/>
              <a:gd name="T4" fmla="*/ 144 w 144"/>
              <a:gd name="T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44" y="16"/>
                  <a:pt x="144" y="0"/>
                </a:cubicBezTo>
              </a:path>
            </a:pathLst>
          </a:cu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6" name="Line 112">
            <a:extLst>
              <a:ext uri="{FF2B5EF4-FFF2-40B4-BE49-F238E27FC236}">
                <a16:creationId xmlns:a16="http://schemas.microsoft.com/office/drawing/2014/main" id="{C9D4E197-62A7-9148-CF45-07EE1F15B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06938" y="3983038"/>
            <a:ext cx="36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7" name="Line 113">
            <a:extLst>
              <a:ext uri="{FF2B5EF4-FFF2-40B4-BE49-F238E27FC236}">
                <a16:creationId xmlns:a16="http://schemas.microsoft.com/office/drawing/2014/main" id="{F6AC9870-DC68-1FE6-7E6C-7D6E5DD213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1113" y="3983038"/>
            <a:ext cx="365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78" name="Rectangle 114">
            <a:extLst>
              <a:ext uri="{FF2B5EF4-FFF2-40B4-BE49-F238E27FC236}">
                <a16:creationId xmlns:a16="http://schemas.microsoft.com/office/drawing/2014/main" id="{DDF98294-846B-7BDA-11DE-87EA0A587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162426"/>
            <a:ext cx="666750" cy="276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979" name="Line 115">
            <a:extLst>
              <a:ext uri="{FF2B5EF4-FFF2-40B4-BE49-F238E27FC236}">
                <a16:creationId xmlns:a16="http://schemas.microsoft.com/office/drawing/2014/main" id="{1281739E-5265-D321-3B47-EE5A3178E7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4514" y="4295775"/>
            <a:ext cx="1047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sp>
        <p:nvSpPr>
          <p:cNvPr id="36980" name="Text Box 116">
            <a:extLst>
              <a:ext uri="{FF2B5EF4-FFF2-40B4-BE49-F238E27FC236}">
                <a16:creationId xmlns:a16="http://schemas.microsoft.com/office/drawing/2014/main" id="{32DDEC57-E32D-7E51-E592-BD289919B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976" y="4127500"/>
            <a:ext cx="7617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-20 dB</a:t>
            </a:r>
          </a:p>
        </p:txBody>
      </p:sp>
      <p:grpSp>
        <p:nvGrpSpPr>
          <p:cNvPr id="36981" name="Group 117">
            <a:extLst>
              <a:ext uri="{FF2B5EF4-FFF2-40B4-BE49-F238E27FC236}">
                <a16:creationId xmlns:a16="http://schemas.microsoft.com/office/drawing/2014/main" id="{7976E98A-83D6-76D2-0D3D-59CD13373065}"/>
              </a:ext>
            </a:extLst>
          </p:cNvPr>
          <p:cNvGrpSpPr>
            <a:grpSpLocks/>
          </p:cNvGrpSpPr>
          <p:nvPr/>
        </p:nvGrpSpPr>
        <p:grpSpPr bwMode="auto">
          <a:xfrm>
            <a:off x="5734050" y="3622676"/>
            <a:ext cx="469900" cy="525463"/>
            <a:chOff x="2691" y="1613"/>
            <a:chExt cx="296" cy="331"/>
          </a:xfrm>
        </p:grpSpPr>
        <p:sp>
          <p:nvSpPr>
            <p:cNvPr id="36982" name="Text Box 118">
              <a:extLst>
                <a:ext uri="{FF2B5EF4-FFF2-40B4-BE49-F238E27FC236}">
                  <a16:creationId xmlns:a16="http://schemas.microsoft.com/office/drawing/2014/main" id="{D1CA6841-A2B0-4020-4002-3263D41BD0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1" y="1665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accent2"/>
                  </a:solidFill>
                </a:rPr>
                <a:t>V</a:t>
              </a:r>
            </a:p>
          </p:txBody>
        </p:sp>
        <p:sp>
          <p:nvSpPr>
            <p:cNvPr id="36983" name="Text Box 119">
              <a:extLst>
                <a:ext uri="{FF2B5EF4-FFF2-40B4-BE49-F238E27FC236}">
                  <a16:creationId xmlns:a16="http://schemas.microsoft.com/office/drawing/2014/main" id="{81B0E5AA-B70C-BB74-D124-CC3FDBD49E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6" y="1613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36984" name="Text Box 120">
              <a:extLst>
                <a:ext uri="{FF2B5EF4-FFF2-40B4-BE49-F238E27FC236}">
                  <a16:creationId xmlns:a16="http://schemas.microsoft.com/office/drawing/2014/main" id="{050A1739-7F22-95C0-524E-9EF6DB431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8" y="1732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36985" name="Text Box 121">
            <a:extLst>
              <a:ext uri="{FF2B5EF4-FFF2-40B4-BE49-F238E27FC236}">
                <a16:creationId xmlns:a16="http://schemas.microsoft.com/office/drawing/2014/main" id="{605CC159-F81A-E75D-FB0A-3453C697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378618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09" rIns="91418" bIns="45709">
            <a:spAutoFit/>
          </a:bodyPr>
          <a:lstStyle/>
          <a:p>
            <a:r>
              <a:rPr lang="en-US" altLang="en-DE" b="1"/>
              <a:t>7</a:t>
            </a:r>
          </a:p>
        </p:txBody>
      </p:sp>
      <p:sp>
        <p:nvSpPr>
          <p:cNvPr id="36986" name="Rectangle 122">
            <a:extLst>
              <a:ext uri="{FF2B5EF4-FFF2-40B4-BE49-F238E27FC236}">
                <a16:creationId xmlns:a16="http://schemas.microsoft.com/office/drawing/2014/main" id="{BF75EF87-B30B-78D0-5186-F9EB467FF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4167189"/>
            <a:ext cx="666750" cy="27622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36987" name="Text Box 123">
            <a:extLst>
              <a:ext uri="{FF2B5EF4-FFF2-40B4-BE49-F238E27FC236}">
                <a16:creationId xmlns:a16="http://schemas.microsoft.com/office/drawing/2014/main" id="{B02A0974-34C0-F3A7-0667-64244D59C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6" y="4132263"/>
            <a:ext cx="76174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1600" b="1"/>
              <a:t>-20 dB</a:t>
            </a:r>
          </a:p>
        </p:txBody>
      </p:sp>
      <p:sp>
        <p:nvSpPr>
          <p:cNvPr id="36988" name="Line 124">
            <a:extLst>
              <a:ext uri="{FF2B5EF4-FFF2-40B4-BE49-F238E27FC236}">
                <a16:creationId xmlns:a16="http://schemas.microsoft.com/office/drawing/2014/main" id="{38D01CA0-0CF4-D6A8-0086-418D370438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09876" y="4300538"/>
            <a:ext cx="10477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DE"/>
          </a:p>
        </p:txBody>
      </p:sp>
      <p:grpSp>
        <p:nvGrpSpPr>
          <p:cNvPr id="36989" name="Group 125">
            <a:extLst>
              <a:ext uri="{FF2B5EF4-FFF2-40B4-BE49-F238E27FC236}">
                <a16:creationId xmlns:a16="http://schemas.microsoft.com/office/drawing/2014/main" id="{9158968C-A7B8-0018-FBD8-293C5AEAB0D3}"/>
              </a:ext>
            </a:extLst>
          </p:cNvPr>
          <p:cNvGrpSpPr>
            <a:grpSpLocks/>
          </p:cNvGrpSpPr>
          <p:nvPr/>
        </p:nvGrpSpPr>
        <p:grpSpPr bwMode="auto">
          <a:xfrm>
            <a:off x="2005013" y="4048126"/>
            <a:ext cx="469900" cy="525463"/>
            <a:chOff x="2787" y="1709"/>
            <a:chExt cx="296" cy="331"/>
          </a:xfrm>
        </p:grpSpPr>
        <p:sp>
          <p:nvSpPr>
            <p:cNvPr id="36990" name="Text Box 126">
              <a:extLst>
                <a:ext uri="{FF2B5EF4-FFF2-40B4-BE49-F238E27FC236}">
                  <a16:creationId xmlns:a16="http://schemas.microsoft.com/office/drawing/2014/main" id="{0E938E53-BD9B-230C-2D0A-1F8490D31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7" y="1761"/>
              <a:ext cx="2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b="1">
                  <a:solidFill>
                    <a:schemeClr val="accent2"/>
                  </a:solidFill>
                </a:rPr>
                <a:t>V</a:t>
              </a:r>
            </a:p>
          </p:txBody>
        </p:sp>
        <p:sp>
          <p:nvSpPr>
            <p:cNvPr id="36991" name="Text Box 127">
              <a:extLst>
                <a:ext uri="{FF2B5EF4-FFF2-40B4-BE49-F238E27FC236}">
                  <a16:creationId xmlns:a16="http://schemas.microsoft.com/office/drawing/2014/main" id="{D4700687-37C4-FAD7-DBE8-0B0CF4341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2" y="1709"/>
              <a:ext cx="20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P</a:t>
              </a:r>
            </a:p>
          </p:txBody>
        </p:sp>
        <p:sp>
          <p:nvSpPr>
            <p:cNvPr id="36992" name="Text Box 128">
              <a:extLst>
                <a:ext uri="{FF2B5EF4-FFF2-40B4-BE49-F238E27FC236}">
                  <a16:creationId xmlns:a16="http://schemas.microsoft.com/office/drawing/2014/main" id="{D8A1504A-0BD4-6E05-C557-5083E523E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4" y="1828"/>
              <a:ext cx="1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DE" sz="1600" b="1">
                  <a:solidFill>
                    <a:schemeClr val="accent2"/>
                  </a:solidFill>
                </a:rPr>
                <a:t>6</a:t>
              </a:r>
            </a:p>
          </p:txBody>
        </p:sp>
      </p:grpSp>
      <p:sp>
        <p:nvSpPr>
          <p:cNvPr id="36993" name="Text Box 129">
            <a:extLst>
              <a:ext uri="{FF2B5EF4-FFF2-40B4-BE49-F238E27FC236}">
                <a16:creationId xmlns:a16="http://schemas.microsoft.com/office/drawing/2014/main" id="{9DD183BA-FC5F-80B4-F99B-425FB8CFE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9" y="1"/>
            <a:ext cx="80021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DE" sz="2400" dirty="0">
                <a:latin typeface="Times" panose="02020603050405020304" pitchFamily="18" charset="0"/>
              </a:rPr>
              <a:t>Details of Charlie Marcus group structures and measurements</a:t>
            </a:r>
          </a:p>
          <a:p>
            <a:pPr eaLnBrk="0" hangingPunct="0"/>
            <a:r>
              <a:rPr lang="en-US" altLang="en-DE" sz="2400" dirty="0">
                <a:latin typeface="Times" panose="02020603050405020304" pitchFamily="18" charset="0"/>
              </a:rPr>
              <a:t>  -- full electric circuit, measurement by spin-charge conversion</a:t>
            </a:r>
          </a:p>
          <a:p>
            <a:pPr eaLnBrk="0" hangingPunct="0"/>
            <a:r>
              <a:rPr lang="en-US" altLang="en-DE" sz="2400" dirty="0">
                <a:latin typeface="Times" panose="02020603050405020304" pitchFamily="18" charset="0"/>
              </a:rPr>
              <a:t>  -- charging honeycomb, termination at empty dots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19A7A0-B8C9-D122-6A58-84426EAF43FB}"/>
              </a:ext>
            </a:extLst>
          </p:cNvPr>
          <p:cNvSpPr txBox="1"/>
          <p:nvPr/>
        </p:nvSpPr>
        <p:spPr>
          <a:xfrm>
            <a:off x="142505" y="59379"/>
            <a:ext cx="90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c. 2005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326" y="46038"/>
            <a:ext cx="7189089" cy="563562"/>
          </a:xfrm>
        </p:spPr>
        <p:txBody>
          <a:bodyPr/>
          <a:lstStyle/>
          <a:p>
            <a:r>
              <a:rPr lang="en-US" sz="2400" dirty="0">
                <a:solidFill>
                  <a:srgbClr val="00A900"/>
                </a:solidFill>
                <a:latin typeface="Times New Roman"/>
                <a:cs typeface="Times New Roman"/>
              </a:rPr>
              <a:t>Two-electron spin qubits, c. 2012</a:t>
            </a:r>
          </a:p>
        </p:txBody>
      </p:sp>
      <p:grpSp>
        <p:nvGrpSpPr>
          <p:cNvPr id="119" name="Group 118"/>
          <p:cNvGrpSpPr/>
          <p:nvPr/>
        </p:nvGrpSpPr>
        <p:grpSpPr>
          <a:xfrm>
            <a:off x="2607100" y="-295273"/>
            <a:ext cx="6603778" cy="5629273"/>
            <a:chOff x="195442" y="22365"/>
            <a:chExt cx="6040812" cy="5260835"/>
          </a:xfrm>
        </p:grpSpPr>
        <p:grpSp>
          <p:nvGrpSpPr>
            <p:cNvPr id="18" name="Group 17"/>
            <p:cNvGrpSpPr/>
            <p:nvPr/>
          </p:nvGrpSpPr>
          <p:grpSpPr>
            <a:xfrm>
              <a:off x="1331759" y="2060551"/>
              <a:ext cx="4904495" cy="3206316"/>
              <a:chOff x="1549894" y="1737519"/>
              <a:chExt cx="4519308" cy="474816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52965" y="4744678"/>
                <a:ext cx="3879824" cy="174100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549894" y="3570573"/>
                <a:ext cx="3892961" cy="11756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551619" y="3276611"/>
                <a:ext cx="3897086" cy="293905"/>
              </a:xfrm>
              <a:prstGeom prst="rect">
                <a:avLst/>
              </a:prstGeom>
              <a:solidFill>
                <a:srgbClr val="B6B6B6"/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552964" y="2873830"/>
                <a:ext cx="3901593" cy="40657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1551622" y="2732315"/>
                <a:ext cx="3897086" cy="17417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scene3d>
                <a:camera prst="obliqueTopRight"/>
                <a:lightRig rig="balanced" dir="t"/>
              </a:scene3d>
              <a:sp3d extrusionH="3810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8992468">
                <a:off x="5509541" y="4861579"/>
                <a:ext cx="559661" cy="5111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prstClr val="black"/>
                    </a:solidFill>
                    <a:latin typeface="Calibri"/>
                  </a:rPr>
                  <a:t>GaAs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8825175">
                <a:off x="4804195" y="3280366"/>
                <a:ext cx="2045855" cy="311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Al</a:t>
                </a:r>
                <a:r>
                  <a:rPr lang="en-US" baseline="-25000" dirty="0">
                    <a:solidFill>
                      <a:prstClr val="black"/>
                    </a:solidFill>
                    <a:latin typeface="Calibri"/>
                  </a:rPr>
                  <a:t>0.3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Ga</a:t>
                </a:r>
                <a:r>
                  <a:rPr lang="en-US" baseline="-25000" dirty="0">
                    <a:solidFill>
                      <a:prstClr val="black"/>
                    </a:solidFill>
                    <a:latin typeface="Calibri"/>
                  </a:rPr>
                  <a:t>0.7</a:t>
                </a:r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As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8869001">
                <a:off x="5133577" y="2305310"/>
                <a:ext cx="1446895" cy="3113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Si doping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3026205" y="3421236"/>
              <a:ext cx="1698195" cy="998364"/>
              <a:chOff x="2525454" y="3409387"/>
              <a:chExt cx="2068343" cy="1017978"/>
            </a:xfrm>
          </p:grpSpPr>
          <p:sp>
            <p:nvSpPr>
              <p:cNvPr id="17" name="Freeform 16"/>
              <p:cNvSpPr/>
              <p:nvPr/>
            </p:nvSpPr>
            <p:spPr>
              <a:xfrm>
                <a:off x="2701011" y="3409387"/>
                <a:ext cx="1771860" cy="1017978"/>
              </a:xfrm>
              <a:custGeom>
                <a:avLst/>
                <a:gdLst>
                  <a:gd name="connsiteX0" fmla="*/ 0 w 3113314"/>
                  <a:gd name="connsiteY0" fmla="*/ 54428 h 1963056"/>
                  <a:gd name="connsiteX1" fmla="*/ 446314 w 3113314"/>
                  <a:gd name="connsiteY1" fmla="*/ 1741714 h 1963056"/>
                  <a:gd name="connsiteX2" fmla="*/ 1611086 w 3113314"/>
                  <a:gd name="connsiteY2" fmla="*/ 1197428 h 1963056"/>
                  <a:gd name="connsiteX3" fmla="*/ 2634343 w 3113314"/>
                  <a:gd name="connsiteY3" fmla="*/ 1763485 h 1963056"/>
                  <a:gd name="connsiteX4" fmla="*/ 3113314 w 3113314"/>
                  <a:gd name="connsiteY4" fmla="*/ 0 h 196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13314" h="1963056">
                    <a:moveTo>
                      <a:pt x="0" y="54428"/>
                    </a:moveTo>
                    <a:cubicBezTo>
                      <a:pt x="88900" y="802821"/>
                      <a:pt x="177800" y="1551214"/>
                      <a:pt x="446314" y="1741714"/>
                    </a:cubicBezTo>
                    <a:cubicBezTo>
                      <a:pt x="714828" y="1932214"/>
                      <a:pt x="1246415" y="1193800"/>
                      <a:pt x="1611086" y="1197428"/>
                    </a:cubicBezTo>
                    <a:cubicBezTo>
                      <a:pt x="1975757" y="1201056"/>
                      <a:pt x="2383972" y="1963056"/>
                      <a:pt x="2634343" y="1763485"/>
                    </a:cubicBezTo>
                    <a:cubicBezTo>
                      <a:pt x="2884714" y="1563914"/>
                      <a:pt x="2999014" y="781957"/>
                      <a:pt x="3113314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 rot="5400000">
                <a:off x="2979196" y="4160481"/>
                <a:ext cx="123019" cy="13629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525454" y="4093028"/>
                <a:ext cx="957975" cy="239495"/>
              </a:xfrm>
              <a:custGeom>
                <a:avLst/>
                <a:gdLst>
                  <a:gd name="connsiteX0" fmla="*/ 0 w 6803571"/>
                  <a:gd name="connsiteY0" fmla="*/ 1248228 h 1335314"/>
                  <a:gd name="connsiteX1" fmla="*/ 1611085 w 6803571"/>
                  <a:gd name="connsiteY1" fmla="*/ 192314 h 1335314"/>
                  <a:gd name="connsiteX2" fmla="*/ 2873828 w 6803571"/>
                  <a:gd name="connsiteY2" fmla="*/ 159657 h 1335314"/>
                  <a:gd name="connsiteX3" fmla="*/ 4310742 w 6803571"/>
                  <a:gd name="connsiteY3" fmla="*/ 1150257 h 1335314"/>
                  <a:gd name="connsiteX4" fmla="*/ 6803571 w 6803571"/>
                  <a:gd name="connsiteY4" fmla="*/ 1270000 h 1335314"/>
                  <a:gd name="connsiteX0" fmla="*/ 0 w 6803571"/>
                  <a:gd name="connsiteY0" fmla="*/ 1248228 h 1335314"/>
                  <a:gd name="connsiteX1" fmla="*/ 1175657 w 6803571"/>
                  <a:gd name="connsiteY1" fmla="*/ 976085 h 1335314"/>
                  <a:gd name="connsiteX2" fmla="*/ 1611085 w 6803571"/>
                  <a:gd name="connsiteY2" fmla="*/ 192314 h 1335314"/>
                  <a:gd name="connsiteX3" fmla="*/ 2873828 w 6803571"/>
                  <a:gd name="connsiteY3" fmla="*/ 159657 h 1335314"/>
                  <a:gd name="connsiteX4" fmla="*/ 4310742 w 6803571"/>
                  <a:gd name="connsiteY4" fmla="*/ 1150257 h 1335314"/>
                  <a:gd name="connsiteX5" fmla="*/ 6803571 w 6803571"/>
                  <a:gd name="connsiteY5" fmla="*/ 1270000 h 1335314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2873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420585 h 1507671"/>
                  <a:gd name="connsiteX1" fmla="*/ 11756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420585 h 1507671"/>
                  <a:gd name="connsiteX1" fmla="*/ 14042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4516" h="1355271">
                    <a:moveTo>
                      <a:pt x="0" y="1268185"/>
                    </a:moveTo>
                    <a:cubicBezTo>
                      <a:pt x="210457" y="1257299"/>
                      <a:pt x="992414" y="1184728"/>
                      <a:pt x="1404257" y="996042"/>
                    </a:cubicBezTo>
                    <a:cubicBezTo>
                      <a:pt x="1816100" y="807356"/>
                      <a:pt x="2099129" y="272142"/>
                      <a:pt x="2471057" y="136071"/>
                    </a:cubicBezTo>
                    <a:cubicBezTo>
                      <a:pt x="2842986" y="0"/>
                      <a:pt x="3214914" y="7257"/>
                      <a:pt x="3635828" y="179614"/>
                    </a:cubicBezTo>
                    <a:cubicBezTo>
                      <a:pt x="4056742" y="351971"/>
                      <a:pt x="4606761" y="985157"/>
                      <a:pt x="4996542" y="1170214"/>
                    </a:cubicBezTo>
                    <a:cubicBezTo>
                      <a:pt x="5386323" y="1355271"/>
                      <a:pt x="5518876" y="1283131"/>
                      <a:pt x="5974516" y="128995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 rot="5400000">
                <a:off x="4059759" y="4160477"/>
                <a:ext cx="123019" cy="13629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3635822" y="4093024"/>
                <a:ext cx="957975" cy="239495"/>
              </a:xfrm>
              <a:custGeom>
                <a:avLst/>
                <a:gdLst>
                  <a:gd name="connsiteX0" fmla="*/ 0 w 6803571"/>
                  <a:gd name="connsiteY0" fmla="*/ 1248228 h 1335314"/>
                  <a:gd name="connsiteX1" fmla="*/ 1611085 w 6803571"/>
                  <a:gd name="connsiteY1" fmla="*/ 192314 h 1335314"/>
                  <a:gd name="connsiteX2" fmla="*/ 2873828 w 6803571"/>
                  <a:gd name="connsiteY2" fmla="*/ 159657 h 1335314"/>
                  <a:gd name="connsiteX3" fmla="*/ 4310742 w 6803571"/>
                  <a:gd name="connsiteY3" fmla="*/ 1150257 h 1335314"/>
                  <a:gd name="connsiteX4" fmla="*/ 6803571 w 6803571"/>
                  <a:gd name="connsiteY4" fmla="*/ 1270000 h 1335314"/>
                  <a:gd name="connsiteX0" fmla="*/ 0 w 6803571"/>
                  <a:gd name="connsiteY0" fmla="*/ 1248228 h 1335314"/>
                  <a:gd name="connsiteX1" fmla="*/ 1175657 w 6803571"/>
                  <a:gd name="connsiteY1" fmla="*/ 976085 h 1335314"/>
                  <a:gd name="connsiteX2" fmla="*/ 1611085 w 6803571"/>
                  <a:gd name="connsiteY2" fmla="*/ 192314 h 1335314"/>
                  <a:gd name="connsiteX3" fmla="*/ 2873828 w 6803571"/>
                  <a:gd name="connsiteY3" fmla="*/ 159657 h 1335314"/>
                  <a:gd name="connsiteX4" fmla="*/ 4310742 w 6803571"/>
                  <a:gd name="connsiteY4" fmla="*/ 1150257 h 1335314"/>
                  <a:gd name="connsiteX5" fmla="*/ 6803571 w 6803571"/>
                  <a:gd name="connsiteY5" fmla="*/ 1270000 h 1335314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2873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3107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289957 h 1377043"/>
                  <a:gd name="connsiteX1" fmla="*/ 1175657 w 6803571"/>
                  <a:gd name="connsiteY1" fmla="*/ 1017814 h 1377043"/>
                  <a:gd name="connsiteX2" fmla="*/ 1611085 w 6803571"/>
                  <a:gd name="connsiteY2" fmla="*/ 234043 h 1377043"/>
                  <a:gd name="connsiteX3" fmla="*/ 2471057 w 6803571"/>
                  <a:gd name="connsiteY3" fmla="*/ 5443 h 1377043"/>
                  <a:gd name="connsiteX4" fmla="*/ 3635828 w 6803571"/>
                  <a:gd name="connsiteY4" fmla="*/ 201386 h 1377043"/>
                  <a:gd name="connsiteX5" fmla="*/ 4996542 w 6803571"/>
                  <a:gd name="connsiteY5" fmla="*/ 1191986 h 1377043"/>
                  <a:gd name="connsiteX6" fmla="*/ 6803571 w 6803571"/>
                  <a:gd name="connsiteY6" fmla="*/ 1311729 h 1377043"/>
                  <a:gd name="connsiteX0" fmla="*/ 0 w 6803571"/>
                  <a:gd name="connsiteY0" fmla="*/ 1420585 h 1507671"/>
                  <a:gd name="connsiteX1" fmla="*/ 11756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420585 h 1507671"/>
                  <a:gd name="connsiteX1" fmla="*/ 1404257 w 6803571"/>
                  <a:gd name="connsiteY1" fmla="*/ 1148442 h 1507671"/>
                  <a:gd name="connsiteX2" fmla="*/ 2471057 w 6803571"/>
                  <a:gd name="connsiteY2" fmla="*/ 136071 h 1507671"/>
                  <a:gd name="connsiteX3" fmla="*/ 3635828 w 6803571"/>
                  <a:gd name="connsiteY3" fmla="*/ 332014 h 1507671"/>
                  <a:gd name="connsiteX4" fmla="*/ 4996542 w 6803571"/>
                  <a:gd name="connsiteY4" fmla="*/ 1322614 h 1507671"/>
                  <a:gd name="connsiteX5" fmla="*/ 6803571 w 6803571"/>
                  <a:gd name="connsiteY5" fmla="*/ 1442357 h 15076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6803571"/>
                  <a:gd name="connsiteY0" fmla="*/ 1268185 h 1355271"/>
                  <a:gd name="connsiteX1" fmla="*/ 1404257 w 6803571"/>
                  <a:gd name="connsiteY1" fmla="*/ 996042 h 1355271"/>
                  <a:gd name="connsiteX2" fmla="*/ 2471057 w 6803571"/>
                  <a:gd name="connsiteY2" fmla="*/ 136071 h 1355271"/>
                  <a:gd name="connsiteX3" fmla="*/ 3635828 w 6803571"/>
                  <a:gd name="connsiteY3" fmla="*/ 179614 h 1355271"/>
                  <a:gd name="connsiteX4" fmla="*/ 4996542 w 6803571"/>
                  <a:gd name="connsiteY4" fmla="*/ 1170214 h 1355271"/>
                  <a:gd name="connsiteX5" fmla="*/ 6803571 w 6803571"/>
                  <a:gd name="connsiteY5" fmla="*/ 1289957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  <a:gd name="connsiteX0" fmla="*/ 0 w 5974516"/>
                  <a:gd name="connsiteY0" fmla="*/ 1268185 h 1355271"/>
                  <a:gd name="connsiteX1" fmla="*/ 1404257 w 5974516"/>
                  <a:gd name="connsiteY1" fmla="*/ 996042 h 1355271"/>
                  <a:gd name="connsiteX2" fmla="*/ 2471057 w 5974516"/>
                  <a:gd name="connsiteY2" fmla="*/ 136071 h 1355271"/>
                  <a:gd name="connsiteX3" fmla="*/ 3635828 w 5974516"/>
                  <a:gd name="connsiteY3" fmla="*/ 179614 h 1355271"/>
                  <a:gd name="connsiteX4" fmla="*/ 4996542 w 5974516"/>
                  <a:gd name="connsiteY4" fmla="*/ 1170214 h 1355271"/>
                  <a:gd name="connsiteX5" fmla="*/ 5974516 w 5974516"/>
                  <a:gd name="connsiteY5" fmla="*/ 1289958 h 1355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4516" h="1355271">
                    <a:moveTo>
                      <a:pt x="0" y="1268185"/>
                    </a:moveTo>
                    <a:cubicBezTo>
                      <a:pt x="210457" y="1257299"/>
                      <a:pt x="992414" y="1184728"/>
                      <a:pt x="1404257" y="996042"/>
                    </a:cubicBezTo>
                    <a:cubicBezTo>
                      <a:pt x="1816100" y="807356"/>
                      <a:pt x="2099129" y="272142"/>
                      <a:pt x="2471057" y="136071"/>
                    </a:cubicBezTo>
                    <a:cubicBezTo>
                      <a:pt x="2842986" y="0"/>
                      <a:pt x="3214914" y="7257"/>
                      <a:pt x="3635828" y="179614"/>
                    </a:cubicBezTo>
                    <a:cubicBezTo>
                      <a:pt x="4056742" y="351971"/>
                      <a:pt x="4606761" y="985157"/>
                      <a:pt x="4996542" y="1170214"/>
                    </a:cubicBezTo>
                    <a:cubicBezTo>
                      <a:pt x="5386323" y="1355271"/>
                      <a:pt x="5518876" y="1283131"/>
                      <a:pt x="5974516" y="1289958"/>
                    </a:cubicBez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3" name="Arc 22"/>
            <p:cNvSpPr/>
            <p:nvPr/>
          </p:nvSpPr>
          <p:spPr>
            <a:xfrm>
              <a:off x="631395" y="4016833"/>
              <a:ext cx="1362505" cy="967917"/>
            </a:xfrm>
            <a:prstGeom prst="arc">
              <a:avLst>
                <a:gd name="adj1" fmla="val 18880948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" name="Straight Connector 24"/>
            <p:cNvCxnSpPr>
              <a:stCxn id="23" idx="2"/>
            </p:cNvCxnSpPr>
            <p:nvPr/>
          </p:nvCxnSpPr>
          <p:spPr>
            <a:xfrm rot="5400000">
              <a:off x="1606391" y="4881175"/>
              <a:ext cx="767893" cy="71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 flipH="1" flipV="1">
              <a:off x="1706200" y="4105370"/>
              <a:ext cx="710451" cy="151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Arc 31"/>
            <p:cNvSpPr/>
            <p:nvPr/>
          </p:nvSpPr>
          <p:spPr>
            <a:xfrm>
              <a:off x="2025650" y="3048645"/>
              <a:ext cx="357316" cy="336813"/>
            </a:xfrm>
            <a:prstGeom prst="arc">
              <a:avLst>
                <a:gd name="adj1" fmla="val 10298118"/>
                <a:gd name="adj2" fmla="val 12778246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4" name="Straight Connector 33"/>
            <p:cNvCxnSpPr>
              <a:stCxn id="32" idx="0"/>
            </p:cNvCxnSpPr>
            <p:nvPr/>
          </p:nvCxnSpPr>
          <p:spPr>
            <a:xfrm rot="16200000" flipH="1">
              <a:off x="1806609" y="3464182"/>
              <a:ext cx="831218" cy="3888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endCxn id="32" idx="2"/>
            </p:cNvCxnSpPr>
            <p:nvPr/>
          </p:nvCxnSpPr>
          <p:spPr>
            <a:xfrm rot="10800000" flipV="1">
              <a:off x="2057132" y="2838449"/>
              <a:ext cx="489218" cy="2831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044700" y="2838450"/>
              <a:ext cx="495300" cy="6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2038350" y="2724150"/>
              <a:ext cx="171450" cy="107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Freeform 65"/>
            <p:cNvSpPr/>
            <p:nvPr/>
          </p:nvSpPr>
          <p:spPr>
            <a:xfrm rot="5400000">
              <a:off x="1831917" y="4194120"/>
              <a:ext cx="363880" cy="195945"/>
            </a:xfrm>
            <a:custGeom>
              <a:avLst/>
              <a:gdLst>
                <a:gd name="connsiteX0" fmla="*/ 0 w 6803571"/>
                <a:gd name="connsiteY0" fmla="*/ 1248228 h 1335314"/>
                <a:gd name="connsiteX1" fmla="*/ 1611085 w 6803571"/>
                <a:gd name="connsiteY1" fmla="*/ 192314 h 1335314"/>
                <a:gd name="connsiteX2" fmla="*/ 2873828 w 6803571"/>
                <a:gd name="connsiteY2" fmla="*/ 159657 h 1335314"/>
                <a:gd name="connsiteX3" fmla="*/ 4310742 w 6803571"/>
                <a:gd name="connsiteY3" fmla="*/ 1150257 h 1335314"/>
                <a:gd name="connsiteX4" fmla="*/ 6803571 w 6803571"/>
                <a:gd name="connsiteY4" fmla="*/ 1270000 h 1335314"/>
                <a:gd name="connsiteX0" fmla="*/ 0 w 6803571"/>
                <a:gd name="connsiteY0" fmla="*/ 1248228 h 1335314"/>
                <a:gd name="connsiteX1" fmla="*/ 1175657 w 6803571"/>
                <a:gd name="connsiteY1" fmla="*/ 976085 h 1335314"/>
                <a:gd name="connsiteX2" fmla="*/ 1611085 w 6803571"/>
                <a:gd name="connsiteY2" fmla="*/ 192314 h 1335314"/>
                <a:gd name="connsiteX3" fmla="*/ 2873828 w 6803571"/>
                <a:gd name="connsiteY3" fmla="*/ 159657 h 1335314"/>
                <a:gd name="connsiteX4" fmla="*/ 4310742 w 6803571"/>
                <a:gd name="connsiteY4" fmla="*/ 1150257 h 1335314"/>
                <a:gd name="connsiteX5" fmla="*/ 6803571 w 6803571"/>
                <a:gd name="connsiteY5" fmla="*/ 1270000 h 1335314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2873828 w 6803571"/>
                <a:gd name="connsiteY4" fmla="*/ 201386 h 1377043"/>
                <a:gd name="connsiteX5" fmla="*/ 43107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3107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9965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9965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289957 h 1377043"/>
                <a:gd name="connsiteX1" fmla="*/ 1175657 w 6803571"/>
                <a:gd name="connsiteY1" fmla="*/ 1017814 h 1377043"/>
                <a:gd name="connsiteX2" fmla="*/ 1611085 w 6803571"/>
                <a:gd name="connsiteY2" fmla="*/ 234043 h 1377043"/>
                <a:gd name="connsiteX3" fmla="*/ 2471057 w 6803571"/>
                <a:gd name="connsiteY3" fmla="*/ 5443 h 1377043"/>
                <a:gd name="connsiteX4" fmla="*/ 3635828 w 6803571"/>
                <a:gd name="connsiteY4" fmla="*/ 201386 h 1377043"/>
                <a:gd name="connsiteX5" fmla="*/ 4996542 w 6803571"/>
                <a:gd name="connsiteY5" fmla="*/ 1191986 h 1377043"/>
                <a:gd name="connsiteX6" fmla="*/ 6803571 w 6803571"/>
                <a:gd name="connsiteY6" fmla="*/ 1311729 h 1377043"/>
                <a:gd name="connsiteX0" fmla="*/ 0 w 6803571"/>
                <a:gd name="connsiteY0" fmla="*/ 1420585 h 1507671"/>
                <a:gd name="connsiteX1" fmla="*/ 1175657 w 6803571"/>
                <a:gd name="connsiteY1" fmla="*/ 1148442 h 1507671"/>
                <a:gd name="connsiteX2" fmla="*/ 2471057 w 6803571"/>
                <a:gd name="connsiteY2" fmla="*/ 136071 h 1507671"/>
                <a:gd name="connsiteX3" fmla="*/ 3635828 w 6803571"/>
                <a:gd name="connsiteY3" fmla="*/ 332014 h 1507671"/>
                <a:gd name="connsiteX4" fmla="*/ 4996542 w 6803571"/>
                <a:gd name="connsiteY4" fmla="*/ 1322614 h 1507671"/>
                <a:gd name="connsiteX5" fmla="*/ 6803571 w 6803571"/>
                <a:gd name="connsiteY5" fmla="*/ 1442357 h 1507671"/>
                <a:gd name="connsiteX0" fmla="*/ 0 w 6803571"/>
                <a:gd name="connsiteY0" fmla="*/ 1420585 h 1507671"/>
                <a:gd name="connsiteX1" fmla="*/ 1404257 w 6803571"/>
                <a:gd name="connsiteY1" fmla="*/ 1148442 h 1507671"/>
                <a:gd name="connsiteX2" fmla="*/ 2471057 w 6803571"/>
                <a:gd name="connsiteY2" fmla="*/ 136071 h 1507671"/>
                <a:gd name="connsiteX3" fmla="*/ 3635828 w 6803571"/>
                <a:gd name="connsiteY3" fmla="*/ 332014 h 1507671"/>
                <a:gd name="connsiteX4" fmla="*/ 4996542 w 6803571"/>
                <a:gd name="connsiteY4" fmla="*/ 1322614 h 1507671"/>
                <a:gd name="connsiteX5" fmla="*/ 6803571 w 6803571"/>
                <a:gd name="connsiteY5" fmla="*/ 1442357 h 1507671"/>
                <a:gd name="connsiteX0" fmla="*/ 0 w 6803571"/>
                <a:gd name="connsiteY0" fmla="*/ 1268185 h 1355271"/>
                <a:gd name="connsiteX1" fmla="*/ 1404257 w 6803571"/>
                <a:gd name="connsiteY1" fmla="*/ 996042 h 1355271"/>
                <a:gd name="connsiteX2" fmla="*/ 2471057 w 6803571"/>
                <a:gd name="connsiteY2" fmla="*/ 136071 h 1355271"/>
                <a:gd name="connsiteX3" fmla="*/ 3635828 w 6803571"/>
                <a:gd name="connsiteY3" fmla="*/ 179614 h 1355271"/>
                <a:gd name="connsiteX4" fmla="*/ 4996542 w 6803571"/>
                <a:gd name="connsiteY4" fmla="*/ 1170214 h 1355271"/>
                <a:gd name="connsiteX5" fmla="*/ 6803571 w 6803571"/>
                <a:gd name="connsiteY5" fmla="*/ 1289957 h 1355271"/>
                <a:gd name="connsiteX0" fmla="*/ 0 w 6803571"/>
                <a:gd name="connsiteY0" fmla="*/ 1268185 h 1355271"/>
                <a:gd name="connsiteX1" fmla="*/ 1404257 w 6803571"/>
                <a:gd name="connsiteY1" fmla="*/ 996042 h 1355271"/>
                <a:gd name="connsiteX2" fmla="*/ 2471057 w 6803571"/>
                <a:gd name="connsiteY2" fmla="*/ 136071 h 1355271"/>
                <a:gd name="connsiteX3" fmla="*/ 3635828 w 6803571"/>
                <a:gd name="connsiteY3" fmla="*/ 179614 h 1355271"/>
                <a:gd name="connsiteX4" fmla="*/ 4996542 w 6803571"/>
                <a:gd name="connsiteY4" fmla="*/ 1170214 h 1355271"/>
                <a:gd name="connsiteX5" fmla="*/ 6803571 w 6803571"/>
                <a:gd name="connsiteY5" fmla="*/ 1289957 h 1355271"/>
                <a:gd name="connsiteX0" fmla="*/ 0 w 6803571"/>
                <a:gd name="connsiteY0" fmla="*/ 1268185 h 1355271"/>
                <a:gd name="connsiteX1" fmla="*/ 1404257 w 6803571"/>
                <a:gd name="connsiteY1" fmla="*/ 996042 h 1355271"/>
                <a:gd name="connsiteX2" fmla="*/ 2471057 w 6803571"/>
                <a:gd name="connsiteY2" fmla="*/ 136071 h 1355271"/>
                <a:gd name="connsiteX3" fmla="*/ 3635828 w 6803571"/>
                <a:gd name="connsiteY3" fmla="*/ 179614 h 1355271"/>
                <a:gd name="connsiteX4" fmla="*/ 4996542 w 6803571"/>
                <a:gd name="connsiteY4" fmla="*/ 1170214 h 1355271"/>
                <a:gd name="connsiteX5" fmla="*/ 6803571 w 6803571"/>
                <a:gd name="connsiteY5" fmla="*/ 1289957 h 1355271"/>
                <a:gd name="connsiteX0" fmla="*/ 0 w 5974516"/>
                <a:gd name="connsiteY0" fmla="*/ 1268185 h 1355271"/>
                <a:gd name="connsiteX1" fmla="*/ 1404257 w 5974516"/>
                <a:gd name="connsiteY1" fmla="*/ 996042 h 1355271"/>
                <a:gd name="connsiteX2" fmla="*/ 2471057 w 5974516"/>
                <a:gd name="connsiteY2" fmla="*/ 136071 h 1355271"/>
                <a:gd name="connsiteX3" fmla="*/ 3635828 w 5974516"/>
                <a:gd name="connsiteY3" fmla="*/ 179614 h 1355271"/>
                <a:gd name="connsiteX4" fmla="*/ 4996542 w 5974516"/>
                <a:gd name="connsiteY4" fmla="*/ 1170214 h 1355271"/>
                <a:gd name="connsiteX5" fmla="*/ 5974516 w 5974516"/>
                <a:gd name="connsiteY5" fmla="*/ 1289958 h 1355271"/>
                <a:gd name="connsiteX0" fmla="*/ 0 w 5974516"/>
                <a:gd name="connsiteY0" fmla="*/ 1268185 h 1355271"/>
                <a:gd name="connsiteX1" fmla="*/ 1404257 w 5974516"/>
                <a:gd name="connsiteY1" fmla="*/ 996042 h 1355271"/>
                <a:gd name="connsiteX2" fmla="*/ 2471057 w 5974516"/>
                <a:gd name="connsiteY2" fmla="*/ 136071 h 1355271"/>
                <a:gd name="connsiteX3" fmla="*/ 3635828 w 5974516"/>
                <a:gd name="connsiteY3" fmla="*/ 179614 h 1355271"/>
                <a:gd name="connsiteX4" fmla="*/ 4996542 w 5974516"/>
                <a:gd name="connsiteY4" fmla="*/ 1170214 h 1355271"/>
                <a:gd name="connsiteX5" fmla="*/ 5974516 w 5974516"/>
                <a:gd name="connsiteY5" fmla="*/ 1289958 h 1355271"/>
                <a:gd name="connsiteX0" fmla="*/ 2 w 4570261"/>
                <a:gd name="connsiteY0" fmla="*/ 996042 h 1355271"/>
                <a:gd name="connsiteX1" fmla="*/ 1066802 w 4570261"/>
                <a:gd name="connsiteY1" fmla="*/ 136071 h 1355271"/>
                <a:gd name="connsiteX2" fmla="*/ 2231573 w 4570261"/>
                <a:gd name="connsiteY2" fmla="*/ 179614 h 1355271"/>
                <a:gd name="connsiteX3" fmla="*/ 3592287 w 4570261"/>
                <a:gd name="connsiteY3" fmla="*/ 1170214 h 1355271"/>
                <a:gd name="connsiteX4" fmla="*/ 4570261 w 4570261"/>
                <a:gd name="connsiteY4" fmla="*/ 1289958 h 135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0261" h="1355271">
                  <a:moveTo>
                    <a:pt x="2" y="996042"/>
                  </a:moveTo>
                  <a:cubicBezTo>
                    <a:pt x="411845" y="807356"/>
                    <a:pt x="694874" y="272142"/>
                    <a:pt x="1066802" y="136071"/>
                  </a:cubicBezTo>
                  <a:cubicBezTo>
                    <a:pt x="1438731" y="0"/>
                    <a:pt x="1810659" y="7257"/>
                    <a:pt x="2231573" y="179614"/>
                  </a:cubicBezTo>
                  <a:cubicBezTo>
                    <a:pt x="2652487" y="351971"/>
                    <a:pt x="3202506" y="985157"/>
                    <a:pt x="3592287" y="1170214"/>
                  </a:cubicBezTo>
                  <a:cubicBezTo>
                    <a:pt x="3982068" y="1355271"/>
                    <a:pt x="4114621" y="1283131"/>
                    <a:pt x="4570261" y="1289958"/>
                  </a:cubicBez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2110929" y="2993572"/>
              <a:ext cx="4016831" cy="34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 +   +   +   +   +   +   +   +   +   +   +   +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 rot="5400000" flipH="1" flipV="1">
              <a:off x="667658" y="4001408"/>
              <a:ext cx="2538184" cy="254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Group 35"/>
            <p:cNvGrpSpPr/>
            <p:nvPr/>
          </p:nvGrpSpPr>
          <p:grpSpPr>
            <a:xfrm>
              <a:off x="1699438" y="22365"/>
              <a:ext cx="4306824" cy="4590288"/>
              <a:chOff x="223629" y="994370"/>
              <a:chExt cx="2457487" cy="1943842"/>
            </a:xfrm>
            <a:scene3d>
              <a:camera prst="orthographicFront">
                <a:rot lat="4500000" lon="18840000" rev="18900000"/>
              </a:camera>
              <a:lightRig rig="balanced" dir="t"/>
            </a:scene3d>
          </p:grpSpPr>
          <p:pic>
            <p:nvPicPr>
              <p:cNvPr id="96" name="Picture 2" descr="Y:\qDots\SEM_pictures\Test0706\p2_Gc_d23_124.t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6855" t="29948" r="43945" b="20833"/>
              <a:stretch>
                <a:fillRect/>
              </a:stretch>
            </p:blipFill>
            <p:spPr bwMode="auto">
              <a:xfrm rot="5400000">
                <a:off x="480452" y="737547"/>
                <a:ext cx="1943842" cy="2457487"/>
              </a:xfrm>
              <a:prstGeom prst="rect">
                <a:avLst/>
              </a:prstGeom>
              <a:noFill/>
            </p:spPr>
          </p:pic>
          <p:sp>
            <p:nvSpPr>
              <p:cNvPr id="97" name="Oval 96"/>
              <p:cNvSpPr/>
              <p:nvPr/>
            </p:nvSpPr>
            <p:spPr>
              <a:xfrm rot="5400000">
                <a:off x="1806372" y="167639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 rot="5400000">
                <a:off x="1425372" y="167639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 flipH="1">
              <a:off x="195442" y="2343150"/>
              <a:ext cx="2776361" cy="1752600"/>
              <a:chOff x="3172535" y="1219200"/>
              <a:chExt cx="2182817" cy="1066800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rot="5400000" flipH="1" flipV="1">
                <a:off x="3073973" y="1317762"/>
                <a:ext cx="197125" cy="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 rot="10800000" flipH="1">
                <a:off x="3172536" y="1219200"/>
                <a:ext cx="18566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4191000" y="2286000"/>
                <a:ext cx="838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rot="5400000" flipH="1" flipV="1">
                <a:off x="4762500" y="2019300"/>
                <a:ext cx="5334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rot="5400000" flipH="1" flipV="1">
                <a:off x="4800600" y="1447800"/>
                <a:ext cx="457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4876800" y="1752600"/>
                <a:ext cx="33745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4953000" y="1676400"/>
                <a:ext cx="152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/>
              <p:cNvSpPr txBox="1"/>
              <p:nvPr/>
            </p:nvSpPr>
            <p:spPr>
              <a:xfrm>
                <a:off x="5139536" y="1538874"/>
                <a:ext cx="215816" cy="3676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-</a:t>
                </a:r>
              </a:p>
              <a:p>
                <a:r>
                  <a:rPr lang="en-US" dirty="0">
                    <a:solidFill>
                      <a:prstClr val="black"/>
                    </a:solidFill>
                    <a:latin typeface="Calibri"/>
                  </a:rPr>
                  <a:t>+</a:t>
                </a:r>
              </a:p>
            </p:txBody>
          </p:sp>
        </p:grpSp>
      </p:grpSp>
      <p:cxnSp>
        <p:nvCxnSpPr>
          <p:cNvPr id="122" name="Straight Arrow Connector 121"/>
          <p:cNvCxnSpPr/>
          <p:nvPr/>
        </p:nvCxnSpPr>
        <p:spPr>
          <a:xfrm>
            <a:off x="3329149" y="4191000"/>
            <a:ext cx="838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8458201" y="990600"/>
            <a:ext cx="188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Electrostatic gates</a:t>
            </a:r>
          </a:p>
        </p:txBody>
      </p:sp>
      <p:cxnSp>
        <p:nvCxnSpPr>
          <p:cNvPr id="128" name="Straight Arrow Connector 127"/>
          <p:cNvCxnSpPr/>
          <p:nvPr/>
        </p:nvCxnSpPr>
        <p:spPr>
          <a:xfrm rot="10800000" flipV="1">
            <a:off x="7672549" y="1371600"/>
            <a:ext cx="6858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5486401" y="4953000"/>
            <a:ext cx="2897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Individual confined electrons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 rot="16200000" flipV="1">
            <a:off x="6960477" y="4674476"/>
            <a:ext cx="533399" cy="236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1905000" y="990600"/>
            <a:ext cx="331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libri"/>
              </a:rPr>
              <a:t>GaAs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heterostructure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9" name="Straight Arrow Connector 138"/>
          <p:cNvCxnSpPr/>
          <p:nvPr/>
        </p:nvCxnSpPr>
        <p:spPr>
          <a:xfrm rot="5400000">
            <a:off x="8777449" y="2476500"/>
            <a:ext cx="1447800" cy="158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9577550" y="2362200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90 nm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1728950" y="405026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2D electron gas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924958" y="6380521"/>
            <a:ext cx="425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Thanks to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Hendrik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Bluhm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RWTH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-35494"/>
            <a:ext cx="2297765" cy="7465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D99AD4-C7F0-1DBB-790D-4CDE985BBECD}"/>
              </a:ext>
            </a:extLst>
          </p:cNvPr>
          <p:cNvSpPr txBox="1"/>
          <p:nvPr/>
        </p:nvSpPr>
        <p:spPr>
          <a:xfrm>
            <a:off x="59379" y="5505512"/>
            <a:ext cx="84373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</a:t>
            </a:r>
            <a:r>
              <a:rPr lang="en-DE" sz="2400" dirty="0"/>
              <a:t>engthy efforts to mitigate hyperfine effects (Ga &amp; As nuclei)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G</a:t>
            </a:r>
            <a:r>
              <a:rPr lang="en-DE" sz="2400" dirty="0"/>
              <a:t>radual realization: Si and Ge are better (many spin-zero nuclei)</a:t>
            </a:r>
          </a:p>
        </p:txBody>
      </p:sp>
    </p:spTree>
    <p:extLst>
      <p:ext uri="{BB962C8B-B14F-4D97-AF65-F5344CB8AC3E}">
        <p14:creationId xmlns:p14="http://schemas.microsoft.com/office/powerpoint/2010/main" val="3014014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9">
            <a:extLst>
              <a:ext uri="{FF2B5EF4-FFF2-40B4-BE49-F238E27FC236}">
                <a16:creationId xmlns:a16="http://schemas.microsoft.com/office/drawing/2014/main" id="{6B6A5579-3747-4F21-9CB5-9AD3DD4389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987" r="7987" b="27241"/>
          <a:stretch/>
        </p:blipFill>
        <p:spPr bwMode="auto">
          <a:xfrm>
            <a:off x="8214858" y="179962"/>
            <a:ext cx="3968821" cy="2022012"/>
          </a:xfrm>
          <a:prstGeom prst="rect">
            <a:avLst/>
          </a:prstGeom>
        </p:spPr>
      </p:pic>
      <p:pic>
        <p:nvPicPr>
          <p:cNvPr id="9" name="Bildplatzhalter 12">
            <a:extLst>
              <a:ext uri="{FF2B5EF4-FFF2-40B4-BE49-F238E27FC236}">
                <a16:creationId xmlns:a16="http://schemas.microsoft.com/office/drawing/2014/main" id="{7C343F7D-C3B5-496A-B7E6-50274FDD36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36" r="21056" b="23104"/>
          <a:stretch/>
        </p:blipFill>
        <p:spPr bwMode="auto">
          <a:xfrm>
            <a:off x="2009757" y="363495"/>
            <a:ext cx="2962210" cy="3065506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Bildplatzhalter 7">
            <a:extLst>
              <a:ext uri="{FF2B5EF4-FFF2-40B4-BE49-F238E27FC236}">
                <a16:creationId xmlns:a16="http://schemas.microsoft.com/office/drawing/2014/main" id="{15E36050-FF7C-4BD8-BDCD-0F38F31C47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25508" t="21006" r="22374" b="21006"/>
          <a:stretch/>
        </p:blipFill>
        <p:spPr bwMode="auto">
          <a:xfrm>
            <a:off x="14752" y="363494"/>
            <a:ext cx="1988816" cy="3087687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ABB85074-1566-4D0E-8B01-CD96F0DACEAF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731838" y="3633688"/>
            <a:ext cx="10980785" cy="623404"/>
          </a:xfrm>
        </p:spPr>
        <p:txBody>
          <a:bodyPr/>
          <a:lstStyle/>
          <a:p>
            <a:pPr>
              <a:defRPr/>
            </a:pPr>
            <a:r>
              <a:rPr lang="de-DE" dirty="0"/>
              <a:t>The </a:t>
            </a:r>
            <a:r>
              <a:rPr lang="de-DE" dirty="0" err="1"/>
              <a:t>beautiful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qubits</a:t>
            </a:r>
            <a:r>
              <a:rPr lang="de-DE" dirty="0"/>
              <a:t>:</a:t>
            </a:r>
            <a:endParaRPr dirty="0"/>
          </a:p>
        </p:txBody>
      </p:sp>
      <p:sp>
        <p:nvSpPr>
          <p:cNvPr id="12" name="Untertitel 3">
            <a:extLst>
              <a:ext uri="{FF2B5EF4-FFF2-40B4-BE49-F238E27FC236}">
                <a16:creationId xmlns:a16="http://schemas.microsoft.com/office/drawing/2014/main" id="{F293ACD0-E095-497F-AF52-A6D4CF31A9D0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731837" y="4970822"/>
            <a:ext cx="10728325" cy="360000"/>
          </a:xfrm>
        </p:spPr>
        <p:txBody>
          <a:bodyPr/>
          <a:lstStyle/>
          <a:p>
            <a:pPr>
              <a:defRPr/>
            </a:pPr>
            <a:r>
              <a:rPr lang="de-DE" dirty="0"/>
              <a:t>17.01.2025 | David </a:t>
            </a:r>
            <a:r>
              <a:rPr lang="de-DE" dirty="0" err="1"/>
              <a:t>Divincenzo</a:t>
            </a:r>
            <a:r>
              <a:rPr lang="de-DE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D571B-D99C-14F9-D762-6B75EBC6AE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B</a:t>
            </a:r>
            <a:r>
              <a:rPr lang="en-DE" dirty="0"/>
              <a:t>ut are they a technology?</a:t>
            </a:r>
          </a:p>
        </p:txBody>
      </p:sp>
      <p:pic>
        <p:nvPicPr>
          <p:cNvPr id="2" name="Picture 1" descr="A diagram of 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5E24D568-396D-66A4-7955-497C341AF7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53" r="34852"/>
          <a:stretch/>
        </p:blipFill>
        <p:spPr>
          <a:xfrm>
            <a:off x="4911218" y="194384"/>
            <a:ext cx="3303640" cy="325624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8222257D-9A52-658C-220F-68DED8353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3" b="22180"/>
          <a:stretch/>
        </p:blipFill>
        <p:spPr bwMode="auto">
          <a:xfrm>
            <a:off x="8214858" y="2233789"/>
            <a:ext cx="4109988" cy="117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48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5338E-BEB7-B1FC-BDE7-107B34378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56630F-6592-1A86-C044-2E942566B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8037" r="-1" b="38124"/>
          <a:stretch/>
        </p:blipFill>
        <p:spPr>
          <a:xfrm>
            <a:off x="5969089" y="1151905"/>
            <a:ext cx="6250619" cy="36778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0EB2FC-DB7F-06BD-69B2-C90858A53656}"/>
              </a:ext>
            </a:extLst>
          </p:cNvPr>
          <p:cNvSpPr txBox="1"/>
          <p:nvPr/>
        </p:nvSpPr>
        <p:spPr>
          <a:xfrm>
            <a:off x="10807107" y="4467561"/>
            <a:ext cx="9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/>
              <a:t>300nm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401BD-CEDF-FBCF-D30F-9930BEC581C3}"/>
              </a:ext>
            </a:extLst>
          </p:cNvPr>
          <p:cNvSpPr/>
          <p:nvPr/>
        </p:nvSpPr>
        <p:spPr>
          <a:xfrm>
            <a:off x="5604078" y="4740689"/>
            <a:ext cx="3195538" cy="27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EC26D0-AAFB-062F-7C14-E64149D993B2}"/>
              </a:ext>
            </a:extLst>
          </p:cNvPr>
          <p:cNvSpPr txBox="1"/>
          <p:nvPr/>
        </p:nvSpPr>
        <p:spPr>
          <a:xfrm>
            <a:off x="225631" y="292582"/>
            <a:ext cx="57434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800" dirty="0"/>
              <a:t>Present developments: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M</a:t>
            </a:r>
            <a:r>
              <a:rPr lang="en-DE" sz="2800" dirty="0"/>
              <a:t>uch improved spin qubits with Si/Ge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E" sz="2800" dirty="0"/>
              <a:t>&gt;99% gate fidelities (not 99.9%)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DE" sz="2800" dirty="0"/>
              <a:t>Multiqubit structures are working (~16)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B</a:t>
            </a:r>
            <a:r>
              <a:rPr lang="en-DE" sz="2800" dirty="0"/>
              <a:t>oast: “million qubits on a chip”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2800" dirty="0"/>
              <a:t>V</a:t>
            </a:r>
            <a:r>
              <a:rPr lang="en-DE" sz="2800" dirty="0"/>
              <a:t>ery misguided – not scalable!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044E2-7E45-F1EC-31C1-7FFBF73E562D}"/>
              </a:ext>
            </a:extLst>
          </p:cNvPr>
          <p:cNvSpPr txBox="1"/>
          <p:nvPr/>
        </p:nvSpPr>
        <p:spPr>
          <a:xfrm>
            <a:off x="8882743" y="68877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568190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1A44EEA-4DB2-3FBF-97F5-50DC0FAD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1" y="3466928"/>
            <a:ext cx="6073477" cy="29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BA7EC45-9C25-4084-1FFA-6876E2BD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5" y="641778"/>
            <a:ext cx="4533104" cy="526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0B3153-2920-8D67-4FE6-60F55FD2A62D}"/>
              </a:ext>
            </a:extLst>
          </p:cNvPr>
          <p:cNvSpPr txBox="1"/>
          <p:nvPr/>
        </p:nvSpPr>
        <p:spPr>
          <a:xfrm>
            <a:off x="-35626" y="0"/>
            <a:ext cx="76358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</a:t>
            </a:r>
            <a:r>
              <a:rPr lang="en-DE" sz="2800" dirty="0"/>
              <a:t>artial solution for scalability problem: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Electron shuttle: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Move single electron in gated structure by several microns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OK state fidelity now achieved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Leads to Infineon/ARQUE scalable architecture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Problem: extra valley quantum number</a:t>
            </a:r>
            <a:endParaRPr lang="en-DE" sz="2800" dirty="0"/>
          </a:p>
        </p:txBody>
      </p:sp>
    </p:spTree>
    <p:extLst>
      <p:ext uri="{BB962C8B-B14F-4D97-AF65-F5344CB8AC3E}">
        <p14:creationId xmlns:p14="http://schemas.microsoft.com/office/powerpoint/2010/main" val="594559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961F6C3A-FDDF-05E6-0B6E-9F1C448D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756" y="15521"/>
            <a:ext cx="6095999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7CC5D8-C910-7561-2194-B6FEDEE9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8037" r="-1" b="38124"/>
          <a:stretch/>
        </p:blipFill>
        <p:spPr>
          <a:xfrm>
            <a:off x="321730" y="1650669"/>
            <a:ext cx="5674897" cy="3339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5B4FAB-9FEB-8A68-83BB-F021D5EFF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59" t="4" r="81" b="-5"/>
          <a:stretch/>
        </p:blipFill>
        <p:spPr>
          <a:xfrm>
            <a:off x="-2708" y="5237990"/>
            <a:ext cx="5996627" cy="1403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4732C5-18FF-CBA9-379C-6A700E0F9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25" r="-2299" b="-2"/>
          <a:stretch/>
        </p:blipFill>
        <p:spPr>
          <a:xfrm>
            <a:off x="5888921" y="1591733"/>
            <a:ext cx="6461168" cy="4573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DC366-4828-AA41-D6F0-8BF584C51DEB}"/>
              </a:ext>
            </a:extLst>
          </p:cNvPr>
          <p:cNvSpPr txBox="1"/>
          <p:nvPr/>
        </p:nvSpPr>
        <p:spPr>
          <a:xfrm>
            <a:off x="4750130" y="4631373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300nm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AAD8D-BC8E-840D-43FF-B01B43361188}"/>
              </a:ext>
            </a:extLst>
          </p:cNvPr>
          <p:cNvSpPr txBox="1"/>
          <p:nvPr/>
        </p:nvSpPr>
        <p:spPr>
          <a:xfrm>
            <a:off x="-46405" y="106878"/>
            <a:ext cx="6241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New development: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</a:t>
            </a:r>
            <a:r>
              <a:rPr lang="en-DE" sz="2400" dirty="0"/>
              <a:t>everal problems solved by going to </a:t>
            </a:r>
            <a:r>
              <a:rPr lang="en-DE" sz="2400" b="1" dirty="0"/>
              <a:t>holes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DE" sz="2400" dirty="0"/>
              <a:t>ifferent heterostructure, primarily 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772B6-1273-79B8-EF84-79A2CACFBF8B}"/>
              </a:ext>
            </a:extLst>
          </p:cNvPr>
          <p:cNvSpPr txBox="1"/>
          <p:nvPr/>
        </p:nvSpPr>
        <p:spPr>
          <a:xfrm>
            <a:off x="6852059" y="1543794"/>
            <a:ext cx="24269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Veldhorst     Scappucci</a:t>
            </a:r>
          </a:p>
        </p:txBody>
      </p:sp>
    </p:spTree>
    <p:extLst>
      <p:ext uri="{BB962C8B-B14F-4D97-AF65-F5344CB8AC3E}">
        <p14:creationId xmlns:p14="http://schemas.microsoft.com/office/powerpoint/2010/main" val="22027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022AF-C477-E5B4-E2AC-97C63EB9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263" y="2113807"/>
            <a:ext cx="5533083" cy="4418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64EF7-26F4-32D9-DE89-BD68AD7DDF6E}"/>
              </a:ext>
            </a:extLst>
          </p:cNvPr>
          <p:cNvSpPr txBox="1"/>
          <p:nvPr/>
        </p:nvSpPr>
        <p:spPr>
          <a:xfrm>
            <a:off x="-46405" y="106878"/>
            <a:ext cx="11705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Completely different from Loss/DiVincenzo paradigm</a:t>
            </a:r>
            <a:r>
              <a:rPr lang="en-DE" sz="2400" i="1" dirty="0"/>
              <a:t>, highly relativistic</a:t>
            </a:r>
            <a:r>
              <a:rPr lang="en-DE" sz="24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Holes, as described by </a:t>
            </a:r>
            <a:r>
              <a:rPr lang="en-US" sz="2400" dirty="0" err="1"/>
              <a:t>Luttinger</a:t>
            </a:r>
            <a:r>
              <a:rPr lang="en-US" sz="2400" dirty="0"/>
              <a:t> Hamiltonian, have complex anisotropy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 factor 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zz</a:t>
            </a:r>
            <a:r>
              <a:rPr lang="en-US" sz="2400" dirty="0"/>
              <a:t>&gt;&gt;2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xx</a:t>
            </a:r>
            <a:r>
              <a:rPr lang="en-US" sz="2400" baseline="-25000" dirty="0"/>
              <a:t>, </a:t>
            </a:r>
            <a:r>
              <a:rPr lang="en-US" sz="2400" dirty="0" err="1"/>
              <a:t>g</a:t>
            </a:r>
            <a:r>
              <a:rPr lang="en-US" sz="2400" baseline="-25000" dirty="0" err="1"/>
              <a:t>yy</a:t>
            </a:r>
            <a:r>
              <a:rPr lang="en-US" sz="2400" baseline="-25000" dirty="0"/>
              <a:t> </a:t>
            </a:r>
            <a:r>
              <a:rPr lang="en-US" sz="2400" dirty="0"/>
              <a:t>~ 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Principal axes slightly rotated</a:t>
            </a:r>
            <a:endParaRPr lang="en-DE" sz="2400" dirty="0"/>
          </a:p>
          <a:p>
            <a:pPr lvl="2"/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4280256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8115E-0D21-417C-1158-7B3B044F1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BA9C3-A455-0923-1B06-C369336940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8037" r="-1" b="38124"/>
          <a:stretch/>
        </p:blipFill>
        <p:spPr>
          <a:xfrm>
            <a:off x="6472858" y="1292236"/>
            <a:ext cx="5674897" cy="3339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03051-1BD4-73FC-D1BC-DD1AD34176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59" t="4" r="81" b="-5"/>
          <a:stretch/>
        </p:blipFill>
        <p:spPr>
          <a:xfrm>
            <a:off x="2054687" y="4538746"/>
            <a:ext cx="5996627" cy="1403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A9072-43AB-4A0C-0E47-F92090B9EE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25" r="43622" b="59218"/>
          <a:stretch/>
        </p:blipFill>
        <p:spPr>
          <a:xfrm>
            <a:off x="8583394" y="4816039"/>
            <a:ext cx="3564361" cy="1865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72BAA-0594-3057-F9B5-2B5FAE5C833C}"/>
              </a:ext>
            </a:extLst>
          </p:cNvPr>
          <p:cNvSpPr txBox="1"/>
          <p:nvPr/>
        </p:nvSpPr>
        <p:spPr>
          <a:xfrm>
            <a:off x="10779833" y="435437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300nm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0478E8-FAFC-C9EC-CEDD-066C431436E5}"/>
              </a:ext>
            </a:extLst>
          </p:cNvPr>
          <p:cNvSpPr txBox="1"/>
          <p:nvPr/>
        </p:nvSpPr>
        <p:spPr>
          <a:xfrm>
            <a:off x="-46405" y="106878"/>
            <a:ext cx="117050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sz="2400" dirty="0"/>
              <a:t>Completely different from Loss/DiVincenzo paradigm</a:t>
            </a:r>
            <a:r>
              <a:rPr lang="en-DE" sz="2400" i="1" dirty="0"/>
              <a:t>, highly relativistic</a:t>
            </a:r>
            <a:endParaRPr lang="en-D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Holes, as described by </a:t>
            </a:r>
            <a:r>
              <a:rPr lang="en-US" sz="2400" dirty="0" err="1"/>
              <a:t>Luttinger</a:t>
            </a:r>
            <a:r>
              <a:rPr lang="en-US" sz="2400" dirty="0"/>
              <a:t> Hamiltonian, have complex anisotropy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 factor 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zz</a:t>
            </a:r>
            <a:r>
              <a:rPr lang="en-US" sz="2400" dirty="0"/>
              <a:t>&gt;&gt;2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g</a:t>
            </a:r>
            <a:r>
              <a:rPr lang="en-US" sz="2400" baseline="-25000" dirty="0" err="1"/>
              <a:t>xx</a:t>
            </a:r>
            <a:r>
              <a:rPr lang="en-US" sz="2400" baseline="-25000" dirty="0"/>
              <a:t>, </a:t>
            </a:r>
            <a:r>
              <a:rPr lang="en-US" sz="2400" dirty="0" err="1"/>
              <a:t>g</a:t>
            </a:r>
            <a:r>
              <a:rPr lang="en-US" sz="2400" baseline="-25000" dirty="0" err="1"/>
              <a:t>yy</a:t>
            </a:r>
            <a:r>
              <a:rPr lang="en-US" sz="2400" baseline="-25000" dirty="0"/>
              <a:t> </a:t>
            </a:r>
            <a:r>
              <a:rPr lang="en-US" sz="2400" dirty="0"/>
              <a:t>~ 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/>
              <a:t>Principle axes slightly rotated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But, successful gates by LD mechanism:</a:t>
            </a:r>
          </a:p>
          <a:p>
            <a:pPr lvl="2"/>
            <a:endParaRPr lang="en-DE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DCC7-84B3-F49E-F1B5-D8BD3ADE576F}"/>
              </a:ext>
            </a:extLst>
          </p:cNvPr>
          <p:cNvSpPr txBox="1"/>
          <p:nvPr/>
        </p:nvSpPr>
        <p:spPr>
          <a:xfrm>
            <a:off x="-46406" y="2735302"/>
            <a:ext cx="6609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Hole transferred to dot with rotated principle axes, causes Bloch-vector rotation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Excellent fidelity achieved</a:t>
            </a:r>
            <a:endParaRPr lang="en-DE" sz="2400" dirty="0"/>
          </a:p>
          <a:p>
            <a:pPr lvl="2"/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367264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449618" y="6356351"/>
            <a:ext cx="2133600" cy="365125"/>
          </a:xfrm>
        </p:spPr>
        <p:txBody>
          <a:bodyPr/>
          <a:lstStyle/>
          <a:p>
            <a:pPr defTabSz="457200">
              <a:defRPr/>
            </a:pPr>
            <a:fld id="{C621E7A1-BBE2-4C7F-BCEA-D65A6E3CB8EF}" type="slidenum">
              <a:rPr lang="de-DE">
                <a:solidFill>
                  <a:srgbClr val="000000"/>
                </a:solidFill>
                <a:latin typeface="Arial"/>
                <a:cs typeface="Arial"/>
              </a:rPr>
              <a:pPr defTabSz="457200">
                <a:defRPr/>
              </a:pPr>
              <a:t>25</a:t>
            </a:fld>
            <a:endParaRPr lang="de-DE">
              <a:solidFill>
                <a:srgbClr val="D3D9DD"/>
              </a:solidFill>
              <a:latin typeface="Arial"/>
              <a:cs typeface="Arial"/>
            </a:endParaRPr>
          </a:p>
        </p:txBody>
      </p:sp>
      <p:pic>
        <p:nvPicPr>
          <p:cNvPr id="13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4" y="782185"/>
            <a:ext cx="3810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130" y="5676938"/>
            <a:ext cx="685596" cy="70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4" name="Gerade Verbindung mit Pfeil 313"/>
          <p:cNvCxnSpPr/>
          <p:nvPr/>
        </p:nvCxnSpPr>
        <p:spPr>
          <a:xfrm flipH="1" flipV="1">
            <a:off x="1876138" y="5963882"/>
            <a:ext cx="442650" cy="1384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Gerade Verbindung 314"/>
          <p:cNvCxnSpPr>
            <a:cxnSpLocks/>
          </p:cNvCxnSpPr>
          <p:nvPr/>
        </p:nvCxnSpPr>
        <p:spPr>
          <a:xfrm flipH="1">
            <a:off x="2200166" y="3657600"/>
            <a:ext cx="1952603" cy="24264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Gerade Verbindung 315"/>
          <p:cNvCxnSpPr/>
          <p:nvPr/>
        </p:nvCxnSpPr>
        <p:spPr>
          <a:xfrm flipH="1">
            <a:off x="2352568" y="6033131"/>
            <a:ext cx="5088675" cy="14320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Gerade Verbindung 323"/>
          <p:cNvCxnSpPr/>
          <p:nvPr/>
        </p:nvCxnSpPr>
        <p:spPr>
          <a:xfrm>
            <a:off x="868018" y="1916832"/>
            <a:ext cx="0" cy="47525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Gerade Verbindung 324"/>
          <p:cNvCxnSpPr/>
          <p:nvPr/>
        </p:nvCxnSpPr>
        <p:spPr>
          <a:xfrm flipH="1">
            <a:off x="868020" y="6669360"/>
            <a:ext cx="280831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928" y="2656857"/>
            <a:ext cx="4851714" cy="337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Rechteck 77"/>
          <p:cNvSpPr/>
          <p:nvPr/>
        </p:nvSpPr>
        <p:spPr>
          <a:xfrm>
            <a:off x="4958886" y="908720"/>
            <a:ext cx="3881260" cy="194421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12" name="Picture 2" descr="http://upload.wikimedia.org/wikipedia/commons/thumb/a/a9/Shore_code.svg/500px-Shore_cod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75" y="49850"/>
            <a:ext cx="2331168" cy="1170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6" name="Gerade Verbindung 325"/>
          <p:cNvCxnSpPr/>
          <p:nvPr/>
        </p:nvCxnSpPr>
        <p:spPr>
          <a:xfrm>
            <a:off x="3676330" y="1916832"/>
            <a:ext cx="0" cy="47525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5167738" y="6669360"/>
            <a:ext cx="936104" cy="720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B40F7E-8D80-9FF8-C080-AF9EB0E5B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761354" y="1220096"/>
            <a:ext cx="853648" cy="1812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2ADAD1-ADF7-7A0F-7328-31334772586D}"/>
              </a:ext>
            </a:extLst>
          </p:cNvPr>
          <p:cNvSpPr txBox="1"/>
          <p:nvPr/>
        </p:nvSpPr>
        <p:spPr>
          <a:xfrm>
            <a:off x="7342094" y="240272"/>
            <a:ext cx="62390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Prospective architecture: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Cold control circuits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Very few cables into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my skepticism: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Power consumption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minaturization</a:t>
            </a:r>
            <a:endParaRPr lang="en-US" sz="2400" dirty="0"/>
          </a:p>
          <a:p>
            <a:pPr lvl="2"/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1807660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BDDC-A760-A301-174D-8856F485B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AD22-5C34-FF27-5373-4E0D5BC7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Observations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3FD08-23D0-2E1D-6B6D-C56771C08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DE" dirty="0"/>
              <a:t>Spin qubits: “moderate success”</a:t>
            </a:r>
          </a:p>
          <a:p>
            <a:r>
              <a:rPr lang="en-GB" dirty="0"/>
              <a:t>E</a:t>
            </a:r>
            <a:r>
              <a:rPr lang="en-DE" dirty="0"/>
              <a:t>xplores many interesting physics ideas</a:t>
            </a:r>
          </a:p>
          <a:p>
            <a:r>
              <a:rPr lang="en-GB" dirty="0"/>
              <a:t>P</a:t>
            </a:r>
            <a:r>
              <a:rPr lang="en-DE" dirty="0"/>
              <a:t>roblems of excessive decoherence, extra degrees of freedom slowly overcome</a:t>
            </a:r>
          </a:p>
          <a:p>
            <a:r>
              <a:rPr lang="en-GB" dirty="0"/>
              <a:t>N</a:t>
            </a:r>
            <a:r>
              <a:rPr lang="en-DE" dirty="0"/>
              <a:t>ovel discussions of scaling route, many problems can be foreseen</a:t>
            </a:r>
          </a:p>
          <a:p>
            <a:r>
              <a:rPr lang="en-GB" dirty="0"/>
              <a:t>R</a:t>
            </a:r>
            <a:r>
              <a:rPr lang="en-DE" dirty="0"/>
              <a:t>evived modern attention to beautiful aspects (e.g., Kohn-Luttinger picture) of semiconductor physics</a:t>
            </a:r>
          </a:p>
        </p:txBody>
      </p:sp>
    </p:spTree>
    <p:extLst>
      <p:ext uri="{BB962C8B-B14F-4D97-AF65-F5344CB8AC3E}">
        <p14:creationId xmlns:p14="http://schemas.microsoft.com/office/powerpoint/2010/main" val="396248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481B-34A0-9E67-1DFC-24EAECC49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1A60F-B763-7C1D-35FB-27F210983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78322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38" name="Picture 2">
            <a:extLst>
              <a:ext uri="{FF2B5EF4-FFF2-40B4-BE49-F238E27FC236}">
                <a16:creationId xmlns:a16="http://schemas.microsoft.com/office/drawing/2014/main" id="{22C39AAA-AF14-CCFE-85BA-50BFA3E45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89916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3939" name="Rectangle 3">
            <a:extLst>
              <a:ext uri="{FF2B5EF4-FFF2-40B4-BE49-F238E27FC236}">
                <a16:creationId xmlns:a16="http://schemas.microsoft.com/office/drawing/2014/main" id="{83C2396E-E745-B654-1F62-9C9601E22E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686800" y="6019800"/>
            <a:ext cx="1295400" cy="304800"/>
          </a:xfrm>
          <a:noFill/>
          <a:ln/>
        </p:spPr>
        <p:txBody>
          <a:bodyPr/>
          <a:lstStyle/>
          <a:p>
            <a:r>
              <a:rPr lang="en-US" altLang="en-DE" sz="400"/>
              <a:t>Quantum-dot array proposal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FF712765-05D7-6D49-963E-0E0242892C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6096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Five criteria for physical implementation of a quantum computer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D34C6EA-9DC9-715D-EEB9-4A7DAE1BB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2362200"/>
            <a:ext cx="84582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Well defined extendible qubit array -stable memory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Preparable in the “000…” state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Long decoherence time (&gt;10</a:t>
            </a:r>
            <a:r>
              <a:rPr lang="en-US" altLang="en-DE" sz="2800" baseline="30000">
                <a:latin typeface="Gill Sans" panose="020B0502020104020203" pitchFamily="34" charset="-79"/>
              </a:rPr>
              <a:t>4 </a:t>
            </a:r>
            <a:r>
              <a:rPr lang="en-US" altLang="en-DE" sz="2800">
                <a:latin typeface="Gill Sans" panose="020B0502020104020203" pitchFamily="34" charset="-79"/>
              </a:rPr>
              <a:t>operation time)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Universal set of gate operations</a:t>
            </a:r>
          </a:p>
          <a:p>
            <a:pPr marL="609600" indent="-609600">
              <a:buFontTx/>
              <a:buAutoNum type="arabicPeriod"/>
            </a:pPr>
            <a:r>
              <a:rPr lang="en-US" altLang="en-DE" sz="2800">
                <a:latin typeface="Gill Sans" panose="020B0502020104020203" pitchFamily="34" charset="-79"/>
              </a:rPr>
              <a:t>Single-quantum measurements</a:t>
            </a:r>
          </a:p>
        </p:txBody>
      </p:sp>
      <p:sp>
        <p:nvSpPr>
          <p:cNvPr id="162820" name="Rectangle 4">
            <a:extLst>
              <a:ext uri="{FF2B5EF4-FFF2-40B4-BE49-F238E27FC236}">
                <a16:creationId xmlns:a16="http://schemas.microsoft.com/office/drawing/2014/main" id="{E0E5734B-2E32-404A-87E2-C09FEC8C4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638800"/>
            <a:ext cx="8686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SzPct val="100000"/>
            </a:pPr>
            <a:r>
              <a:rPr lang="en-US" altLang="en-DE" sz="1800">
                <a:solidFill>
                  <a:srgbClr val="000000"/>
                </a:solidFill>
                <a:latin typeface="Gill Sans" panose="020B0502020104020203" pitchFamily="34" charset="-79"/>
              </a:rPr>
              <a:t>D. P. DiVincenzo, in Mesoscopic Electron Transport, eds. Sohn, Kowenhoven, Schoen (Kluwer 1997), p. 657, cond-mat/9612126; “The Physical Implementation of Quantum Computation,” Fort. der Physik 48, 771 (2000), quant-ph/0002077.</a:t>
            </a:r>
          </a:p>
        </p:txBody>
      </p:sp>
      <p:pic>
        <p:nvPicPr>
          <p:cNvPr id="162821" name="Picture 5">
            <a:extLst>
              <a:ext uri="{FF2B5EF4-FFF2-40B4-BE49-F238E27FC236}">
                <a16:creationId xmlns:a16="http://schemas.microsoft.com/office/drawing/2014/main" id="{B6D78742-DC39-1DB4-518F-339979E4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1295400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DDBB-4E49-44B8-9997-92F9C8EA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355C9-76CD-3817-E8DA-A1C9F53F8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100 years ago – extra 2-level systems in nature</a:t>
            </a:r>
          </a:p>
          <a:p>
            <a:r>
              <a:rPr lang="en-GB" dirty="0"/>
              <a:t>S</a:t>
            </a:r>
            <a:r>
              <a:rPr lang="en-DE" dirty="0"/>
              <a:t>pin &amp; quantum tunneling</a:t>
            </a:r>
          </a:p>
          <a:p>
            <a:r>
              <a:rPr lang="en-GB" dirty="0"/>
              <a:t>F</a:t>
            </a:r>
            <a:r>
              <a:rPr lang="en-DE" dirty="0"/>
              <a:t>irst spin qubit concepts</a:t>
            </a:r>
          </a:p>
          <a:p>
            <a:r>
              <a:rPr lang="en-GB" dirty="0"/>
              <a:t>S</a:t>
            </a:r>
            <a:r>
              <a:rPr lang="en-DE" dirty="0"/>
              <a:t>urprising path of experiments</a:t>
            </a:r>
          </a:p>
          <a:p>
            <a:r>
              <a:rPr lang="en-GB" dirty="0"/>
              <a:t>D</a:t>
            </a:r>
            <a:r>
              <a:rPr lang="en-DE" dirty="0"/>
              <a:t>ifficulties slowly overcome</a:t>
            </a:r>
          </a:p>
          <a:p>
            <a:r>
              <a:rPr lang="en-GB" dirty="0"/>
              <a:t>L</a:t>
            </a:r>
            <a:r>
              <a:rPr lang="en-DE" dirty="0"/>
              <a:t>atest concepts</a:t>
            </a:r>
          </a:p>
          <a:p>
            <a:r>
              <a:rPr lang="en-GB" dirty="0"/>
              <a:t>R</a:t>
            </a:r>
            <a:r>
              <a:rPr lang="en-DE" dirty="0"/>
              <a:t>oute to scalability?</a:t>
            </a:r>
          </a:p>
        </p:txBody>
      </p:sp>
    </p:spTree>
    <p:extLst>
      <p:ext uri="{BB962C8B-B14F-4D97-AF65-F5344CB8AC3E}">
        <p14:creationId xmlns:p14="http://schemas.microsoft.com/office/powerpoint/2010/main" val="2555491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026">
            <a:extLst>
              <a:ext uri="{FF2B5EF4-FFF2-40B4-BE49-F238E27FC236}">
                <a16:creationId xmlns:a16="http://schemas.microsoft.com/office/drawing/2014/main" id="{C7FDD36E-388A-EB5F-051D-76D29FB437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00400" y="381000"/>
            <a:ext cx="57912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5. Measurement requirement</a:t>
            </a:r>
          </a:p>
        </p:txBody>
      </p:sp>
      <p:sp>
        <p:nvSpPr>
          <p:cNvPr id="182275" name="Rectangle 1027">
            <a:extLst>
              <a:ext uri="{FF2B5EF4-FFF2-40B4-BE49-F238E27FC236}">
                <a16:creationId xmlns:a16="http://schemas.microsoft.com/office/drawing/2014/main" id="{EA31869A-C396-C20A-9566-177527F4B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990600"/>
            <a:ext cx="8382000" cy="563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600"/>
              <a:t>Ideal quantum measurement for quantum computing:</a:t>
            </a:r>
          </a:p>
          <a:p>
            <a:pPr>
              <a:buFontTx/>
              <a:buNone/>
            </a:pPr>
            <a:r>
              <a:rPr lang="en-US" altLang="en-DE" sz="2600"/>
              <a:t>For the selected qubit: </a:t>
            </a:r>
          </a:p>
          <a:p>
            <a:pPr>
              <a:buFontTx/>
              <a:buNone/>
            </a:pPr>
            <a:r>
              <a:rPr lang="en-US" altLang="en-DE" sz="2600"/>
              <a:t>if its state is |0</a:t>
            </a:r>
            <a:r>
              <a:rPr lang="en-US" altLang="en-DE" sz="2600">
                <a:sym typeface="Math B" pitchFamily="2" charset="2"/>
              </a:rPr>
              <a:t>, the classical outcome is always </a:t>
            </a:r>
            <a:r>
              <a:rPr lang="en-US" altLang="en-DE" sz="2600" b="1">
                <a:solidFill>
                  <a:schemeClr val="accent1"/>
                </a:solidFill>
                <a:sym typeface="Math B" pitchFamily="2" charset="2"/>
              </a:rPr>
              <a:t>“0”</a:t>
            </a:r>
            <a:r>
              <a:rPr lang="en-US" altLang="en-DE" sz="2600">
                <a:solidFill>
                  <a:schemeClr val="accent1"/>
                </a:solidFill>
                <a:sym typeface="Math B" pitchFamily="2" charset="2"/>
              </a:rPr>
              <a:t> </a:t>
            </a:r>
          </a:p>
          <a:p>
            <a:pPr>
              <a:buFontTx/>
              <a:buNone/>
            </a:pPr>
            <a:r>
              <a:rPr lang="en-US" altLang="en-DE" sz="2600"/>
              <a:t>if its state is |1</a:t>
            </a:r>
            <a:r>
              <a:rPr lang="en-US" altLang="en-DE" sz="2600">
                <a:sym typeface="Math B" pitchFamily="2" charset="2"/>
              </a:rPr>
              <a:t>, the classical outcome is always </a:t>
            </a:r>
            <a:r>
              <a:rPr lang="en-US" altLang="en-DE" sz="2600" b="1">
                <a:solidFill>
                  <a:schemeClr val="accent1"/>
                </a:solidFill>
                <a:sym typeface="Math B" pitchFamily="2" charset="2"/>
              </a:rPr>
              <a:t>“1”</a:t>
            </a:r>
          </a:p>
          <a:p>
            <a:pPr>
              <a:buFontTx/>
              <a:buNone/>
            </a:pPr>
            <a:r>
              <a:rPr lang="en-US" altLang="en-DE" sz="2600">
                <a:sym typeface="Math B" pitchFamily="2" charset="2"/>
              </a:rPr>
              <a:t>(100% quantum efficiency)</a:t>
            </a:r>
          </a:p>
          <a:p>
            <a:r>
              <a:rPr lang="en-US" altLang="en-DE" sz="2600">
                <a:sym typeface="Math B" pitchFamily="2" charset="2"/>
              </a:rPr>
              <a:t>If quantum efficiency is not perfect but still large (50%), desired measurement is achieved by “copying” (using cNOT gates) qubit into several others and measuring all.</a:t>
            </a:r>
          </a:p>
          <a:p>
            <a:r>
              <a:rPr lang="en-US" altLang="en-DE" sz="2600">
                <a:sym typeface="Math B" pitchFamily="2" charset="2"/>
              </a:rPr>
              <a:t>If q.e. is very low, quantum computing can still be accomplished using ensemble technique (cf. bulk NMR)</a:t>
            </a:r>
          </a:p>
          <a:p>
            <a:r>
              <a:rPr lang="en-US" altLang="en-DE" sz="2600">
                <a:sym typeface="Math B" pitchFamily="2" charset="2"/>
              </a:rPr>
              <a:t>Fast measurements (10</a:t>
            </a:r>
            <a:r>
              <a:rPr lang="en-US" altLang="en-DE" sz="2600" baseline="30000">
                <a:sym typeface="Math B" pitchFamily="2" charset="2"/>
              </a:rPr>
              <a:t>-4</a:t>
            </a:r>
            <a:r>
              <a:rPr lang="en-US" altLang="en-DE" sz="2600">
                <a:sym typeface="Math B" pitchFamily="2" charset="2"/>
              </a:rPr>
              <a:t> of decoherence time) permit easier error correction, but are not necessary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>
            <a:extLst>
              <a:ext uri="{FF2B5EF4-FFF2-40B4-BE49-F238E27FC236}">
                <a16:creationId xmlns:a16="http://schemas.microsoft.com/office/drawing/2014/main" id="{9CE6A597-339F-07AA-E6B4-BFEA85BEA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6988"/>
            <a:ext cx="7269163" cy="690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347" name="Text Box 3">
            <a:extLst>
              <a:ext uri="{FF2B5EF4-FFF2-40B4-BE49-F238E27FC236}">
                <a16:creationId xmlns:a16="http://schemas.microsoft.com/office/drawing/2014/main" id="{A73AC4F1-7E5B-C211-873A-6638414EA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836614"/>
            <a:ext cx="18859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1600">
                <a:solidFill>
                  <a:srgbClr val="00AE00"/>
                </a:solidFill>
                <a:latin typeface="Arial" panose="020B0604020202020204" pitchFamily="34" charset="0"/>
              </a:rPr>
              <a:t>Loss &amp; DiVincenzo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1600">
                <a:solidFill>
                  <a:srgbClr val="00AE00"/>
                </a:solidFill>
                <a:latin typeface="Arial" panose="020B0604020202020204" pitchFamily="34" charset="0"/>
              </a:rPr>
              <a:t>quant-ph/9701055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050">
            <a:extLst>
              <a:ext uri="{FF2B5EF4-FFF2-40B4-BE49-F238E27FC236}">
                <a16:creationId xmlns:a16="http://schemas.microsoft.com/office/drawing/2014/main" id="{25C3131D-6A54-2D38-05A9-BEBB3EF72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3386139"/>
            <a:ext cx="6551613" cy="169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3" name="Picture 2051">
            <a:extLst>
              <a:ext uri="{FF2B5EF4-FFF2-40B4-BE49-F238E27FC236}">
                <a16:creationId xmlns:a16="http://schemas.microsoft.com/office/drawing/2014/main" id="{257BFBE7-5F70-D50E-886E-E818A306C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1"/>
            <a:ext cx="3048000" cy="199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4" name="Text Box 2052">
            <a:extLst>
              <a:ext uri="{FF2B5EF4-FFF2-40B4-BE49-F238E27FC236}">
                <a16:creationId xmlns:a16="http://schemas.microsoft.com/office/drawing/2014/main" id="{B00E94E1-5A0D-952E-2426-64217C0C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1" y="1414464"/>
            <a:ext cx="40814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Quantum Dot weakly coupled to leads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in the </a:t>
            </a:r>
            <a:r>
              <a:rPr lang="en-US" altLang="en-DE" sz="2000">
                <a:solidFill>
                  <a:srgbClr val="ED181E"/>
                </a:solidFill>
                <a:latin typeface="Times" charset="0"/>
              </a:rPr>
              <a:t>Coulomb blockade</a:t>
            </a: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 regime,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in the presence of a magnetic field B</a:t>
            </a: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84325" name="Picture 2053">
            <a:extLst>
              <a:ext uri="{FF2B5EF4-FFF2-40B4-BE49-F238E27FC236}">
                <a16:creationId xmlns:a16="http://schemas.microsoft.com/office/drawing/2014/main" id="{19BE521F-D26A-176F-F762-358B8D5FF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287964"/>
            <a:ext cx="33528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6" name="Text Box 2054">
            <a:extLst>
              <a:ext uri="{FF2B5EF4-FFF2-40B4-BE49-F238E27FC236}">
                <a16:creationId xmlns:a16="http://schemas.microsoft.com/office/drawing/2014/main" id="{58505D03-5CE7-D8B1-6A0A-B1C7C5688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19714"/>
            <a:ext cx="2674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Spin-polarized current I</a:t>
            </a:r>
            <a:r>
              <a:rPr lang="en-US" altLang="en-DE" sz="1400">
                <a:solidFill>
                  <a:srgbClr val="000000"/>
                </a:solidFill>
                <a:latin typeface="Times" charset="0"/>
              </a:rPr>
              <a:t>s</a:t>
            </a:r>
            <a:endParaRPr lang="en-US" altLang="en-DE" sz="20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vs. </a:t>
            </a:r>
            <a:r>
              <a:rPr lang="en-US" altLang="en-DE" sz="2000">
                <a:solidFill>
                  <a:srgbClr val="ED181E"/>
                </a:solidFill>
                <a:latin typeface="Times" charset="0"/>
              </a:rPr>
              <a:t>leakage</a:t>
            </a: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 current I</a:t>
            </a:r>
            <a:r>
              <a:rPr lang="en-US" altLang="en-DE" sz="1400">
                <a:solidFill>
                  <a:srgbClr val="000000"/>
                </a:solidFill>
                <a:latin typeface="Times" charset="0"/>
              </a:rPr>
              <a:t>c</a:t>
            </a:r>
            <a:r>
              <a:rPr lang="en-US" altLang="en-DE" sz="2000">
                <a:solidFill>
                  <a:srgbClr val="000000"/>
                </a:solidFill>
                <a:latin typeface="Times" charset="0"/>
              </a:rPr>
              <a:t>:</a:t>
            </a: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4327" name="Rectangle 2055">
            <a:extLst>
              <a:ext uri="{FF2B5EF4-FFF2-40B4-BE49-F238E27FC236}">
                <a16:creationId xmlns:a16="http://schemas.microsoft.com/office/drawing/2014/main" id="{1906371C-D7B4-173E-C24D-C43114AD0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544512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DE" sz="2400">
                <a:solidFill>
                  <a:srgbClr val="1822CD"/>
                </a:solidFill>
                <a:latin typeface="Times" charset="0"/>
              </a:rPr>
              <a:t>&gt;&gt;1 !</a:t>
            </a:r>
            <a:r>
              <a:rPr lang="de-CH" altLang="en-DE" sz="2400">
                <a:solidFill>
                  <a:srgbClr val="000000"/>
                </a:solidFill>
                <a:latin typeface="Times" charset="0"/>
              </a:rPr>
              <a:t> </a:t>
            </a:r>
          </a:p>
        </p:txBody>
      </p:sp>
      <p:sp>
        <p:nvSpPr>
          <p:cNvPr id="184328" name="Rectangle 2056">
            <a:extLst>
              <a:ext uri="{FF2B5EF4-FFF2-40B4-BE49-F238E27FC236}">
                <a16:creationId xmlns:a16="http://schemas.microsoft.com/office/drawing/2014/main" id="{C9E812D0-05A9-0E61-1CD7-1DF2A142A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333376"/>
            <a:ext cx="8832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DE" sz="2800">
                <a:solidFill>
                  <a:srgbClr val="1822CD"/>
                </a:solidFill>
                <a:latin typeface="Times" charset="0"/>
              </a:rPr>
              <a:t>Quantum Dot as Spin Filter and Spin Read-out</a:t>
            </a:r>
            <a:endParaRPr lang="de-CH" altLang="en-DE" sz="2800">
              <a:solidFill>
                <a:srgbClr val="000000"/>
              </a:solidFill>
              <a:latin typeface="Times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8" name="Group 1026">
            <a:extLst>
              <a:ext uri="{FF2B5EF4-FFF2-40B4-BE49-F238E27FC236}">
                <a16:creationId xmlns:a16="http://schemas.microsoft.com/office/drawing/2014/main" id="{C5D79958-367D-E6D1-EF7C-668B2709D3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27351" y="2205039"/>
            <a:ext cx="2778125" cy="2003425"/>
            <a:chOff x="476" y="1117"/>
            <a:chExt cx="1592" cy="1148"/>
          </a:xfrm>
        </p:grpSpPr>
        <p:pic>
          <p:nvPicPr>
            <p:cNvPr id="183299" name="Picture 1027">
              <a:extLst>
                <a:ext uri="{FF2B5EF4-FFF2-40B4-BE49-F238E27FC236}">
                  <a16:creationId xmlns:a16="http://schemas.microsoft.com/office/drawing/2014/main" id="{284ACB93-9939-CA6E-A872-319A74C862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117"/>
              <a:ext cx="1512" cy="11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3300" name="Picture 1028">
              <a:extLst>
                <a:ext uri="{FF2B5EF4-FFF2-40B4-BE49-F238E27FC236}">
                  <a16:creationId xmlns:a16="http://schemas.microsoft.com/office/drawing/2014/main" id="{541E5508-05F1-08AC-7044-976BBF9A0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5" y="1344"/>
              <a:ext cx="503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3301" name="Group 1029">
            <a:extLst>
              <a:ext uri="{FF2B5EF4-FFF2-40B4-BE49-F238E27FC236}">
                <a16:creationId xmlns:a16="http://schemas.microsoft.com/office/drawing/2014/main" id="{1C8B7E15-A2F3-19D5-2CB5-8CF9D60DE7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88163" y="2133600"/>
            <a:ext cx="2849562" cy="2082800"/>
            <a:chOff x="3061" y="1071"/>
            <a:chExt cx="1633" cy="1194"/>
          </a:xfrm>
        </p:grpSpPr>
        <p:pic>
          <p:nvPicPr>
            <p:cNvPr id="183302" name="Picture 1030">
              <a:extLst>
                <a:ext uri="{FF2B5EF4-FFF2-40B4-BE49-F238E27FC236}">
                  <a16:creationId xmlns:a16="http://schemas.microsoft.com/office/drawing/2014/main" id="{3D86C8C6-3BF1-C5B2-C287-B17670325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071"/>
              <a:ext cx="1496" cy="1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3303" name="Picture 1031">
              <a:extLst>
                <a:ext uri="{FF2B5EF4-FFF2-40B4-BE49-F238E27FC236}">
                  <a16:creationId xmlns:a16="http://schemas.microsoft.com/office/drawing/2014/main" id="{6AD06806-FBEF-E030-523A-46CC9668FA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" y="1336"/>
              <a:ext cx="524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3304" name="Text Box 1032">
            <a:extLst>
              <a:ext uri="{FF2B5EF4-FFF2-40B4-BE49-F238E27FC236}">
                <a16:creationId xmlns:a16="http://schemas.microsoft.com/office/drawing/2014/main" id="{A018DDEF-2232-D9C2-0B29-6BFC431B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939801"/>
            <a:ext cx="6561138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DE" sz="2400">
                <a:solidFill>
                  <a:srgbClr val="000000"/>
                </a:solidFill>
                <a:latin typeface="Arial" panose="020B0604020202020204" pitchFamily="34" charset="0"/>
              </a:rPr>
              <a:t>Quantum dot attached to spin-polarized leads*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DE" sz="1600">
                <a:solidFill>
                  <a:srgbClr val="000000"/>
                </a:solidFill>
                <a:latin typeface="Arial" panose="020B0604020202020204" pitchFamily="34" charset="0"/>
              </a:rPr>
              <a:t>P. Recher, E.V. Sukhorukov, D. Loss, Phys. Rev. Lett. </a:t>
            </a:r>
            <a:r>
              <a:rPr lang="de-DE" altLang="en-DE" sz="1600" b="1">
                <a:solidFill>
                  <a:srgbClr val="000000"/>
                </a:solidFill>
                <a:latin typeface="Arial" panose="020B0604020202020204" pitchFamily="34" charset="0"/>
              </a:rPr>
              <a:t>85</a:t>
            </a:r>
            <a:r>
              <a:rPr lang="de-DE" altLang="en-DE" sz="1600">
                <a:solidFill>
                  <a:srgbClr val="000000"/>
                </a:solidFill>
                <a:latin typeface="Arial" panose="020B0604020202020204" pitchFamily="34" charset="0"/>
              </a:rPr>
              <a:t>, 1962 (2000)</a:t>
            </a:r>
            <a:br>
              <a:rPr lang="de-DE" altLang="en-DE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GB" altLang="en-DE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305" name="Text Box 1033">
            <a:extLst>
              <a:ext uri="{FF2B5EF4-FFF2-40B4-BE49-F238E27FC236}">
                <a16:creationId xmlns:a16="http://schemas.microsoft.com/office/drawing/2014/main" id="{4C5AE2FB-8489-E557-4BCA-B4CB6CB13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157163"/>
            <a:ext cx="6867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en-DE" sz="2800" b="1">
                <a:solidFill>
                  <a:srgbClr val="00AE00"/>
                </a:solidFill>
                <a:latin typeface="Arial" panose="020B0604020202020204" pitchFamily="34" charset="0"/>
              </a:rPr>
              <a:t>Spin Read-out via Spin Polarized Leads</a:t>
            </a:r>
            <a:endParaRPr lang="en-GB" altLang="en-DE" sz="2800" b="1">
              <a:solidFill>
                <a:srgbClr val="00AE00"/>
              </a:solidFill>
              <a:latin typeface="Arial" panose="020B0604020202020204" pitchFamily="34" charset="0"/>
            </a:endParaRPr>
          </a:p>
        </p:txBody>
      </p:sp>
      <p:sp>
        <p:nvSpPr>
          <p:cNvPr id="183306" name="Text Box 1034">
            <a:extLst>
              <a:ext uri="{FF2B5EF4-FFF2-40B4-BE49-F238E27FC236}">
                <a16:creationId xmlns:a16="http://schemas.microsoft.com/office/drawing/2014/main" id="{28448BB5-344A-E500-DE59-D22C0DDAC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3850" y="6019801"/>
            <a:ext cx="91313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* - magnetic semiconductors  [R. Fiederling </a:t>
            </a:r>
            <a:r>
              <a:rPr lang="de-DE" altLang="en-DE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Nature </a:t>
            </a:r>
            <a:r>
              <a:rPr lang="de-DE" altLang="en-DE" sz="1400" b="1">
                <a:solidFill>
                  <a:srgbClr val="000000"/>
                </a:solidFill>
                <a:latin typeface="Arial" panose="020B0604020202020204" pitchFamily="34" charset="0"/>
              </a:rPr>
              <a:t>402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787 (1999); Y. Ohno </a:t>
            </a:r>
            <a:r>
              <a:rPr lang="de-DE" altLang="en-DE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Nature </a:t>
            </a:r>
            <a:r>
              <a:rPr lang="de-DE" altLang="en-DE" sz="1400" b="1">
                <a:solidFill>
                  <a:srgbClr val="000000"/>
                </a:solidFill>
                <a:latin typeface="Arial" panose="020B0604020202020204" pitchFamily="34" charset="0"/>
              </a:rPr>
              <a:t>402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790 (1999)]</a:t>
            </a:r>
            <a:r>
              <a:rPr lang="de-DE" altLang="en-DE" sz="10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  - Quantum Hall Edge states [M. Ciorga </a:t>
            </a:r>
            <a:r>
              <a:rPr lang="de-DE" altLang="en-DE" sz="1400" i="1">
                <a:solidFill>
                  <a:srgbClr val="000000"/>
                </a:solidFill>
                <a:latin typeface="Arial" panose="020B0604020202020204" pitchFamily="34" charset="0"/>
              </a:rPr>
              <a:t>et al.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PRB </a:t>
            </a:r>
            <a:r>
              <a:rPr lang="de-DE" altLang="en-DE" sz="1400" b="1">
                <a:solidFill>
                  <a:srgbClr val="000000"/>
                </a:solidFill>
                <a:latin typeface="Arial" panose="020B0604020202020204" pitchFamily="34" charset="0"/>
              </a:rPr>
              <a:t>61</a:t>
            </a:r>
            <a:r>
              <a:rPr lang="de-DE" altLang="en-DE" sz="1400">
                <a:solidFill>
                  <a:srgbClr val="000000"/>
                </a:solidFill>
                <a:latin typeface="Arial" panose="020B0604020202020204" pitchFamily="34" charset="0"/>
              </a:rPr>
              <a:t>, R16315 (2000)],</a:t>
            </a:r>
            <a:r>
              <a:rPr lang="de-DE" altLang="en-DE" sz="160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en-DE" sz="1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DE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307" name="Text Box 1035">
            <a:extLst>
              <a:ext uri="{FF2B5EF4-FFF2-40B4-BE49-F238E27FC236}">
                <a16:creationId xmlns:a16="http://schemas.microsoft.com/office/drawing/2014/main" id="{B857645E-931C-2A72-9C3A-8CD5BDCC0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4508500"/>
            <a:ext cx="245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Thus:        I</a:t>
            </a:r>
            <a:r>
              <a:rPr lang="en-GB" altLang="en-DE" sz="2400" baseline="-25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= 0  </a:t>
            </a:r>
          </a:p>
        </p:txBody>
      </p:sp>
      <p:sp>
        <p:nvSpPr>
          <p:cNvPr id="183308" name="AutoShape 1036">
            <a:extLst>
              <a:ext uri="{FF2B5EF4-FFF2-40B4-BE49-F238E27FC236}">
                <a16:creationId xmlns:a16="http://schemas.microsoft.com/office/drawing/2014/main" id="{A77BFFA8-0085-6E50-DCC3-B62EFA0C2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4652963"/>
            <a:ext cx="647700" cy="215900"/>
          </a:xfrm>
          <a:prstGeom prst="leftRightArrow">
            <a:avLst>
              <a:gd name="adj1" fmla="val 50000"/>
              <a:gd name="adj2" fmla="val 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3309" name="Text Box 1037">
            <a:extLst>
              <a:ext uri="{FF2B5EF4-FFF2-40B4-BE49-F238E27FC236}">
                <a16:creationId xmlns:a16="http://schemas.microsoft.com/office/drawing/2014/main" id="{804F83D6-FC2F-C4CB-7FB2-25E93E540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4508500"/>
            <a:ext cx="2380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spin up     ( I</a:t>
            </a:r>
            <a:r>
              <a:rPr lang="en-GB" altLang="en-DE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c </a:t>
            </a: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&lt;&lt; I</a:t>
            </a:r>
            <a:r>
              <a:rPr lang="en-GB" altLang="en-DE" sz="2000" baseline="-25000">
                <a:solidFill>
                  <a:srgbClr val="000000"/>
                </a:solidFill>
                <a:latin typeface="Arial" panose="020B0604020202020204" pitchFamily="34" charset="0"/>
              </a:rPr>
              <a:t>s </a:t>
            </a: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83310" name="Text Box 1038">
            <a:extLst>
              <a:ext uri="{FF2B5EF4-FFF2-40B4-BE49-F238E27FC236}">
                <a16:creationId xmlns:a16="http://schemas.microsoft.com/office/drawing/2014/main" id="{FED5F1DF-6BC4-638E-0193-C1C5FDDE0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5013325"/>
            <a:ext cx="969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I</a:t>
            </a:r>
            <a:r>
              <a:rPr lang="en-GB" altLang="en-DE" sz="2400" baseline="-25000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GB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&gt; 0 </a:t>
            </a:r>
          </a:p>
        </p:txBody>
      </p:sp>
      <p:sp>
        <p:nvSpPr>
          <p:cNvPr id="183311" name="AutoShape 1039">
            <a:extLst>
              <a:ext uri="{FF2B5EF4-FFF2-40B4-BE49-F238E27FC236}">
                <a16:creationId xmlns:a16="http://schemas.microsoft.com/office/drawing/2014/main" id="{89F0ED40-E181-F888-A776-CE6149406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5157788"/>
            <a:ext cx="647700" cy="215900"/>
          </a:xfrm>
          <a:prstGeom prst="leftRightArrow">
            <a:avLst>
              <a:gd name="adj1" fmla="val 50000"/>
              <a:gd name="adj2" fmla="val 60000"/>
            </a:avLst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3312" name="Text Box 1040">
            <a:extLst>
              <a:ext uri="{FF2B5EF4-FFF2-40B4-BE49-F238E27FC236}">
                <a16:creationId xmlns:a16="http://schemas.microsoft.com/office/drawing/2014/main" id="{57CF00D9-83C6-BCC4-C100-670879B4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5013326"/>
            <a:ext cx="1328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sz="2000">
                <a:solidFill>
                  <a:srgbClr val="000000"/>
                </a:solidFill>
                <a:latin typeface="Arial" panose="020B0604020202020204" pitchFamily="34" charset="0"/>
              </a:rPr>
              <a:t>spin down</a:t>
            </a:r>
          </a:p>
        </p:txBody>
      </p:sp>
      <p:sp>
        <p:nvSpPr>
          <p:cNvPr id="183313" name="Rectangle 1041">
            <a:extLst>
              <a:ext uri="{FF2B5EF4-FFF2-40B4-BE49-F238E27FC236}">
                <a16:creationId xmlns:a16="http://schemas.microsoft.com/office/drawing/2014/main" id="{43BF6508-717C-810B-EF66-CD5A35ADB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4" y="4437064"/>
            <a:ext cx="5400675" cy="10810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DE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3314" name="Text Box 1042">
            <a:extLst>
              <a:ext uri="{FF2B5EF4-FFF2-40B4-BE49-F238E27FC236}">
                <a16:creationId xmlns:a16="http://schemas.microsoft.com/office/drawing/2014/main" id="{BCB2E49B-BEC8-34F3-4A5D-0BB1DD03D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589588"/>
            <a:ext cx="658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DE" b="1">
                <a:solidFill>
                  <a:srgbClr val="000000"/>
                </a:solidFill>
                <a:latin typeface="Arial" panose="020B0604020202020204" pitchFamily="34" charset="0"/>
              </a:rPr>
              <a:t>=&gt; single-spin memory device, US patent PCT/GB00/03416</a:t>
            </a:r>
            <a:r>
              <a:rPr lang="en-GB" altLang="en-DE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0FDCF2E7-BB78-BD3E-43E9-AB56EBBFF9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381000"/>
            <a:ext cx="6400800" cy="533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4. Universal Set of Quantum Gates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21CDF291-59CB-C3D7-CA86-8DDDB7DD0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143000"/>
            <a:ext cx="8077200" cy="121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200"/>
              <a:t>Quantum algorithms are specified as sequences of unitary transformations U</a:t>
            </a:r>
            <a:r>
              <a:rPr lang="en-US" altLang="en-DE" sz="2200" baseline="-25000"/>
              <a:t>1</a:t>
            </a:r>
            <a:r>
              <a:rPr lang="en-US" altLang="en-DE" sz="2200"/>
              <a:t>,U</a:t>
            </a:r>
            <a:r>
              <a:rPr lang="en-US" altLang="en-DE" sz="2200" baseline="-25000"/>
              <a:t>2</a:t>
            </a:r>
            <a:r>
              <a:rPr lang="en-US" altLang="en-DE" sz="2200"/>
              <a:t>, U</a:t>
            </a:r>
            <a:r>
              <a:rPr lang="en-US" altLang="en-DE" sz="2200" baseline="-25000"/>
              <a:t>3</a:t>
            </a:r>
            <a:r>
              <a:rPr lang="en-US" altLang="en-DE" sz="2200"/>
              <a:t>, each acting on a small number of qubits</a:t>
            </a:r>
          </a:p>
          <a:p>
            <a:r>
              <a:rPr lang="en-US" altLang="en-DE" sz="2200"/>
              <a:t>Each U is generated by a time-dependent Hamiltonian:</a:t>
            </a:r>
          </a:p>
        </p:txBody>
      </p:sp>
      <p:graphicFrame>
        <p:nvGraphicFramePr>
          <p:cNvPr id="186372" name="Object 4">
            <a:extLst>
              <a:ext uri="{FF2B5EF4-FFF2-40B4-BE49-F238E27FC236}">
                <a16:creationId xmlns:a16="http://schemas.microsoft.com/office/drawing/2014/main" id="{F6BEB919-6A6F-7D96-05C0-318A7A2A90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6400" y="2471738"/>
          <a:ext cx="3913188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350200" imgH="6438900" progId="Equation.3">
                  <p:embed/>
                </p:oleObj>
              </mc:Choice>
              <mc:Fallback>
                <p:oleObj name="Equation" r:id="rId2" imgW="33350200" imgH="6438900" progId="Equation.3">
                  <p:embed/>
                  <p:pic>
                    <p:nvPicPr>
                      <p:cNvPr id="186372" name="Object 4">
                        <a:extLst>
                          <a:ext uri="{FF2B5EF4-FFF2-40B4-BE49-F238E27FC236}">
                            <a16:creationId xmlns:a16="http://schemas.microsoft.com/office/drawing/2014/main" id="{F6BEB919-6A6F-7D96-05C0-318A7A2A90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2471738"/>
                        <a:ext cx="3913188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3" name="Text Box 5">
            <a:extLst>
              <a:ext uri="{FF2B5EF4-FFF2-40B4-BE49-F238E27FC236}">
                <a16:creationId xmlns:a16="http://schemas.microsoft.com/office/drawing/2014/main" id="{59B43E52-F836-CEC4-203C-9A6B4643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200400"/>
            <a:ext cx="7391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200">
                <a:solidFill>
                  <a:srgbClr val="000000"/>
                </a:solidFill>
                <a:latin typeface="Times" charset="0"/>
              </a:rPr>
              <a:t>  Different Hamiltonians are needed to generate the desired       quantum gates: </a:t>
            </a:r>
          </a:p>
        </p:txBody>
      </p:sp>
      <p:graphicFrame>
        <p:nvGraphicFramePr>
          <p:cNvPr id="186374" name="Object 6">
            <a:extLst>
              <a:ext uri="{FF2B5EF4-FFF2-40B4-BE49-F238E27FC236}">
                <a16:creationId xmlns:a16="http://schemas.microsoft.com/office/drawing/2014/main" id="{7226D597-AFAD-6BDB-B43B-984C79AD50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6800" y="4572001"/>
          <a:ext cx="2844800" cy="59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193000" imgH="4102100" progId="Equation.3">
                  <p:embed/>
                </p:oleObj>
              </mc:Choice>
              <mc:Fallback>
                <p:oleObj name="Equation" r:id="rId4" imgW="20193000" imgH="4102100" progId="Equation.3">
                  <p:embed/>
                  <p:pic>
                    <p:nvPicPr>
                      <p:cNvPr id="186374" name="Object 6">
                        <a:extLst>
                          <a:ext uri="{FF2B5EF4-FFF2-40B4-BE49-F238E27FC236}">
                            <a16:creationId xmlns:a16="http://schemas.microsoft.com/office/drawing/2014/main" id="{7226D597-AFAD-6BDB-B43B-984C79AD50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4572001"/>
                        <a:ext cx="2844800" cy="59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6375" name="Object 7">
            <a:extLst>
              <a:ext uri="{FF2B5EF4-FFF2-40B4-BE49-F238E27FC236}">
                <a16:creationId xmlns:a16="http://schemas.microsoft.com/office/drawing/2014/main" id="{0AA0FC9B-9205-DE5D-C43C-1391B8A135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3886200"/>
          <a:ext cx="40386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676600" imgH="4394200" progId="Equation.3">
                  <p:embed/>
                </p:oleObj>
              </mc:Choice>
              <mc:Fallback>
                <p:oleObj name="Equation" r:id="rId6" imgW="28676600" imgH="4394200" progId="Equation.3">
                  <p:embed/>
                  <p:pic>
                    <p:nvPicPr>
                      <p:cNvPr id="186375" name="Object 7">
                        <a:extLst>
                          <a:ext uri="{FF2B5EF4-FFF2-40B4-BE49-F238E27FC236}">
                            <a16:creationId xmlns:a16="http://schemas.microsoft.com/office/drawing/2014/main" id="{0AA0FC9B-9205-DE5D-C43C-1391B8A135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886200"/>
                        <a:ext cx="4038600" cy="636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6376" name="Text Box 8">
            <a:extLst>
              <a:ext uri="{FF2B5EF4-FFF2-40B4-BE49-F238E27FC236}">
                <a16:creationId xmlns:a16="http://schemas.microsoft.com/office/drawing/2014/main" id="{A2A668B1-37CD-2645-F13E-90E72DAC8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4572001"/>
            <a:ext cx="1535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Times" charset="0"/>
              </a:rPr>
              <a:t>1-bit gate</a:t>
            </a:r>
          </a:p>
        </p:txBody>
      </p:sp>
      <p:sp>
        <p:nvSpPr>
          <p:cNvPr id="186377" name="Text Box 9">
            <a:extLst>
              <a:ext uri="{FF2B5EF4-FFF2-40B4-BE49-F238E27FC236}">
                <a16:creationId xmlns:a16="http://schemas.microsoft.com/office/drawing/2014/main" id="{C0AFD7E5-8693-E883-E739-658CBA9ED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181600"/>
            <a:ext cx="802174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many different “repertoires” possible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integrated strength of H should be very precise, 1 part in 10</a:t>
            </a:r>
            <a:r>
              <a:rPr lang="en-US" altLang="en-DE" sz="2400" baseline="30000">
                <a:solidFill>
                  <a:srgbClr val="000000"/>
                </a:solidFill>
                <a:latin typeface="Times" charset="0"/>
              </a:rPr>
              <a:t>-4</a:t>
            </a: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from current understanding of error correction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       (but, see topological quantum computing (Kitaev, 1997))</a:t>
            </a:r>
          </a:p>
        </p:txBody>
      </p:sp>
      <p:sp>
        <p:nvSpPr>
          <p:cNvPr id="186378" name="Rectangle 10">
            <a:extLst>
              <a:ext uri="{FF2B5EF4-FFF2-40B4-BE49-F238E27FC236}">
                <a16:creationId xmlns:a16="http://schemas.microsoft.com/office/drawing/2014/main" id="{D3E4EFB8-52E8-54BA-1D86-FCFA7A28C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257800"/>
            <a:ext cx="4953000" cy="38100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88D83DB1-E2E2-5CA8-7AB8-6814CA720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304800"/>
            <a:ext cx="7772400" cy="60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600">
                <a:solidFill>
                  <a:schemeClr val="accent2"/>
                </a:solidFill>
              </a:rPr>
              <a:t>Making the CNOT from exchange:</a:t>
            </a:r>
          </a:p>
        </p:txBody>
      </p:sp>
      <p:grpSp>
        <p:nvGrpSpPr>
          <p:cNvPr id="188419" name="Group 3">
            <a:extLst>
              <a:ext uri="{FF2B5EF4-FFF2-40B4-BE49-F238E27FC236}">
                <a16:creationId xmlns:a16="http://schemas.microsoft.com/office/drawing/2014/main" id="{454AFB4E-9522-397D-D27C-0DE477DB4B11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1219200"/>
            <a:ext cx="4514850" cy="1447800"/>
            <a:chOff x="1008" y="672"/>
            <a:chExt cx="4620" cy="1248"/>
          </a:xfrm>
        </p:grpSpPr>
        <p:sp>
          <p:nvSpPr>
            <p:cNvPr id="188420" name="Line 4">
              <a:extLst>
                <a:ext uri="{FF2B5EF4-FFF2-40B4-BE49-F238E27FC236}">
                  <a16:creationId xmlns:a16="http://schemas.microsoft.com/office/drawing/2014/main" id="{B6D9D45C-8EE3-B2B4-CA09-61220634C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912"/>
              <a:ext cx="11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1" name="Line 5">
              <a:extLst>
                <a:ext uri="{FF2B5EF4-FFF2-40B4-BE49-F238E27FC236}">
                  <a16:creationId xmlns:a16="http://schemas.microsoft.com/office/drawing/2014/main" id="{C99DC6D6-ABD0-85C6-48DD-EC9B80639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8" y="912"/>
              <a:ext cx="864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2" name="Line 6">
              <a:extLst>
                <a:ext uri="{FF2B5EF4-FFF2-40B4-BE49-F238E27FC236}">
                  <a16:creationId xmlns:a16="http://schemas.microsoft.com/office/drawing/2014/main" id="{50FDAF52-3F02-2FAE-65C8-DFA4B33EA8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1632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3" name="Line 7">
              <a:extLst>
                <a:ext uri="{FF2B5EF4-FFF2-40B4-BE49-F238E27FC236}">
                  <a16:creationId xmlns:a16="http://schemas.microsoft.com/office/drawing/2014/main" id="{CB62A700-EE75-BE38-22C0-7FEEE6A84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32" y="1680"/>
              <a:ext cx="11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4" name="Line 8">
              <a:extLst>
                <a:ext uri="{FF2B5EF4-FFF2-40B4-BE49-F238E27FC236}">
                  <a16:creationId xmlns:a16="http://schemas.microsoft.com/office/drawing/2014/main" id="{48077CF7-CC8C-EB24-3711-BF64F814E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1296"/>
              <a:ext cx="336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5" name="Line 9">
              <a:extLst>
                <a:ext uri="{FF2B5EF4-FFF2-40B4-BE49-F238E27FC236}">
                  <a16:creationId xmlns:a16="http://schemas.microsoft.com/office/drawing/2014/main" id="{11AAA383-80A9-4D68-B91E-D0482C800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912"/>
              <a:ext cx="384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26" name="Line 10">
              <a:extLst>
                <a:ext uri="{FF2B5EF4-FFF2-40B4-BE49-F238E27FC236}">
                  <a16:creationId xmlns:a16="http://schemas.microsoft.com/office/drawing/2014/main" id="{9FC9FE69-F8C3-7153-E661-2C432E2EC1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2" y="912"/>
              <a:ext cx="1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graphicFrame>
          <p:nvGraphicFramePr>
            <p:cNvPr id="188427" name="Object 11">
              <a:extLst>
                <a:ext uri="{FF2B5EF4-FFF2-40B4-BE49-F238E27FC236}">
                  <a16:creationId xmlns:a16="http://schemas.microsoft.com/office/drawing/2014/main" id="{47BE87C3-8C68-9E87-FDF6-927F4AD78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08" y="672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5270500" imgH="4686300" progId="Equation.3">
                    <p:embed/>
                  </p:oleObj>
                </mc:Choice>
                <mc:Fallback>
                  <p:oleObj name="Equation" r:id="rId2" imgW="5270500" imgH="4686300" progId="Equation.3">
                    <p:embed/>
                    <p:pic>
                      <p:nvPicPr>
                        <p:cNvPr id="188427" name="Object 11">
                          <a:extLst>
                            <a:ext uri="{FF2B5EF4-FFF2-40B4-BE49-F238E27FC236}">
                              <a16:creationId xmlns:a16="http://schemas.microsoft.com/office/drawing/2014/main" id="{47BE87C3-8C68-9E87-FDF6-927F4AD78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672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28" name="Object 12">
              <a:extLst>
                <a:ext uri="{FF2B5EF4-FFF2-40B4-BE49-F238E27FC236}">
                  <a16:creationId xmlns:a16="http://schemas.microsoft.com/office/drawing/2014/main" id="{62169FA7-351D-80F9-B45E-E61249740BB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88" y="1392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270500" imgH="4686300" progId="Equation.3">
                    <p:embed/>
                  </p:oleObj>
                </mc:Choice>
                <mc:Fallback>
                  <p:oleObj name="Equation" r:id="rId4" imgW="5270500" imgH="4686300" progId="Equation.3">
                    <p:embed/>
                    <p:pic>
                      <p:nvPicPr>
                        <p:cNvPr id="188428" name="Object 12">
                          <a:extLst>
                            <a:ext uri="{FF2B5EF4-FFF2-40B4-BE49-F238E27FC236}">
                              <a16:creationId xmlns:a16="http://schemas.microsoft.com/office/drawing/2014/main" id="{62169FA7-351D-80F9-B45E-E61249740BB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1392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29" name="Object 13">
              <a:extLst>
                <a:ext uri="{FF2B5EF4-FFF2-40B4-BE49-F238E27FC236}">
                  <a16:creationId xmlns:a16="http://schemas.microsoft.com/office/drawing/2014/main" id="{497D67BF-FDFD-C9D4-447F-D8E2956252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056" y="1440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270500" imgH="4686300" progId="Equation.3">
                    <p:embed/>
                  </p:oleObj>
                </mc:Choice>
                <mc:Fallback>
                  <p:oleObj name="Equation" r:id="rId6" imgW="5270500" imgH="4686300" progId="Equation.3">
                    <p:embed/>
                    <p:pic>
                      <p:nvPicPr>
                        <p:cNvPr id="188429" name="Object 13">
                          <a:extLst>
                            <a:ext uri="{FF2B5EF4-FFF2-40B4-BE49-F238E27FC236}">
                              <a16:creationId xmlns:a16="http://schemas.microsoft.com/office/drawing/2014/main" id="{497D67BF-FDFD-C9D4-447F-D8E2956252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6" y="1440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8430" name="Object 14">
              <a:extLst>
                <a:ext uri="{FF2B5EF4-FFF2-40B4-BE49-F238E27FC236}">
                  <a16:creationId xmlns:a16="http://schemas.microsoft.com/office/drawing/2014/main" id="{E126199E-11CD-5180-0602-0424F9D75D3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088" y="672"/>
            <a:ext cx="540" cy="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5270500" imgH="4686300" progId="Equation.3">
                    <p:embed/>
                  </p:oleObj>
                </mc:Choice>
                <mc:Fallback>
                  <p:oleObj name="Equation" r:id="rId8" imgW="5270500" imgH="4686300" progId="Equation.3">
                    <p:embed/>
                    <p:pic>
                      <p:nvPicPr>
                        <p:cNvPr id="188430" name="Object 14">
                          <a:extLst>
                            <a:ext uri="{FF2B5EF4-FFF2-40B4-BE49-F238E27FC236}">
                              <a16:creationId xmlns:a16="http://schemas.microsoft.com/office/drawing/2014/main" id="{E126199E-11CD-5180-0602-0424F9D75D3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8" y="672"/>
                          <a:ext cx="540" cy="4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8431" name="Text Box 15">
            <a:extLst>
              <a:ext uri="{FF2B5EF4-FFF2-40B4-BE49-F238E27FC236}">
                <a16:creationId xmlns:a16="http://schemas.microsoft.com/office/drawing/2014/main" id="{5D5395E7-08EA-66A2-184B-1F9054E3A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1" y="1371601"/>
            <a:ext cx="30861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Exchange generates the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“SWAP” operation:</a:t>
            </a:r>
          </a:p>
        </p:txBody>
      </p:sp>
      <p:sp>
        <p:nvSpPr>
          <p:cNvPr id="188432" name="Text Box 16">
            <a:extLst>
              <a:ext uri="{FF2B5EF4-FFF2-40B4-BE49-F238E27FC236}">
                <a16:creationId xmlns:a16="http://schemas.microsoft.com/office/drawing/2014/main" id="{7DCC673E-9438-7696-7C60-B669E501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6" y="2709863"/>
            <a:ext cx="5287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More useful is the “square root of swap”, </a:t>
            </a:r>
          </a:p>
        </p:txBody>
      </p:sp>
      <p:graphicFrame>
        <p:nvGraphicFramePr>
          <p:cNvPr id="188433" name="Object 17">
            <a:extLst>
              <a:ext uri="{FF2B5EF4-FFF2-40B4-BE49-F238E27FC236}">
                <a16:creationId xmlns:a16="http://schemas.microsoft.com/office/drawing/2014/main" id="{F3347F0E-08EE-6AB7-F04D-DE8B109EA9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5200" y="2590801"/>
          <a:ext cx="6477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854700" imgH="5270500" progId="Equation.3">
                  <p:embed/>
                </p:oleObj>
              </mc:Choice>
              <mc:Fallback>
                <p:oleObj name="Equation" r:id="rId9" imgW="5854700" imgH="5270500" progId="Equation.3">
                  <p:embed/>
                  <p:pic>
                    <p:nvPicPr>
                      <p:cNvPr id="188433" name="Object 17">
                        <a:extLst>
                          <a:ext uri="{FF2B5EF4-FFF2-40B4-BE49-F238E27FC236}">
                            <a16:creationId xmlns:a16="http://schemas.microsoft.com/office/drawing/2014/main" id="{F3347F0E-08EE-6AB7-F04D-DE8B109EA9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90801"/>
                        <a:ext cx="647700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8434" name="Group 18">
            <a:extLst>
              <a:ext uri="{FF2B5EF4-FFF2-40B4-BE49-F238E27FC236}">
                <a16:creationId xmlns:a16="http://schemas.microsoft.com/office/drawing/2014/main" id="{3B0BA012-8EA7-FDB1-FADC-FC9ACFEA782A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429000"/>
            <a:ext cx="3581400" cy="914400"/>
            <a:chOff x="432" y="2160"/>
            <a:chExt cx="2256" cy="576"/>
          </a:xfrm>
        </p:grpSpPr>
        <p:sp>
          <p:nvSpPr>
            <p:cNvPr id="188435" name="Line 19">
              <a:extLst>
                <a:ext uri="{FF2B5EF4-FFF2-40B4-BE49-F238E27FC236}">
                  <a16:creationId xmlns:a16="http://schemas.microsoft.com/office/drawing/2014/main" id="{2BC4CA28-9EB1-229A-45B4-7F7BE43B8C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256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6" name="Line 20">
              <a:extLst>
                <a:ext uri="{FF2B5EF4-FFF2-40B4-BE49-F238E27FC236}">
                  <a16:creationId xmlns:a16="http://schemas.microsoft.com/office/drawing/2014/main" id="{7DA17351-EA44-B261-F1E8-720B61AC9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256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7" name="Line 21">
              <a:extLst>
                <a:ext uri="{FF2B5EF4-FFF2-40B4-BE49-F238E27FC236}">
                  <a16:creationId xmlns:a16="http://schemas.microsoft.com/office/drawing/2014/main" id="{E5DDA0A4-DBBA-E549-F3C9-13FE512E6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" y="2640"/>
              <a:ext cx="3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8" name="Line 22">
              <a:extLst>
                <a:ext uri="{FF2B5EF4-FFF2-40B4-BE49-F238E27FC236}">
                  <a16:creationId xmlns:a16="http://schemas.microsoft.com/office/drawing/2014/main" id="{C6C1F1EC-ABE4-5810-28D7-5BBB9A3423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39" name="Line 23">
              <a:extLst>
                <a:ext uri="{FF2B5EF4-FFF2-40B4-BE49-F238E27FC236}">
                  <a16:creationId xmlns:a16="http://schemas.microsoft.com/office/drawing/2014/main" id="{E8DAB136-A022-E664-C58B-CC447AEEF1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6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sp>
          <p:nvSpPr>
            <p:cNvPr id="188440" name="Line 24">
              <a:extLst>
                <a:ext uri="{FF2B5EF4-FFF2-40B4-BE49-F238E27FC236}">
                  <a16:creationId xmlns:a16="http://schemas.microsoft.com/office/drawing/2014/main" id="{947F8533-4002-3E9C-FA0A-F55640ADC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256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DE" sz="2400">
                <a:solidFill>
                  <a:srgbClr val="000000"/>
                </a:solidFill>
              </a:endParaRPr>
            </a:p>
          </p:txBody>
        </p:sp>
        <p:grpSp>
          <p:nvGrpSpPr>
            <p:cNvPr id="188441" name="Group 25">
              <a:extLst>
                <a:ext uri="{FF2B5EF4-FFF2-40B4-BE49-F238E27FC236}">
                  <a16:creationId xmlns:a16="http://schemas.microsoft.com/office/drawing/2014/main" id="{5580015F-402B-13D5-65D6-E296F02E89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2160"/>
              <a:ext cx="576" cy="576"/>
              <a:chOff x="1056" y="2160"/>
              <a:chExt cx="576" cy="576"/>
            </a:xfrm>
          </p:grpSpPr>
          <p:sp>
            <p:nvSpPr>
              <p:cNvPr id="188442" name="Rectangle 26">
                <a:extLst>
                  <a:ext uri="{FF2B5EF4-FFF2-40B4-BE49-F238E27FC236}">
                    <a16:creationId xmlns:a16="http://schemas.microsoft.com/office/drawing/2014/main" id="{8FD27A97-5B5E-11FF-4491-97096132C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160"/>
                <a:ext cx="576" cy="57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DE" sz="2400">
                  <a:solidFill>
                    <a:srgbClr val="000000"/>
                  </a:solidFill>
                  <a:latin typeface="Times" charset="0"/>
                </a:endParaRPr>
              </a:p>
            </p:txBody>
          </p:sp>
          <p:graphicFrame>
            <p:nvGraphicFramePr>
              <p:cNvPr id="188443" name="Object 27">
                <a:extLst>
                  <a:ext uri="{FF2B5EF4-FFF2-40B4-BE49-F238E27FC236}">
                    <a16:creationId xmlns:a16="http://schemas.microsoft.com/office/drawing/2014/main" id="{BAD5997C-2555-76B0-22E9-12C4FEB4135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2" y="2256"/>
              <a:ext cx="408" cy="3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9" imgW="5854700" imgH="5270500" progId="Equation.3">
                      <p:embed/>
                    </p:oleObj>
                  </mc:Choice>
                  <mc:Fallback>
                    <p:oleObj name="Equation" r:id="rId9" imgW="5854700" imgH="5270500" progId="Equation.3">
                      <p:embed/>
                      <p:pic>
                        <p:nvPicPr>
                          <p:cNvPr id="188443" name="Object 27">
                            <a:extLst>
                              <a:ext uri="{FF2B5EF4-FFF2-40B4-BE49-F238E27FC236}">
                                <a16:creationId xmlns:a16="http://schemas.microsoft.com/office/drawing/2014/main" id="{BAD5997C-2555-76B0-22E9-12C4FEB4135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2256"/>
                            <a:ext cx="408" cy="3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88444" name="Group 28">
              <a:extLst>
                <a:ext uri="{FF2B5EF4-FFF2-40B4-BE49-F238E27FC236}">
                  <a16:creationId xmlns:a16="http://schemas.microsoft.com/office/drawing/2014/main" id="{82C1CCEF-9986-BBB8-5D1F-69F8B5B03A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0" y="2160"/>
              <a:ext cx="576" cy="576"/>
              <a:chOff x="1056" y="2160"/>
              <a:chExt cx="576" cy="576"/>
            </a:xfrm>
          </p:grpSpPr>
          <p:sp>
            <p:nvSpPr>
              <p:cNvPr id="188445" name="Rectangle 29">
                <a:extLst>
                  <a:ext uri="{FF2B5EF4-FFF2-40B4-BE49-F238E27FC236}">
                    <a16:creationId xmlns:a16="http://schemas.microsoft.com/office/drawing/2014/main" id="{A2DCF272-D583-65FB-88A3-74400EA1F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2160"/>
                <a:ext cx="576" cy="57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DE" sz="2400">
                  <a:solidFill>
                    <a:srgbClr val="000000"/>
                  </a:solidFill>
                  <a:latin typeface="Times" charset="0"/>
                </a:endParaRPr>
              </a:p>
            </p:txBody>
          </p:sp>
          <p:graphicFrame>
            <p:nvGraphicFramePr>
              <p:cNvPr id="188446" name="Object 30">
                <a:extLst>
                  <a:ext uri="{FF2B5EF4-FFF2-40B4-BE49-F238E27FC236}">
                    <a16:creationId xmlns:a16="http://schemas.microsoft.com/office/drawing/2014/main" id="{82AF91F8-75A5-F9F7-E109-3580D617C8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2" y="2256"/>
              <a:ext cx="408" cy="3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1" imgW="5854700" imgH="5270500" progId="Equation.3">
                      <p:embed/>
                    </p:oleObj>
                  </mc:Choice>
                  <mc:Fallback>
                    <p:oleObj name="Equation" r:id="rId11" imgW="5854700" imgH="5270500" progId="Equation.3">
                      <p:embed/>
                      <p:pic>
                        <p:nvPicPr>
                          <p:cNvPr id="188446" name="Object 30">
                            <a:extLst>
                              <a:ext uri="{FF2B5EF4-FFF2-40B4-BE49-F238E27FC236}">
                                <a16:creationId xmlns:a16="http://schemas.microsoft.com/office/drawing/2014/main" id="{82AF91F8-75A5-F9F7-E109-3580D617C8A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52" y="2256"/>
                            <a:ext cx="408" cy="3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88447" name="Text Box 31">
            <a:extLst>
              <a:ext uri="{FF2B5EF4-FFF2-40B4-BE49-F238E27FC236}">
                <a16:creationId xmlns:a16="http://schemas.microsoft.com/office/drawing/2014/main" id="{0F54CE8F-8A0E-91A2-34C2-33F9DD2C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581400"/>
            <a:ext cx="35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=</a:t>
            </a:r>
          </a:p>
        </p:txBody>
      </p:sp>
      <p:sp>
        <p:nvSpPr>
          <p:cNvPr id="188448" name="Line 32">
            <a:extLst>
              <a:ext uri="{FF2B5EF4-FFF2-40B4-BE49-F238E27FC236}">
                <a16:creationId xmlns:a16="http://schemas.microsoft.com/office/drawing/2014/main" id="{90DA728F-8660-619C-83A5-F127C6FD7E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88163" y="3402013"/>
            <a:ext cx="1077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49" name="Line 33">
            <a:extLst>
              <a:ext uri="{FF2B5EF4-FFF2-40B4-BE49-F238E27FC236}">
                <a16:creationId xmlns:a16="http://schemas.microsoft.com/office/drawing/2014/main" id="{B38B16DA-287E-9F8A-99CD-2C9455037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7966075" y="3402013"/>
            <a:ext cx="844550" cy="8366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0" name="Line 34">
            <a:extLst>
              <a:ext uri="{FF2B5EF4-FFF2-40B4-BE49-F238E27FC236}">
                <a16:creationId xmlns:a16="http://schemas.microsoft.com/office/drawing/2014/main" id="{674A2BA6-C076-2912-BD1E-951414F8B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0626" y="4238625"/>
            <a:ext cx="1501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1" name="Line 35">
            <a:extLst>
              <a:ext uri="{FF2B5EF4-FFF2-40B4-BE49-F238E27FC236}">
                <a16:creationId xmlns:a16="http://schemas.microsoft.com/office/drawing/2014/main" id="{7F4BE10F-AFBD-6EF8-71D5-F1E1E6F08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294188"/>
            <a:ext cx="1079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2" name="Line 36">
            <a:extLst>
              <a:ext uri="{FF2B5EF4-FFF2-40B4-BE49-F238E27FC236}">
                <a16:creationId xmlns:a16="http://schemas.microsoft.com/office/drawing/2014/main" id="{E088A300-45AD-6BCF-318F-8B6A4DEF2D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13701" y="3848100"/>
            <a:ext cx="328613" cy="446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3" name="Line 37">
            <a:extLst>
              <a:ext uri="{FF2B5EF4-FFF2-40B4-BE49-F238E27FC236}">
                <a16:creationId xmlns:a16="http://schemas.microsoft.com/office/drawing/2014/main" id="{62C43EEF-0067-5146-9921-310D7A4265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35975" y="3402013"/>
            <a:ext cx="374650" cy="334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4" name="Line 38">
            <a:extLst>
              <a:ext uri="{FF2B5EF4-FFF2-40B4-BE49-F238E27FC236}">
                <a16:creationId xmlns:a16="http://schemas.microsoft.com/office/drawing/2014/main" id="{8986F44B-89C1-1D91-F3A3-E9A51EB74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8810626" y="3402013"/>
            <a:ext cx="15017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5" name="Text Box 39">
            <a:extLst>
              <a:ext uri="{FF2B5EF4-FFF2-40B4-BE49-F238E27FC236}">
                <a16:creationId xmlns:a16="http://schemas.microsoft.com/office/drawing/2014/main" id="{EA4D668B-FAEA-5759-D533-142285EE2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6" y="4538663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Using SWAP:</a:t>
            </a:r>
          </a:p>
        </p:txBody>
      </p:sp>
      <p:sp>
        <p:nvSpPr>
          <p:cNvPr id="188456" name="Line 40">
            <a:extLst>
              <a:ext uri="{FF2B5EF4-FFF2-40B4-BE49-F238E27FC236}">
                <a16:creationId xmlns:a16="http://schemas.microsoft.com/office/drawing/2014/main" id="{DC29FF0B-8684-2E0D-1EB6-212D1798BA7A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54102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7" name="Line 41">
            <a:extLst>
              <a:ext uri="{FF2B5EF4-FFF2-40B4-BE49-F238E27FC236}">
                <a16:creationId xmlns:a16="http://schemas.microsoft.com/office/drawing/2014/main" id="{A99D4401-10B0-C0D0-8C8A-376E36408C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54102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8" name="Line 42">
            <a:extLst>
              <a:ext uri="{FF2B5EF4-FFF2-40B4-BE49-F238E27FC236}">
                <a16:creationId xmlns:a16="http://schemas.microsoft.com/office/drawing/2014/main" id="{EC5FE0D9-3D97-EF65-E077-B639BFB7D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60198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59" name="Line 43">
            <a:extLst>
              <a:ext uri="{FF2B5EF4-FFF2-40B4-BE49-F238E27FC236}">
                <a16:creationId xmlns:a16="http://schemas.microsoft.com/office/drawing/2014/main" id="{0C3DF343-88BA-E168-6B56-395DDEC4F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60198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60" name="Line 44">
            <a:extLst>
              <a:ext uri="{FF2B5EF4-FFF2-40B4-BE49-F238E27FC236}">
                <a16:creationId xmlns:a16="http://schemas.microsoft.com/office/drawing/2014/main" id="{65D2E422-D443-7DB6-2B6D-8875652255D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6019800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61" name="Line 45">
            <a:extLst>
              <a:ext uri="{FF2B5EF4-FFF2-40B4-BE49-F238E27FC236}">
                <a16:creationId xmlns:a16="http://schemas.microsoft.com/office/drawing/2014/main" id="{48E5C8FA-D8E7-4538-8FF7-832BA8508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54102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grpSp>
        <p:nvGrpSpPr>
          <p:cNvPr id="188462" name="Group 46">
            <a:extLst>
              <a:ext uri="{FF2B5EF4-FFF2-40B4-BE49-F238E27FC236}">
                <a16:creationId xmlns:a16="http://schemas.microsoft.com/office/drawing/2014/main" id="{41D25CA5-669B-660D-B66A-39000CEF014B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257800"/>
            <a:ext cx="914400" cy="914400"/>
            <a:chOff x="1056" y="2160"/>
            <a:chExt cx="576" cy="576"/>
          </a:xfrm>
        </p:grpSpPr>
        <p:sp>
          <p:nvSpPr>
            <p:cNvPr id="188463" name="Rectangle 47">
              <a:extLst>
                <a:ext uri="{FF2B5EF4-FFF2-40B4-BE49-F238E27FC236}">
                  <a16:creationId xmlns:a16="http://schemas.microsoft.com/office/drawing/2014/main" id="{EE78DE55-0B01-9273-5B09-986F039AC7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60"/>
              <a:ext cx="576" cy="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DE" sz="2400">
                <a:solidFill>
                  <a:srgbClr val="000000"/>
                </a:solidFill>
                <a:latin typeface="Times" charset="0"/>
              </a:endParaRPr>
            </a:p>
          </p:txBody>
        </p:sp>
        <p:graphicFrame>
          <p:nvGraphicFramePr>
            <p:cNvPr id="188464" name="Object 48">
              <a:extLst>
                <a:ext uri="{FF2B5EF4-FFF2-40B4-BE49-F238E27FC236}">
                  <a16:creationId xmlns:a16="http://schemas.microsoft.com/office/drawing/2014/main" id="{AF2EE432-398B-7C11-9C92-AFFB858BF3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2256"/>
            <a:ext cx="408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854700" imgH="5270500" progId="Equation.3">
                    <p:embed/>
                  </p:oleObj>
                </mc:Choice>
                <mc:Fallback>
                  <p:oleObj name="Equation" r:id="rId11" imgW="5854700" imgH="5270500" progId="Equation.3">
                    <p:embed/>
                    <p:pic>
                      <p:nvPicPr>
                        <p:cNvPr id="188464" name="Object 48">
                          <a:extLst>
                            <a:ext uri="{FF2B5EF4-FFF2-40B4-BE49-F238E27FC236}">
                              <a16:creationId xmlns:a16="http://schemas.microsoft.com/office/drawing/2014/main" id="{AF2EE432-398B-7C11-9C92-AFFB858BF3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256"/>
                          <a:ext cx="408" cy="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8465" name="Group 49">
            <a:extLst>
              <a:ext uri="{FF2B5EF4-FFF2-40B4-BE49-F238E27FC236}">
                <a16:creationId xmlns:a16="http://schemas.microsoft.com/office/drawing/2014/main" id="{A6DF3C2F-1762-4C54-12D0-DB07FAC1BB39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5257800"/>
            <a:ext cx="914400" cy="914400"/>
            <a:chOff x="1056" y="2160"/>
            <a:chExt cx="576" cy="576"/>
          </a:xfrm>
        </p:grpSpPr>
        <p:sp>
          <p:nvSpPr>
            <p:cNvPr id="188466" name="Rectangle 50">
              <a:extLst>
                <a:ext uri="{FF2B5EF4-FFF2-40B4-BE49-F238E27FC236}">
                  <a16:creationId xmlns:a16="http://schemas.microsoft.com/office/drawing/2014/main" id="{EB632068-2F6E-4F25-5EB4-AFE250FDEC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160"/>
              <a:ext cx="576" cy="57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DE" sz="2400">
                <a:solidFill>
                  <a:srgbClr val="000000"/>
                </a:solidFill>
                <a:latin typeface="Times" charset="0"/>
              </a:endParaRPr>
            </a:p>
          </p:txBody>
        </p:sp>
        <p:graphicFrame>
          <p:nvGraphicFramePr>
            <p:cNvPr id="188467" name="Object 51">
              <a:extLst>
                <a:ext uri="{FF2B5EF4-FFF2-40B4-BE49-F238E27FC236}">
                  <a16:creationId xmlns:a16="http://schemas.microsoft.com/office/drawing/2014/main" id="{C120DB01-96E3-DC5E-3845-8DB7458B733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52" y="2256"/>
            <a:ext cx="408" cy="3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5854700" imgH="5270500" progId="Equation.3">
                    <p:embed/>
                  </p:oleObj>
                </mc:Choice>
                <mc:Fallback>
                  <p:oleObj name="Equation" r:id="rId11" imgW="5854700" imgH="5270500" progId="Equation.3">
                    <p:embed/>
                    <p:pic>
                      <p:nvPicPr>
                        <p:cNvPr id="188467" name="Object 51">
                          <a:extLst>
                            <a:ext uri="{FF2B5EF4-FFF2-40B4-BE49-F238E27FC236}">
                              <a16:creationId xmlns:a16="http://schemas.microsoft.com/office/drawing/2014/main" id="{C120DB01-96E3-DC5E-3845-8DB7458B733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256"/>
                          <a:ext cx="408" cy="36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8468" name="Rectangle 52">
            <a:extLst>
              <a:ext uri="{FF2B5EF4-FFF2-40B4-BE49-F238E27FC236}">
                <a16:creationId xmlns:a16="http://schemas.microsoft.com/office/drawing/2014/main" id="{3C02D9F6-B5DA-5642-66D2-CAD8708A4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181600"/>
            <a:ext cx="444500" cy="520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graphicFrame>
        <p:nvGraphicFramePr>
          <p:cNvPr id="188469" name="Object 53">
            <a:extLst>
              <a:ext uri="{FF2B5EF4-FFF2-40B4-BE49-F238E27FC236}">
                <a16:creationId xmlns:a16="http://schemas.microsoft.com/office/drawing/2014/main" id="{78BAF7A3-59B2-559A-6FB4-371BC99879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1" y="5257801"/>
          <a:ext cx="3603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394200" imgH="4978400" progId="Equation.3">
                  <p:embed/>
                </p:oleObj>
              </mc:Choice>
              <mc:Fallback>
                <p:oleObj name="Equation" r:id="rId12" imgW="4394200" imgH="4978400" progId="Equation.3">
                  <p:embed/>
                  <p:pic>
                    <p:nvPicPr>
                      <p:cNvPr id="188469" name="Object 53">
                        <a:extLst>
                          <a:ext uri="{FF2B5EF4-FFF2-40B4-BE49-F238E27FC236}">
                            <a16:creationId xmlns:a16="http://schemas.microsoft.com/office/drawing/2014/main" id="{78BAF7A3-59B2-559A-6FB4-371BC99879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1" y="5257801"/>
                        <a:ext cx="36036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8470" name="Text Box 54">
            <a:extLst>
              <a:ext uri="{FF2B5EF4-FFF2-40B4-BE49-F238E27FC236}">
                <a16:creationId xmlns:a16="http://schemas.microsoft.com/office/drawing/2014/main" id="{4AE16D5A-EC1E-4B4C-B529-742054E57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5375275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  <a:sym typeface="Math B" pitchFamily="2" charset="2"/>
              </a:rPr>
              <a:t></a:t>
            </a: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8471" name="Line 55">
            <a:extLst>
              <a:ext uri="{FF2B5EF4-FFF2-40B4-BE49-F238E27FC236}">
                <a16:creationId xmlns:a16="http://schemas.microsoft.com/office/drawing/2014/main" id="{E15A7723-7AC4-D5FF-744C-42904B2D400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4102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2" name="Line 56">
            <a:extLst>
              <a:ext uri="{FF2B5EF4-FFF2-40B4-BE49-F238E27FC236}">
                <a16:creationId xmlns:a16="http://schemas.microsoft.com/office/drawing/2014/main" id="{4269EB3F-54C2-CD39-6979-527570444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6019800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3" name="Oval 57">
            <a:extLst>
              <a:ext uri="{FF2B5EF4-FFF2-40B4-BE49-F238E27FC236}">
                <a16:creationId xmlns:a16="http://schemas.microsoft.com/office/drawing/2014/main" id="{25F91662-6FF9-CF7F-50FE-F3DE287CF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337175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4" name="Oval 58">
            <a:extLst>
              <a:ext uri="{FF2B5EF4-FFF2-40B4-BE49-F238E27FC236}">
                <a16:creationId xmlns:a16="http://schemas.microsoft.com/office/drawing/2014/main" id="{DCAFF459-104C-CC17-F167-4F761D522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5867400"/>
            <a:ext cx="304800" cy="304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5" name="Line 59">
            <a:extLst>
              <a:ext uri="{FF2B5EF4-FFF2-40B4-BE49-F238E27FC236}">
                <a16:creationId xmlns:a16="http://schemas.microsoft.com/office/drawing/2014/main" id="{679921A4-71F3-399E-CB79-4ECA02E466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96200" y="5410200"/>
            <a:ext cx="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8476" name="Text Box 60">
            <a:extLst>
              <a:ext uri="{FF2B5EF4-FFF2-40B4-BE49-F238E27FC236}">
                <a16:creationId xmlns:a16="http://schemas.microsoft.com/office/drawing/2014/main" id="{903298C0-854E-B781-D992-8773A01E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6172200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CNOT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1026">
            <a:extLst>
              <a:ext uri="{FF2B5EF4-FFF2-40B4-BE49-F238E27FC236}">
                <a16:creationId xmlns:a16="http://schemas.microsoft.com/office/drawing/2014/main" id="{85EAE3B5-A15D-9BCC-7493-F4DB0945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609600"/>
            <a:ext cx="8382000" cy="637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3" name="Rectangle 1027">
            <a:extLst>
              <a:ext uri="{FF2B5EF4-FFF2-40B4-BE49-F238E27FC236}">
                <a16:creationId xmlns:a16="http://schemas.microsoft.com/office/drawing/2014/main" id="{33AD07ED-0CF6-CC26-BF6A-6583C6A069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686800" y="6019800"/>
            <a:ext cx="12954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DE" sz="400"/>
              <a:t>Quantum-dot array proposal</a:t>
            </a:r>
          </a:p>
        </p:txBody>
      </p:sp>
      <p:sp>
        <p:nvSpPr>
          <p:cNvPr id="189444" name="Rectangle 1028">
            <a:extLst>
              <a:ext uri="{FF2B5EF4-FFF2-40B4-BE49-F238E27FC236}">
                <a16:creationId xmlns:a16="http://schemas.microsoft.com/office/drawing/2014/main" id="{F3A990D0-7551-EFE8-D56C-725F8FFE2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6934200" cy="6477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9445" name="Rectangle 1029">
            <a:extLst>
              <a:ext uri="{FF2B5EF4-FFF2-40B4-BE49-F238E27FC236}">
                <a16:creationId xmlns:a16="http://schemas.microsoft.com/office/drawing/2014/main" id="{D7AC2FD3-A2AA-6D26-1D86-73367DED35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5638800"/>
            <a:ext cx="6324600" cy="9906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9446" name="Rectangle 1030">
            <a:extLst>
              <a:ext uri="{FF2B5EF4-FFF2-40B4-BE49-F238E27FC236}">
                <a16:creationId xmlns:a16="http://schemas.microsoft.com/office/drawing/2014/main" id="{16683105-2E69-BF97-938A-4D8838B40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-419100"/>
            <a:ext cx="2286000" cy="83820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  <p:sp>
        <p:nvSpPr>
          <p:cNvPr id="189447" name="Text Box 1031">
            <a:extLst>
              <a:ext uri="{FF2B5EF4-FFF2-40B4-BE49-F238E27FC236}">
                <a16:creationId xmlns:a16="http://schemas.microsoft.com/office/drawing/2014/main" id="{913C13F3-9322-D738-9330-0AC7DFA8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6" y="346075"/>
            <a:ext cx="537679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b="1">
                <a:solidFill>
                  <a:srgbClr val="618FFD"/>
                </a:solidFill>
                <a:latin typeface="Times New Roman" panose="02020603050405020304" pitchFamily="18" charset="0"/>
              </a:rPr>
              <a:t>Gate operations with quantum dots (2):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--one-qubit gate: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Desired Hamiltonian is:</a:t>
            </a:r>
          </a:p>
        </p:txBody>
      </p:sp>
      <p:graphicFrame>
        <p:nvGraphicFramePr>
          <p:cNvPr id="189448" name="Object 1032">
            <a:extLst>
              <a:ext uri="{FF2B5EF4-FFF2-40B4-BE49-F238E27FC236}">
                <a16:creationId xmlns:a16="http://schemas.microsoft.com/office/drawing/2014/main" id="{845A212A-0E46-4C8A-D2AC-AF0A9C040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1" y="2438400"/>
          <a:ext cx="66389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9397900" imgH="5562600" progId="Equation.3">
                  <p:embed/>
                </p:oleObj>
              </mc:Choice>
              <mc:Fallback>
                <p:oleObj name="Equation" r:id="rId3" imgW="59397900" imgH="5562600" progId="Equation.3">
                  <p:embed/>
                  <p:pic>
                    <p:nvPicPr>
                      <p:cNvPr id="189448" name="Object 1032">
                        <a:extLst>
                          <a:ext uri="{FF2B5EF4-FFF2-40B4-BE49-F238E27FC236}">
                            <a16:creationId xmlns:a16="http://schemas.microsoft.com/office/drawing/2014/main" id="{845A212A-0E46-4C8A-D2AC-AF0A9C040B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2438400"/>
                        <a:ext cx="6638925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49" name="Text Box 1033">
            <a:extLst>
              <a:ext uri="{FF2B5EF4-FFF2-40B4-BE49-F238E27FC236}">
                <a16:creationId xmlns:a16="http://schemas.microsoft.com/office/drawing/2014/main" id="{3A231F05-C14A-39E2-232D-DDA1A95E8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2766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DE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89450" name="Text Box 1034">
            <a:extLst>
              <a:ext uri="{FF2B5EF4-FFF2-40B4-BE49-F238E27FC236}">
                <a16:creationId xmlns:a16="http://schemas.microsoft.com/office/drawing/2014/main" id="{E2E58441-E38D-C0DD-7653-EAE3797D4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276601"/>
            <a:ext cx="684514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One approach: use back gate to move electron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vertically.  Wavefunction overlap with magnetic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>
                <a:solidFill>
                  <a:srgbClr val="000000"/>
                </a:solidFill>
                <a:latin typeface="Times" charset="0"/>
              </a:rPr>
              <a:t>or high g-factor layers produces desired Hamiltonian. </a:t>
            </a:r>
          </a:p>
        </p:txBody>
      </p:sp>
      <p:sp>
        <p:nvSpPr>
          <p:cNvPr id="189451" name="Text Box 1035">
            <a:extLst>
              <a:ext uri="{FF2B5EF4-FFF2-40B4-BE49-F238E27FC236}">
                <a16:creationId xmlns:a16="http://schemas.microsoft.com/office/drawing/2014/main" id="{44A8E906-6E5F-3A62-78ED-308198D11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722814"/>
            <a:ext cx="36061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If </a:t>
            </a:r>
            <a:r>
              <a:rPr lang="en-US" altLang="en-DE" sz="2400" dirty="0" err="1">
                <a:solidFill>
                  <a:srgbClr val="000000"/>
                </a:solidFill>
                <a:latin typeface="Times" charset="0"/>
              </a:rPr>
              <a:t>B</a:t>
            </a:r>
            <a:r>
              <a:rPr lang="en-US" altLang="en-DE" sz="2400" baseline="-25000" dirty="0" err="1">
                <a:solidFill>
                  <a:srgbClr val="000000"/>
                </a:solidFill>
                <a:latin typeface="Times" charset="0"/>
              </a:rPr>
              <a:t>eff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= 1T,    </a:t>
            </a:r>
            <a:r>
              <a:rPr lang="en-US" altLang="en-DE" sz="2400" i="1" dirty="0">
                <a:solidFill>
                  <a:srgbClr val="000000"/>
                </a:solidFill>
                <a:latin typeface="Times" charset="0"/>
              </a:rPr>
              <a:t>t </a:t>
            </a:r>
            <a:r>
              <a:rPr lang="en-US" altLang="en-DE" sz="2400" i="1" dirty="0">
                <a:solidFill>
                  <a:srgbClr val="000000"/>
                </a:solidFill>
                <a:latin typeface="Times" charset="0"/>
                <a:sym typeface="Math B" pitchFamily="2" charset="2"/>
              </a:rPr>
              <a:t>~160 </a:t>
            </a:r>
            <a:r>
              <a:rPr lang="en-US" altLang="en-DE" sz="2400" i="1" dirty="0" err="1">
                <a:solidFill>
                  <a:srgbClr val="000000"/>
                </a:solidFill>
                <a:latin typeface="Times" charset="0"/>
                <a:sym typeface="Math B" pitchFamily="2" charset="2"/>
              </a:rPr>
              <a:t>psec</a:t>
            </a:r>
            <a:endParaRPr lang="en-US" altLang="en-DE" sz="2400" i="1" dirty="0">
              <a:solidFill>
                <a:srgbClr val="000000"/>
              </a:solidFill>
              <a:latin typeface="Times" charset="0"/>
              <a:sym typeface="Math B" pitchFamily="2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If </a:t>
            </a:r>
            <a:r>
              <a:rPr lang="en-US" altLang="en-DE" sz="2400" dirty="0" err="1">
                <a:solidFill>
                  <a:srgbClr val="000000"/>
                </a:solidFill>
                <a:latin typeface="Times" charset="0"/>
              </a:rPr>
              <a:t>B</a:t>
            </a:r>
            <a:r>
              <a:rPr lang="en-US" altLang="en-DE" sz="2400" baseline="-25000" dirty="0" err="1">
                <a:solidFill>
                  <a:srgbClr val="000000"/>
                </a:solidFill>
                <a:latin typeface="Times" charset="0"/>
              </a:rPr>
              <a:t>eff</a:t>
            </a:r>
            <a:r>
              <a:rPr lang="en-US" altLang="en-DE" sz="2400" dirty="0">
                <a:solidFill>
                  <a:srgbClr val="000000"/>
                </a:solidFill>
                <a:latin typeface="Times" charset="0"/>
              </a:rPr>
              <a:t>= 1mT,    </a:t>
            </a:r>
            <a:r>
              <a:rPr lang="en-US" altLang="en-DE" sz="2400" b="1" i="1" dirty="0">
                <a:solidFill>
                  <a:srgbClr val="FC0128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DE" sz="2400" b="1" i="1" dirty="0">
                <a:solidFill>
                  <a:srgbClr val="FC0128"/>
                </a:solidFill>
                <a:latin typeface="Times New Roman" panose="02020603050405020304" pitchFamily="18" charset="0"/>
                <a:sym typeface="Math B" pitchFamily="2" charset="2"/>
              </a:rPr>
              <a:t> ~ 160 </a:t>
            </a:r>
            <a:r>
              <a:rPr lang="en-US" altLang="en-DE" sz="2400" b="1" i="1" dirty="0" err="1">
                <a:solidFill>
                  <a:srgbClr val="FC0128"/>
                </a:solidFill>
                <a:latin typeface="Times New Roman" panose="02020603050405020304" pitchFamily="18" charset="0"/>
                <a:sym typeface="Math B" pitchFamily="2" charset="2"/>
              </a:rPr>
              <a:t>nsec</a:t>
            </a:r>
            <a:endParaRPr lang="en-US" altLang="en-DE" sz="2400" b="1" i="1" dirty="0">
              <a:solidFill>
                <a:srgbClr val="FC0128"/>
              </a:solidFill>
              <a:latin typeface="Times New Roman" panose="02020603050405020304" pitchFamily="18" charset="0"/>
              <a:sym typeface="Math B" pitchFamily="2" charset="2"/>
            </a:endParaRPr>
          </a:p>
        </p:txBody>
      </p:sp>
      <p:sp>
        <p:nvSpPr>
          <p:cNvPr id="189452" name="Rectangle 1036">
            <a:extLst>
              <a:ext uri="{FF2B5EF4-FFF2-40B4-BE49-F238E27FC236}">
                <a16:creationId xmlns:a16="http://schemas.microsoft.com/office/drawing/2014/main" id="{8D8F9E8F-1AD7-1F88-8D99-9F97084E8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581400"/>
            <a:ext cx="3048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DE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>
            <a:extLst>
              <a:ext uri="{FF2B5EF4-FFF2-40B4-BE49-F238E27FC236}">
                <a16:creationId xmlns:a16="http://schemas.microsoft.com/office/drawing/2014/main" id="{1C3E235A-62AE-61EC-36E7-E6E5E23DEF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52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DE"/>
              <a:t>Institute for Scientific Interchange,</a:t>
            </a:r>
            <a:br>
              <a:rPr lang="en-US" altLang="en-DE"/>
            </a:br>
            <a:r>
              <a:rPr lang="en-US" altLang="en-DE"/>
              <a:t>Torino, 1993</a:t>
            </a:r>
          </a:p>
        </p:txBody>
      </p:sp>
      <p:pic>
        <p:nvPicPr>
          <p:cNvPr id="493572" name="Picture 4">
            <a:extLst>
              <a:ext uri="{FF2B5EF4-FFF2-40B4-BE49-F238E27FC236}">
                <a16:creationId xmlns:a16="http://schemas.microsoft.com/office/drawing/2014/main" id="{E221D1D6-F2A2-2760-5A08-17CBBD2AB84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9" y="1677988"/>
            <a:ext cx="6980237" cy="4875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>
            <a:extLst>
              <a:ext uri="{FF2B5EF4-FFF2-40B4-BE49-F238E27FC236}">
                <a16:creationId xmlns:a16="http://schemas.microsoft.com/office/drawing/2014/main" id="{17659868-6222-12E3-04B4-18DE449D1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74638"/>
            <a:ext cx="8229600" cy="1522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DE"/>
              <a:t>Institute for Scientific Interchange,</a:t>
            </a:r>
            <a:br>
              <a:rPr lang="en-US" altLang="en-DE"/>
            </a:br>
            <a:r>
              <a:rPr lang="en-US" altLang="en-DE"/>
              <a:t>Torino, 1994</a:t>
            </a:r>
          </a:p>
        </p:txBody>
      </p:sp>
      <p:pic>
        <p:nvPicPr>
          <p:cNvPr id="547845" name="Picture 5">
            <a:extLst>
              <a:ext uri="{FF2B5EF4-FFF2-40B4-BE49-F238E27FC236}">
                <a16:creationId xmlns:a16="http://schemas.microsoft.com/office/drawing/2014/main" id="{283E1504-53FA-1BB0-C794-4717F3CFEDC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1" y="1543050"/>
            <a:ext cx="7294563" cy="5314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8488-7F8D-3B08-BD45-08BEB9FB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8C6D-2DCC-98B1-A2F5-09023BB019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6DB59-713A-E4BE-9C50-194A83DE9E1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9FA5FD-CC18-D33E-9906-B06EC83152E2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0036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6A415B12-426B-E91C-763A-9EEC49FF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8550" y="5942014"/>
            <a:ext cx="4489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b="1"/>
              <a:t>Wolfgang Pauli: </a:t>
            </a:r>
          </a:p>
          <a:p>
            <a:r>
              <a:rPr lang="en-US" altLang="en-DE" b="1"/>
              <a:t>Wissenschaftlicher Briefwechsel mit </a:t>
            </a:r>
          </a:p>
          <a:p>
            <a:r>
              <a:rPr lang="en-US" altLang="en-DE" b="1"/>
              <a:t>Bohr, Einstein, Heisenberg U.a.: Band 1</a:t>
            </a:r>
            <a:endParaRPr lang="en-US" altLang="en-DE"/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8ACC7D16-3FB4-617C-6327-F0FB8CADA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6" y="838200"/>
            <a:ext cx="68484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>
            <a:extLst>
              <a:ext uri="{FF2B5EF4-FFF2-40B4-BE49-F238E27FC236}">
                <a16:creationId xmlns:a16="http://schemas.microsoft.com/office/drawing/2014/main" id="{4AB85528-33FE-D383-15AB-B6E152C40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1" y="79375"/>
            <a:ext cx="6202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“classically not-describable two-valuedness”</a:t>
            </a:r>
            <a:r>
              <a:rPr lang="en-US" altLang="en-DE"/>
              <a:t> </a:t>
            </a: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A3BDD4FB-56BA-79FA-9108-4D9229E2E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21780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8">
            <a:extLst>
              <a:ext uri="{FF2B5EF4-FFF2-40B4-BE49-F238E27FC236}">
                <a16:creationId xmlns:a16="http://schemas.microsoft.com/office/drawing/2014/main" id="{1A5A4EF8-7571-F37D-CB0A-6EC7167E2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181600"/>
            <a:ext cx="4343400" cy="304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75F1C49A-17AF-1795-4BFB-B35E069D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86400"/>
            <a:ext cx="6629400" cy="304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616F6BE5-0087-0F6F-A34E-B5BE3AFA8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942014"/>
            <a:ext cx="1987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Spin was the first,</a:t>
            </a:r>
          </a:p>
          <a:p>
            <a:r>
              <a:rPr lang="en-US" altLang="en-DE"/>
              <a:t>but not the only</a:t>
            </a:r>
          </a:p>
          <a:p>
            <a:r>
              <a:rPr lang="en-US" altLang="en-DE"/>
              <a:t>example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FB82-FA60-4C14-9735-78850D421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82180-311A-0076-0ACC-7DF311089D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9239-B215-533A-84E8-36E87C4A3E23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9227F8-90DE-366F-451D-F6EA1462B8E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15062-1B58-1B85-A0C8-58347B38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02" y="0"/>
            <a:ext cx="7154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95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05E57-CE84-FED5-2B89-74D5D6DF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244CE-16D9-B944-E02C-DBA862F00E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2D070-6AF3-5AC6-2896-1331F2557DD5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4710CF-3595-BCF9-4169-A85DB66625B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EA9D86F7-18A7-EEC5-87DC-E16DE70EF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158750"/>
            <a:ext cx="8699500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742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BC6C6-E4DA-96CC-7FCD-33D570C96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2C497-E546-B2AE-DFBF-712D913CB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73A7E-BC91-24F4-6960-026CA4E9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7" y="0"/>
            <a:ext cx="1198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953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69" y="240920"/>
            <a:ext cx="4884674" cy="6617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1143" y="240920"/>
            <a:ext cx="37092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Foster’s theorem </a:t>
            </a:r>
            <a:r>
              <a:rPr lang="en-US" sz="2800" dirty="0"/>
              <a:t>(1924)</a:t>
            </a:r>
          </a:p>
          <a:p>
            <a:r>
              <a:rPr lang="en-US" sz="2800" dirty="0"/>
              <a:t>Only a theorem for</a:t>
            </a:r>
          </a:p>
          <a:p>
            <a:r>
              <a:rPr lang="en-US" sz="2800" dirty="0"/>
              <a:t> lossless response!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89869-EAE8-4046-981E-C41C18384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57" y="1943480"/>
            <a:ext cx="34417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3"/>
    </mc:Choice>
    <mc:Fallback xmlns="">
      <p:transition xmlns:p14="http://schemas.microsoft.com/office/powerpoint/2010/main" spd="slow" advTm="956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59BFE5-7A15-084B-B871-B50F1F83E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99" y="1027676"/>
            <a:ext cx="3441700" cy="467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712E8-BE2F-124C-A31A-A9465A4E7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50" y="984250"/>
            <a:ext cx="6464300" cy="488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F95D1-35C2-A844-B430-3DAAC7BC0A7E}"/>
              </a:ext>
            </a:extLst>
          </p:cNvPr>
          <p:cNvSpPr txBox="1"/>
          <p:nvPr/>
        </p:nvSpPr>
        <p:spPr>
          <a:xfrm>
            <a:off x="3082413" y="6046839"/>
            <a:ext cx="362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Ernst Guillemin with Norbert Wiener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437B564-9FD1-A442-A32D-4471980FECEB}"/>
                  </a:ext>
                </a:extLst>
              </p14:cNvPr>
              <p14:cNvContentPartPr/>
              <p14:nvPr/>
            </p14:nvContentPartPr>
            <p14:xfrm>
              <a:off x="7254733" y="-1264747"/>
              <a:ext cx="286200" cy="84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437B564-9FD1-A442-A32D-4471980FECE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5733" y="-1273747"/>
                <a:ext cx="303840" cy="10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F240009-F0B6-624C-AA68-F140E08D3497}"/>
              </a:ext>
            </a:extLst>
          </p:cNvPr>
          <p:cNvGrpSpPr/>
          <p:nvPr/>
        </p:nvGrpSpPr>
        <p:grpSpPr>
          <a:xfrm>
            <a:off x="9567013" y="1142933"/>
            <a:ext cx="1497960" cy="333720"/>
            <a:chOff x="9567013" y="1142933"/>
            <a:chExt cx="1497960" cy="33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95E55A7-E456-C34F-8B49-BE7E2F81F4C4}"/>
                    </a:ext>
                  </a:extLst>
                </p14:cNvPr>
                <p14:cNvContentPartPr/>
                <p14:nvPr/>
              </p14:nvContentPartPr>
              <p14:xfrm>
                <a:off x="9567013" y="1174613"/>
                <a:ext cx="206640" cy="280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95E55A7-E456-C34F-8B49-BE7E2F81F4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51893" y="1159493"/>
                  <a:ext cx="23724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C9957C1-FD09-DE4E-B021-C8B6F191AF21}"/>
                    </a:ext>
                  </a:extLst>
                </p14:cNvPr>
                <p14:cNvContentPartPr/>
                <p14:nvPr/>
              </p14:nvContentPartPr>
              <p14:xfrm>
                <a:off x="9794533" y="1312133"/>
                <a:ext cx="106200" cy="143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C9957C1-FD09-DE4E-B021-C8B6F191AF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79413" y="1297013"/>
                  <a:ext cx="13680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3585960-5FAB-3443-96C1-E98C1F08A519}"/>
                    </a:ext>
                  </a:extLst>
                </p14:cNvPr>
                <p14:cNvContentPartPr/>
                <p14:nvPr/>
              </p14:nvContentPartPr>
              <p14:xfrm>
                <a:off x="9975253" y="1338773"/>
                <a:ext cx="36720" cy="106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3585960-5FAB-3443-96C1-E98C1F08A51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959773" y="1323293"/>
                  <a:ext cx="673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1B77D08-0BE3-1F45-974F-CF67B186A54F}"/>
                    </a:ext>
                  </a:extLst>
                </p14:cNvPr>
                <p14:cNvContentPartPr/>
                <p14:nvPr/>
              </p14:nvContentPartPr>
              <p14:xfrm>
                <a:off x="10101613" y="1142933"/>
                <a:ext cx="69120" cy="307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1B77D08-0BE3-1F45-974F-CF67B186A54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86493" y="1127453"/>
                  <a:ext cx="9972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F965139-652C-1E42-B2F1-9FF380230D4F}"/>
                    </a:ext>
                  </a:extLst>
                </p14:cNvPr>
                <p14:cNvContentPartPr/>
                <p14:nvPr/>
              </p14:nvContentPartPr>
              <p14:xfrm>
                <a:off x="10197013" y="1163813"/>
                <a:ext cx="63720" cy="286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F965139-652C-1E42-B2F1-9FF380230D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1533" y="1148693"/>
                  <a:ext cx="943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3872D5D-93D3-AB44-9E87-6CFF4A217ABD}"/>
                    </a:ext>
                  </a:extLst>
                </p14:cNvPr>
                <p14:cNvContentPartPr/>
                <p14:nvPr/>
              </p14:nvContentPartPr>
              <p14:xfrm>
                <a:off x="10307893" y="1259213"/>
                <a:ext cx="132480" cy="1854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3872D5D-93D3-AB44-9E87-6CFF4A217AB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292773" y="1244093"/>
                  <a:ext cx="16308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9406C8A-5607-A149-985E-18173F3A40A7}"/>
                    </a:ext>
                  </a:extLst>
                </p14:cNvPr>
                <p14:cNvContentPartPr/>
                <p14:nvPr/>
              </p14:nvContentPartPr>
              <p14:xfrm>
                <a:off x="10477453" y="1312133"/>
                <a:ext cx="153720" cy="153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9406C8A-5607-A149-985E-18173F3A40A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461973" y="1297013"/>
                  <a:ext cx="1843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629C838-C0AC-F94C-B466-413177D5C81D}"/>
                    </a:ext>
                  </a:extLst>
                </p14:cNvPr>
                <p14:cNvContentPartPr/>
                <p14:nvPr/>
              </p14:nvContentPartPr>
              <p14:xfrm>
                <a:off x="10715413" y="1380893"/>
                <a:ext cx="21600" cy="69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629C838-C0AC-F94C-B466-413177D5C81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700293" y="1365773"/>
                  <a:ext cx="5220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AA32FAE-1625-204E-9AF0-73AA7B11F530}"/>
                    </a:ext>
                  </a:extLst>
                </p14:cNvPr>
                <p14:cNvContentPartPr/>
                <p14:nvPr/>
              </p14:nvContentPartPr>
              <p14:xfrm>
                <a:off x="10789573" y="1338773"/>
                <a:ext cx="127440" cy="13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AA32FAE-1625-204E-9AF0-73AA7B11F53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774453" y="1323293"/>
                  <a:ext cx="1576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93C94E4-232D-B14E-817F-F0268672EDD8}"/>
                    </a:ext>
                  </a:extLst>
                </p14:cNvPr>
                <p14:cNvContentPartPr/>
                <p14:nvPr/>
              </p14:nvContentPartPr>
              <p14:xfrm>
                <a:off x="10773733" y="1158773"/>
                <a:ext cx="53280" cy="47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93C94E4-232D-B14E-817F-F0268672EDD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758253" y="1143293"/>
                  <a:ext cx="838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AD96B16-A616-844B-8E86-55D67FC8CF7C}"/>
                    </a:ext>
                  </a:extLst>
                </p14:cNvPr>
                <p14:cNvContentPartPr/>
                <p14:nvPr/>
              </p14:nvContentPartPr>
              <p14:xfrm>
                <a:off x="11043373" y="1338773"/>
                <a:ext cx="16200" cy="26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AD96B16-A616-844B-8E86-55D67FC8CF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28253" y="1323293"/>
                  <a:ext cx="4680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2F305F1-0F93-0E48-820E-7F3EC6A4F028}"/>
                    </a:ext>
                  </a:extLst>
                </p14:cNvPr>
                <p14:cNvContentPartPr/>
                <p14:nvPr/>
              </p14:nvContentPartPr>
              <p14:xfrm>
                <a:off x="11054173" y="1423373"/>
                <a:ext cx="10800" cy="26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2F305F1-0F93-0E48-820E-7F3EC6A4F02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38693" y="1407893"/>
                  <a:ext cx="4140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9549A3E-669D-7247-9B71-B2E477768A65}"/>
              </a:ext>
            </a:extLst>
          </p:cNvPr>
          <p:cNvGrpSpPr/>
          <p:nvPr/>
        </p:nvGrpSpPr>
        <p:grpSpPr>
          <a:xfrm>
            <a:off x="9614893" y="1735493"/>
            <a:ext cx="693360" cy="312480"/>
            <a:chOff x="9614893" y="1735493"/>
            <a:chExt cx="693360" cy="31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94B91F-48FA-A540-A0A5-057CDEEE049A}"/>
                    </a:ext>
                  </a:extLst>
                </p14:cNvPr>
                <p14:cNvContentPartPr/>
                <p14:nvPr/>
              </p14:nvContentPartPr>
              <p14:xfrm>
                <a:off x="9614893" y="1751333"/>
                <a:ext cx="185040" cy="2966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94B91F-48FA-A540-A0A5-057CDEEE049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599413" y="1736213"/>
                  <a:ext cx="2156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C2735C2-72BB-204A-88A4-E5148AF8086C}"/>
                    </a:ext>
                  </a:extLst>
                </p14:cNvPr>
                <p14:cNvContentPartPr/>
                <p14:nvPr/>
              </p14:nvContentPartPr>
              <p14:xfrm>
                <a:off x="9868693" y="1904693"/>
                <a:ext cx="116640" cy="122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C2735C2-72BB-204A-88A4-E5148AF8086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53573" y="1889573"/>
                  <a:ext cx="1472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36FA152-5CE1-D441-97F3-4487D026B093}"/>
                    </a:ext>
                  </a:extLst>
                </p14:cNvPr>
                <p14:cNvContentPartPr/>
                <p14:nvPr/>
              </p14:nvContentPartPr>
              <p14:xfrm>
                <a:off x="10054093" y="1920533"/>
                <a:ext cx="37440" cy="90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36FA152-5CE1-D441-97F3-4487D026B09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38613" y="1905413"/>
                  <a:ext cx="6804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68F5DFF-0389-F445-A32E-31EAA514FA7E}"/>
                    </a:ext>
                  </a:extLst>
                </p14:cNvPr>
                <p14:cNvContentPartPr/>
                <p14:nvPr/>
              </p14:nvContentPartPr>
              <p14:xfrm>
                <a:off x="10133293" y="1752053"/>
                <a:ext cx="174960" cy="27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68F5DFF-0389-F445-A32E-31EAA514FA7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118173" y="1736573"/>
                  <a:ext cx="2055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B460CE-E585-2A4E-A727-4384AEE789C0}"/>
                    </a:ext>
                  </a:extLst>
                </p14:cNvPr>
                <p14:cNvContentPartPr/>
                <p14:nvPr/>
              </p14:nvContentPartPr>
              <p14:xfrm>
                <a:off x="10107013" y="1735493"/>
                <a:ext cx="26640" cy="42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B460CE-E585-2A4E-A727-4384AEE789C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091533" y="1720373"/>
                  <a:ext cx="57240" cy="7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9CBD7F3-45B1-1F43-B0B7-B1F5885AA7B2}"/>
              </a:ext>
            </a:extLst>
          </p:cNvPr>
          <p:cNvGrpSpPr/>
          <p:nvPr/>
        </p:nvGrpSpPr>
        <p:grpSpPr>
          <a:xfrm>
            <a:off x="10519573" y="1735493"/>
            <a:ext cx="244080" cy="291240"/>
            <a:chOff x="10519573" y="1735493"/>
            <a:chExt cx="24408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25E7CAD-08F2-D041-A46E-633B304427F2}"/>
                    </a:ext>
                  </a:extLst>
                </p14:cNvPr>
                <p14:cNvContentPartPr/>
                <p14:nvPr/>
              </p14:nvContentPartPr>
              <p14:xfrm>
                <a:off x="10583293" y="1735493"/>
                <a:ext cx="58680" cy="291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25E7CAD-08F2-D041-A46E-633B304427F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567813" y="1720373"/>
                  <a:ext cx="889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0766B21-EEBF-9749-8B0E-4D2AE83F3ADE}"/>
                    </a:ext>
                  </a:extLst>
                </p14:cNvPr>
                <p14:cNvContentPartPr/>
                <p14:nvPr/>
              </p14:nvContentPartPr>
              <p14:xfrm>
                <a:off x="10519573" y="1862573"/>
                <a:ext cx="143280" cy="21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0766B21-EEBF-9749-8B0E-4D2AE83F3AD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504453" y="1847093"/>
                  <a:ext cx="17388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303C75A-FB69-6947-A09F-46D10C84F0F1}"/>
                    </a:ext>
                  </a:extLst>
                </p14:cNvPr>
                <p14:cNvContentPartPr/>
                <p14:nvPr/>
              </p14:nvContentPartPr>
              <p14:xfrm>
                <a:off x="10667893" y="1894253"/>
                <a:ext cx="95760" cy="116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303C75A-FB69-6947-A09F-46D10C84F0F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652413" y="1879133"/>
                  <a:ext cx="12600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63AA3B0-674D-DA4D-85B4-A2119BE3764B}"/>
              </a:ext>
            </a:extLst>
          </p:cNvPr>
          <p:cNvGrpSpPr/>
          <p:nvPr/>
        </p:nvGrpSpPr>
        <p:grpSpPr>
          <a:xfrm>
            <a:off x="11017093" y="1687973"/>
            <a:ext cx="338760" cy="307080"/>
            <a:chOff x="11017093" y="1687973"/>
            <a:chExt cx="338760" cy="30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9571D89-E23B-D94C-AB82-385D7FDA4DB9}"/>
                    </a:ext>
                  </a:extLst>
                </p14:cNvPr>
                <p14:cNvContentPartPr/>
                <p14:nvPr/>
              </p14:nvContentPartPr>
              <p14:xfrm>
                <a:off x="11043373" y="1687973"/>
                <a:ext cx="21600" cy="259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9571D89-E23B-D94C-AB82-385D7FDA4D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028253" y="1672493"/>
                  <a:ext cx="5220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86D8F64-BF90-1E40-9080-3BF3E5CD92BB}"/>
                    </a:ext>
                  </a:extLst>
                </p14:cNvPr>
                <p14:cNvContentPartPr/>
                <p14:nvPr/>
              </p14:nvContentPartPr>
              <p14:xfrm>
                <a:off x="11017093" y="1830893"/>
                <a:ext cx="137880" cy="159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86D8F64-BF90-1E40-9080-3BF3E5CD92B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001973" y="1815413"/>
                  <a:ext cx="1684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93DB56B-3380-6E4E-ADEE-2F2D8F110178}"/>
                    </a:ext>
                  </a:extLst>
                </p14:cNvPr>
                <p14:cNvContentPartPr/>
                <p14:nvPr/>
              </p14:nvContentPartPr>
              <p14:xfrm>
                <a:off x="11170453" y="1841333"/>
                <a:ext cx="185400" cy="153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93DB56B-3380-6E4E-ADEE-2F2D8F11017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155333" y="1826213"/>
                  <a:ext cx="21600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3E85870-80CE-8347-A968-58C38118810A}"/>
              </a:ext>
            </a:extLst>
          </p:cNvPr>
          <p:cNvGrpSpPr/>
          <p:nvPr/>
        </p:nvGrpSpPr>
        <p:grpSpPr>
          <a:xfrm>
            <a:off x="9577813" y="2243453"/>
            <a:ext cx="1714680" cy="754920"/>
            <a:chOff x="9577813" y="2243453"/>
            <a:chExt cx="1714680" cy="75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DCCC3EF-96BD-2847-B847-13F477C50011}"/>
                    </a:ext>
                  </a:extLst>
                </p14:cNvPr>
                <p14:cNvContentPartPr/>
                <p14:nvPr/>
              </p14:nvContentPartPr>
              <p14:xfrm>
                <a:off x="9577813" y="2243453"/>
                <a:ext cx="32040" cy="79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DCCC3EF-96BD-2847-B847-13F477C5001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562333" y="2228333"/>
                  <a:ext cx="626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9CD55C-C7B9-4D4D-9014-354C667779D7}"/>
                    </a:ext>
                  </a:extLst>
                </p14:cNvPr>
                <p14:cNvContentPartPr/>
                <p14:nvPr/>
              </p14:nvContentPartPr>
              <p14:xfrm>
                <a:off x="9635773" y="2253893"/>
                <a:ext cx="53280" cy="63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9CD55C-C7B9-4D4D-9014-354C667779D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620653" y="2238773"/>
                  <a:ext cx="838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3C8A701-E0AA-2446-AC79-9F693B299E17}"/>
                    </a:ext>
                  </a:extLst>
                </p14:cNvPr>
                <p14:cNvContentPartPr/>
                <p14:nvPr/>
              </p14:nvContentPartPr>
              <p14:xfrm>
                <a:off x="9709933" y="2418053"/>
                <a:ext cx="16200" cy="116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3C8A701-E0AA-2446-AC79-9F693B299E1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694813" y="2402933"/>
                  <a:ext cx="468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0016678-C097-F443-A588-A8C41CCB4255}"/>
                    </a:ext>
                  </a:extLst>
                </p14:cNvPr>
                <p14:cNvContentPartPr/>
                <p14:nvPr/>
              </p14:nvContentPartPr>
              <p14:xfrm>
                <a:off x="9818653" y="2445053"/>
                <a:ext cx="172080" cy="105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0016678-C097-F443-A588-A8C41CCB425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803533" y="2429933"/>
                  <a:ext cx="2026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1069E72-FD7D-A646-ADD6-108C77490356}"/>
                    </a:ext>
                  </a:extLst>
                </p14:cNvPr>
                <p14:cNvContentPartPr/>
                <p14:nvPr/>
              </p14:nvContentPartPr>
              <p14:xfrm>
                <a:off x="10022413" y="2455133"/>
                <a:ext cx="84960" cy="227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1069E72-FD7D-A646-ADD6-108C7749035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006933" y="2440013"/>
                  <a:ext cx="1155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FB2AC79-D09B-D648-A094-0E732FF662DC}"/>
                    </a:ext>
                  </a:extLst>
                </p14:cNvPr>
                <p14:cNvContentPartPr/>
                <p14:nvPr/>
              </p14:nvContentPartPr>
              <p14:xfrm>
                <a:off x="10048693" y="2440013"/>
                <a:ext cx="111600" cy="132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FB2AC79-D09B-D648-A094-0E732FF662D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033573" y="2424533"/>
                  <a:ext cx="14184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E2B4ACF-34A0-D54A-9B26-7B378C6377FF}"/>
                    </a:ext>
                  </a:extLst>
                </p14:cNvPr>
                <p14:cNvContentPartPr/>
                <p14:nvPr/>
              </p14:nvContentPartPr>
              <p14:xfrm>
                <a:off x="10197013" y="2428853"/>
                <a:ext cx="164520" cy="143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E2B4ACF-34A0-D54A-9B26-7B378C6377F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181533" y="2413373"/>
                  <a:ext cx="1947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C3EBE5-0D46-0848-A1CF-91B704C6D98C}"/>
                    </a:ext>
                  </a:extLst>
                </p14:cNvPr>
                <p14:cNvContentPartPr/>
                <p14:nvPr/>
              </p14:nvContentPartPr>
              <p14:xfrm>
                <a:off x="10387453" y="2311853"/>
                <a:ext cx="172800" cy="254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C3EBE5-0D46-0848-A1CF-91B704C6D98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371973" y="2296373"/>
                  <a:ext cx="2030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B3C831E-EB64-7946-A50A-D05F44BC998F}"/>
                    </a:ext>
                  </a:extLst>
                </p14:cNvPr>
                <p14:cNvContentPartPr/>
                <p14:nvPr/>
              </p14:nvContentPartPr>
              <p14:xfrm>
                <a:off x="10609573" y="2423453"/>
                <a:ext cx="111600" cy="12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B3C831E-EB64-7946-A50A-D05F44BC998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594453" y="2408333"/>
                  <a:ext cx="1418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30F36C4-94B0-0D4C-9056-93C4C9EB03CF}"/>
                    </a:ext>
                  </a:extLst>
                </p14:cNvPr>
                <p14:cNvContentPartPr/>
                <p14:nvPr/>
              </p14:nvContentPartPr>
              <p14:xfrm>
                <a:off x="10778773" y="2433893"/>
                <a:ext cx="100800" cy="111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30F36C4-94B0-0D4C-9056-93C4C9EB03CF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763653" y="2418773"/>
                  <a:ext cx="1314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55A8B10-03DB-F440-8FA9-24A42BAB479C}"/>
                    </a:ext>
                  </a:extLst>
                </p14:cNvPr>
                <p14:cNvContentPartPr/>
                <p14:nvPr/>
              </p14:nvContentPartPr>
              <p14:xfrm>
                <a:off x="10932493" y="2412653"/>
                <a:ext cx="100800" cy="137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55A8B10-03DB-F440-8FA9-24A42BAB479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17013" y="2397533"/>
                  <a:ext cx="1314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70906B6-11F5-354E-BE7F-786B43A1CDB2}"/>
                    </a:ext>
                  </a:extLst>
                </p14:cNvPr>
                <p14:cNvContentPartPr/>
                <p14:nvPr/>
              </p14:nvContentPartPr>
              <p14:xfrm>
                <a:off x="11080453" y="2444693"/>
                <a:ext cx="212040" cy="122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70906B6-11F5-354E-BE7F-786B43A1CDB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065333" y="2429213"/>
                  <a:ext cx="2426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267F995-7F8C-F746-8048-01454B434521}"/>
                    </a:ext>
                  </a:extLst>
                </p14:cNvPr>
                <p14:cNvContentPartPr/>
                <p14:nvPr/>
              </p14:nvContentPartPr>
              <p14:xfrm>
                <a:off x="9868693" y="2285933"/>
                <a:ext cx="10800" cy="21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267F995-7F8C-F746-8048-01454B43452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53573" y="2270453"/>
                  <a:ext cx="414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3A56279-FFD6-9148-82FB-41E1748687B6}"/>
                    </a:ext>
                  </a:extLst>
                </p14:cNvPr>
                <p14:cNvContentPartPr/>
                <p14:nvPr/>
              </p14:nvContentPartPr>
              <p14:xfrm>
                <a:off x="9768253" y="2825573"/>
                <a:ext cx="249120" cy="143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3A56279-FFD6-9148-82FB-41E1748687B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753133" y="2810453"/>
                  <a:ext cx="2797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31261F0-392E-9F40-B5AA-277BD07A0705}"/>
                    </a:ext>
                  </a:extLst>
                </p14:cNvPr>
                <p14:cNvContentPartPr/>
                <p14:nvPr/>
              </p14:nvContentPartPr>
              <p14:xfrm>
                <a:off x="10059133" y="2640533"/>
                <a:ext cx="275400" cy="307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31261F0-392E-9F40-B5AA-277BD07A070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044013" y="2625053"/>
                  <a:ext cx="30600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9AA5C9B-29DA-2346-92FB-D98F89AF4758}"/>
                    </a:ext>
                  </a:extLst>
                </p14:cNvPr>
                <p14:cNvContentPartPr/>
                <p14:nvPr/>
              </p14:nvContentPartPr>
              <p14:xfrm>
                <a:off x="10223293" y="2783093"/>
                <a:ext cx="137880" cy="26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9AA5C9B-29DA-2346-92FB-D98F89AF475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208173" y="2767973"/>
                  <a:ext cx="1684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D957A17-46A1-6940-9135-040E2A33B92F}"/>
                    </a:ext>
                  </a:extLst>
                </p14:cNvPr>
                <p14:cNvContentPartPr/>
                <p14:nvPr/>
              </p14:nvContentPartPr>
              <p14:xfrm>
                <a:off x="10419133" y="2862653"/>
                <a:ext cx="127440" cy="10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D957A17-46A1-6940-9135-040E2A33B92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404013" y="2847533"/>
                  <a:ext cx="1576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A5EBF7D-6274-2343-B813-35FCAE619206}"/>
                    </a:ext>
                  </a:extLst>
                </p14:cNvPr>
                <p14:cNvContentPartPr/>
                <p14:nvPr/>
              </p14:nvContentPartPr>
              <p14:xfrm>
                <a:off x="10578613" y="2693453"/>
                <a:ext cx="110880" cy="304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A5EBF7D-6274-2343-B813-35FCAE61920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563133" y="2677973"/>
                  <a:ext cx="1414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428430A-B9A4-7040-B2EB-071F4FD9DB2B}"/>
                    </a:ext>
                  </a:extLst>
                </p14:cNvPr>
                <p14:cNvContentPartPr/>
                <p14:nvPr/>
              </p14:nvContentPartPr>
              <p14:xfrm>
                <a:off x="10821253" y="2714333"/>
                <a:ext cx="10800" cy="106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428430A-B9A4-7040-B2EB-071F4FD9DB2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806133" y="2699213"/>
                  <a:ext cx="414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A375776-5970-2A44-9817-12689EECCD5C}"/>
                    </a:ext>
                  </a:extLst>
                </p14:cNvPr>
                <p14:cNvContentPartPr/>
                <p14:nvPr/>
              </p14:nvContentPartPr>
              <p14:xfrm>
                <a:off x="10884613" y="2740973"/>
                <a:ext cx="16200" cy="90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A375776-5970-2A44-9817-12689EECCD5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869493" y="2725493"/>
                  <a:ext cx="4680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411FCCB-E62A-F54A-8430-864E6894227D}"/>
              </a:ext>
            </a:extLst>
          </p:cNvPr>
          <p:cNvGrpSpPr/>
          <p:nvPr/>
        </p:nvGrpSpPr>
        <p:grpSpPr>
          <a:xfrm>
            <a:off x="9678253" y="3143093"/>
            <a:ext cx="1269720" cy="339120"/>
            <a:chOff x="9678253" y="3143093"/>
            <a:chExt cx="1269720" cy="3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81F1599-55F5-C943-AF54-7F2BC90C5B7C}"/>
                    </a:ext>
                  </a:extLst>
                </p14:cNvPr>
                <p14:cNvContentPartPr/>
                <p14:nvPr/>
              </p14:nvContentPartPr>
              <p14:xfrm>
                <a:off x="9694093" y="3143093"/>
                <a:ext cx="42840" cy="302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81F1599-55F5-C943-AF54-7F2BC90C5B7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678973" y="3127973"/>
                  <a:ext cx="730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644F38A-9686-F84C-AA86-D543F9CEC7D8}"/>
                    </a:ext>
                  </a:extLst>
                </p14:cNvPr>
                <p14:cNvContentPartPr/>
                <p14:nvPr/>
              </p14:nvContentPartPr>
              <p14:xfrm>
                <a:off x="9678253" y="3317693"/>
                <a:ext cx="143280" cy="164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644F38A-9686-F84C-AA86-D543F9CEC7D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663133" y="3302573"/>
                  <a:ext cx="1738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EE91901-47FD-A94C-A710-738AC6192E3F}"/>
                    </a:ext>
                  </a:extLst>
                </p14:cNvPr>
                <p14:cNvContentPartPr/>
                <p14:nvPr/>
              </p14:nvContentPartPr>
              <p14:xfrm>
                <a:off x="9847453" y="3270173"/>
                <a:ext cx="238320" cy="164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EE91901-47FD-A94C-A710-738AC6192E3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832333" y="3254693"/>
                  <a:ext cx="2689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4B69694-38F8-7442-80DA-FBE75D6C33E2}"/>
                    </a:ext>
                  </a:extLst>
                </p14:cNvPr>
                <p14:cNvContentPartPr/>
                <p14:nvPr/>
              </p14:nvContentPartPr>
              <p14:xfrm>
                <a:off x="10080373" y="3174773"/>
                <a:ext cx="84960" cy="286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4B69694-38F8-7442-80DA-FBE75D6C33E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065253" y="3159653"/>
                  <a:ext cx="115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F7975A6-8151-AD4E-8E0D-4BAB66477D80}"/>
                    </a:ext>
                  </a:extLst>
                </p14:cNvPr>
                <p14:cNvContentPartPr/>
                <p14:nvPr/>
              </p14:nvContentPartPr>
              <p14:xfrm>
                <a:off x="10043293" y="3291413"/>
                <a:ext cx="132480" cy="162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F7975A6-8151-AD4E-8E0D-4BAB66477D8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028173" y="3275933"/>
                  <a:ext cx="16308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668B74E-47B2-9B4E-8E44-851B4F63E53A}"/>
                    </a:ext>
                  </a:extLst>
                </p14:cNvPr>
                <p14:cNvContentPartPr/>
                <p14:nvPr/>
              </p14:nvContentPartPr>
              <p14:xfrm>
                <a:off x="10175773" y="3349373"/>
                <a:ext cx="243720" cy="1116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668B74E-47B2-9B4E-8E44-851B4F63E53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160293" y="3334253"/>
                  <a:ext cx="2743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14BD287-0070-B641-BE25-1627D36A1FFC}"/>
                    </a:ext>
                  </a:extLst>
                </p14:cNvPr>
                <p14:cNvContentPartPr/>
                <p14:nvPr/>
              </p14:nvContentPartPr>
              <p14:xfrm>
                <a:off x="10477453" y="3291413"/>
                <a:ext cx="302040" cy="132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14BD287-0070-B641-BE25-1627D36A1FF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461973" y="3275933"/>
                  <a:ext cx="33264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C71B23F-1EE9-8C49-BD91-6CBA1286C836}"/>
                    </a:ext>
                  </a:extLst>
                </p14:cNvPr>
                <p14:cNvContentPartPr/>
                <p14:nvPr/>
              </p14:nvContentPartPr>
              <p14:xfrm>
                <a:off x="10821253" y="3280613"/>
                <a:ext cx="126720" cy="169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C71B23F-1EE9-8C49-BD91-6CBA1286C83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806133" y="3265493"/>
                  <a:ext cx="15732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21A3231-C7D3-3A4A-B0E6-4061587BE466}"/>
              </a:ext>
            </a:extLst>
          </p:cNvPr>
          <p:cNvGrpSpPr/>
          <p:nvPr/>
        </p:nvGrpSpPr>
        <p:grpSpPr>
          <a:xfrm>
            <a:off x="9805333" y="3640613"/>
            <a:ext cx="1233360" cy="412920"/>
            <a:chOff x="9805333" y="3640613"/>
            <a:chExt cx="1233360" cy="41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A5D9AFA-0F6A-FE4B-9CA2-4BC333112DEC}"/>
                    </a:ext>
                  </a:extLst>
                </p14:cNvPr>
                <p14:cNvContentPartPr/>
                <p14:nvPr/>
              </p14:nvContentPartPr>
              <p14:xfrm>
                <a:off x="9805333" y="3698573"/>
                <a:ext cx="310680" cy="354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A5D9AFA-0F6A-FE4B-9CA2-4BC333112DE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789853" y="3683453"/>
                  <a:ext cx="34128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FBAA63C-89AA-B141-8729-18D088307E8A}"/>
                    </a:ext>
                  </a:extLst>
                </p14:cNvPr>
                <p14:cNvContentPartPr/>
                <p14:nvPr/>
              </p14:nvContentPartPr>
              <p14:xfrm>
                <a:off x="10186213" y="3862733"/>
                <a:ext cx="21600" cy="148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FBAA63C-89AA-B141-8729-18D088307E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171093" y="3847613"/>
                  <a:ext cx="522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3009D09-A607-7243-A9FB-61335AF2C0EA}"/>
                    </a:ext>
                  </a:extLst>
                </p14:cNvPr>
                <p14:cNvContentPartPr/>
                <p14:nvPr/>
              </p14:nvContentPartPr>
              <p14:xfrm>
                <a:off x="10265773" y="3868133"/>
                <a:ext cx="116640" cy="1692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3009D09-A607-7243-A9FB-61335AF2C0E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250293" y="3852653"/>
                  <a:ext cx="1472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2509A03-28C2-A145-8A99-CFF141857C8F}"/>
                    </a:ext>
                  </a:extLst>
                </p14:cNvPr>
                <p14:cNvContentPartPr/>
                <p14:nvPr/>
              </p14:nvContentPartPr>
              <p14:xfrm>
                <a:off x="10445413" y="3862733"/>
                <a:ext cx="132480" cy="148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2509A03-28C2-A145-8A99-CFF141857C8F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430293" y="3847613"/>
                  <a:ext cx="16308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66F4A48-7AFD-F44E-AE18-C463E11FAE21}"/>
                    </a:ext>
                  </a:extLst>
                </p14:cNvPr>
                <p14:cNvContentPartPr/>
                <p14:nvPr/>
              </p14:nvContentPartPr>
              <p14:xfrm>
                <a:off x="10652053" y="3878573"/>
                <a:ext cx="153720" cy="137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66F4A48-7AFD-F44E-AE18-C463E11FAE2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636573" y="3863453"/>
                  <a:ext cx="18432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1457965-C4A8-C641-8ABA-33CBF0E576F8}"/>
                    </a:ext>
                  </a:extLst>
                </p14:cNvPr>
                <p14:cNvContentPartPr/>
                <p14:nvPr/>
              </p14:nvContentPartPr>
              <p14:xfrm>
                <a:off x="10858333" y="3868133"/>
                <a:ext cx="180360" cy="132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1457965-C4A8-C641-8ABA-33CBF0E576F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843213" y="3852653"/>
                  <a:ext cx="2106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1645549-4AD6-4049-A361-7678B094C248}"/>
                    </a:ext>
                  </a:extLst>
                </p14:cNvPr>
                <p14:cNvContentPartPr/>
                <p14:nvPr/>
              </p14:nvContentPartPr>
              <p14:xfrm>
                <a:off x="10355773" y="3640613"/>
                <a:ext cx="26640" cy="26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1645549-4AD6-4049-A361-7678B094C24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340293" y="3625133"/>
                  <a:ext cx="5724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45D26741-31E1-134E-89C9-5C6C46188807}"/>
                  </a:ext>
                </a:extLst>
              </p14:cNvPr>
              <p14:cNvContentPartPr/>
              <p14:nvPr/>
            </p14:nvContentPartPr>
            <p14:xfrm>
              <a:off x="11234173" y="3619373"/>
              <a:ext cx="302040" cy="42840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45D26741-31E1-134E-89C9-5C6C4618880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1218693" y="3603893"/>
                <a:ext cx="332640" cy="45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9585273C-2459-7549-B15A-BD344A43CA45}"/>
              </a:ext>
            </a:extLst>
          </p:cNvPr>
          <p:cNvGrpSpPr/>
          <p:nvPr/>
        </p:nvGrpSpPr>
        <p:grpSpPr>
          <a:xfrm>
            <a:off x="9805333" y="4249013"/>
            <a:ext cx="555840" cy="349560"/>
            <a:chOff x="9805333" y="4249013"/>
            <a:chExt cx="555840" cy="34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7158CD9-257C-1A46-9E63-1391F14464B1}"/>
                    </a:ext>
                  </a:extLst>
                </p14:cNvPr>
                <p14:cNvContentPartPr/>
                <p14:nvPr/>
              </p14:nvContentPartPr>
              <p14:xfrm>
                <a:off x="9863653" y="4249013"/>
                <a:ext cx="122040" cy="349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7158CD9-257C-1A46-9E63-1391F14464B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848173" y="4233893"/>
                  <a:ext cx="1526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E6AE9DC-4144-3843-9235-0B75F6EA91C0}"/>
                    </a:ext>
                  </a:extLst>
                </p14:cNvPr>
                <p14:cNvContentPartPr/>
                <p14:nvPr/>
              </p14:nvContentPartPr>
              <p14:xfrm>
                <a:off x="9805333" y="4402373"/>
                <a:ext cx="233280" cy="320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E6AE9DC-4144-3843-9235-0B75F6EA91C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789853" y="4387253"/>
                  <a:ext cx="2635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8F91FF8-E470-6D4E-A236-552233AC15C2}"/>
                    </a:ext>
                  </a:extLst>
                </p14:cNvPr>
                <p14:cNvContentPartPr/>
                <p14:nvPr/>
              </p14:nvContentPartPr>
              <p14:xfrm>
                <a:off x="10017013" y="4259453"/>
                <a:ext cx="344160" cy="3391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8F91FF8-E470-6D4E-A236-552233AC15C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001533" y="4244333"/>
                  <a:ext cx="374760" cy="36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C17BECD-9E0F-A34A-B42B-66F61C0CCE3F}"/>
              </a:ext>
            </a:extLst>
          </p:cNvPr>
          <p:cNvGrpSpPr/>
          <p:nvPr/>
        </p:nvGrpSpPr>
        <p:grpSpPr>
          <a:xfrm>
            <a:off x="10599133" y="4328573"/>
            <a:ext cx="592920" cy="291240"/>
            <a:chOff x="10599133" y="4328573"/>
            <a:chExt cx="59292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4E824F7-1A9E-FB4A-B00B-D6DDE2447ED3}"/>
                    </a:ext>
                  </a:extLst>
                </p14:cNvPr>
                <p14:cNvContentPartPr/>
                <p14:nvPr/>
              </p14:nvContentPartPr>
              <p14:xfrm>
                <a:off x="10599133" y="4434413"/>
                <a:ext cx="143280" cy="1274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4E824F7-1A9E-FB4A-B00B-D6DDE2447ED3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83653" y="4418933"/>
                  <a:ext cx="1738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11D022A-15E9-3A4D-BB81-8108F4ABC273}"/>
                    </a:ext>
                  </a:extLst>
                </p14:cNvPr>
                <p14:cNvContentPartPr/>
                <p14:nvPr/>
              </p14:nvContentPartPr>
              <p14:xfrm>
                <a:off x="10736653" y="4460693"/>
                <a:ext cx="127440" cy="1591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11D022A-15E9-3A4D-BB81-8108F4ABC27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721533" y="4445573"/>
                  <a:ext cx="157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8368184-EE89-5E4B-B02F-2F8CCB40FD41}"/>
                    </a:ext>
                  </a:extLst>
                </p14:cNvPr>
                <p14:cNvContentPartPr/>
                <p14:nvPr/>
              </p14:nvContentPartPr>
              <p14:xfrm>
                <a:off x="10921693" y="4471133"/>
                <a:ext cx="116640" cy="1378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8368184-EE89-5E4B-B02F-2F8CCB40FD4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906573" y="4456013"/>
                  <a:ext cx="147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A6F3DF4-3D34-1949-B96A-FA3DD672AE8F}"/>
                    </a:ext>
                  </a:extLst>
                </p14:cNvPr>
                <p14:cNvContentPartPr/>
                <p14:nvPr/>
              </p14:nvContentPartPr>
              <p14:xfrm>
                <a:off x="11101693" y="4328573"/>
                <a:ext cx="74520" cy="291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A6F3DF4-3D34-1949-B96A-FA3DD672AE8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086573" y="4313093"/>
                  <a:ext cx="10512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2A0063D-C8CD-9D40-A4A2-43573446AEB2}"/>
                    </a:ext>
                  </a:extLst>
                </p14:cNvPr>
                <p14:cNvContentPartPr/>
                <p14:nvPr/>
              </p14:nvContentPartPr>
              <p14:xfrm>
                <a:off x="11059573" y="4476533"/>
                <a:ext cx="132480" cy="266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2A0063D-C8CD-9D40-A4A2-43573446AEB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044093" y="4461413"/>
                  <a:ext cx="163080" cy="5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1CCCCC7-41E2-3D4A-94B2-92FFAC1A2D79}"/>
                  </a:ext>
                </a:extLst>
              </p14:cNvPr>
              <p14:cNvContentPartPr/>
              <p14:nvPr/>
            </p14:nvContentPartPr>
            <p14:xfrm>
              <a:off x="11408773" y="4402373"/>
              <a:ext cx="317880" cy="4237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1CCCCC7-41E2-3D4A-94B2-92FFAC1A2D79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1393293" y="4387253"/>
                <a:ext cx="348480" cy="45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3C560BE4-B939-8F41-A164-4F3F0DBEA715}"/>
              </a:ext>
            </a:extLst>
          </p:cNvPr>
          <p:cNvGrpSpPr/>
          <p:nvPr/>
        </p:nvGrpSpPr>
        <p:grpSpPr>
          <a:xfrm>
            <a:off x="10043293" y="4979453"/>
            <a:ext cx="1042920" cy="365040"/>
            <a:chOff x="10043293" y="4979453"/>
            <a:chExt cx="1042920" cy="36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DE65E9E-BA7E-8643-B015-72E63002BB9D}"/>
                    </a:ext>
                  </a:extLst>
                </p14:cNvPr>
                <p14:cNvContentPartPr/>
                <p14:nvPr/>
              </p14:nvContentPartPr>
              <p14:xfrm>
                <a:off x="10043293" y="5000333"/>
                <a:ext cx="376200" cy="344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DE65E9E-BA7E-8643-B015-72E63002BB9D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028173" y="4985213"/>
                  <a:ext cx="4064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2AFA9E8-F8A3-654F-940D-0E8C067EC225}"/>
                    </a:ext>
                  </a:extLst>
                </p14:cNvPr>
                <p14:cNvContentPartPr/>
                <p14:nvPr/>
              </p14:nvContentPartPr>
              <p14:xfrm>
                <a:off x="10562053" y="5064053"/>
                <a:ext cx="63720" cy="238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2AFA9E8-F8A3-654F-940D-0E8C067EC22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546573" y="5048573"/>
                  <a:ext cx="9432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ADB4327-2AE1-954C-B64A-8823EB73A3A8}"/>
                    </a:ext>
                  </a:extLst>
                </p14:cNvPr>
                <p14:cNvContentPartPr/>
                <p14:nvPr/>
              </p14:nvContentPartPr>
              <p14:xfrm>
                <a:off x="10572493" y="5005733"/>
                <a:ext cx="122040" cy="74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ADB4327-2AE1-954C-B64A-8823EB73A3A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557373" y="4990613"/>
                  <a:ext cx="1526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64F25C6E-DE6B-824D-B7C6-A60D7100FA20}"/>
                    </a:ext>
                  </a:extLst>
                </p14:cNvPr>
                <p14:cNvContentPartPr/>
                <p14:nvPr/>
              </p14:nvContentPartPr>
              <p14:xfrm>
                <a:off x="10477453" y="5312813"/>
                <a:ext cx="153720" cy="5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64F25C6E-DE6B-824D-B7C6-A60D7100FA2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461973" y="5297333"/>
                  <a:ext cx="1843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5197A7-1A9E-EC41-962F-5A7CCB0C5E25}"/>
                    </a:ext>
                  </a:extLst>
                </p14:cNvPr>
                <p14:cNvContentPartPr/>
                <p14:nvPr/>
              </p14:nvContentPartPr>
              <p14:xfrm>
                <a:off x="10879573" y="5021573"/>
                <a:ext cx="74520" cy="302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5197A7-1A9E-EC41-962F-5A7CCB0C5E2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864093" y="5006453"/>
                  <a:ext cx="10512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334DC6D-C852-0943-A055-1349A53E2ACB}"/>
                    </a:ext>
                  </a:extLst>
                </p14:cNvPr>
                <p14:cNvContentPartPr/>
                <p14:nvPr/>
              </p14:nvContentPartPr>
              <p14:xfrm>
                <a:off x="10710013" y="4979453"/>
                <a:ext cx="354960" cy="79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334DC6D-C852-0943-A055-1349A53E2AC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694893" y="4963973"/>
                  <a:ext cx="3855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A0412A7D-9F2D-9549-8CE0-DCB61D533951}"/>
                    </a:ext>
                  </a:extLst>
                </p14:cNvPr>
                <p14:cNvContentPartPr/>
                <p14:nvPr/>
              </p14:nvContentPartPr>
              <p14:xfrm>
                <a:off x="11064613" y="5259893"/>
                <a:ext cx="21600" cy="26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A0412A7D-9F2D-9549-8CE0-DCB61D53395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1049493" y="5244413"/>
                  <a:ext cx="52200" cy="57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26862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une-titl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22360" r="4624" b="20045"/>
          <a:stretch/>
        </p:blipFill>
        <p:spPr>
          <a:xfrm>
            <a:off x="2546239" y="746548"/>
            <a:ext cx="6758070" cy="6111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66096" y="171594"/>
            <a:ext cx="843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The solution to the problem of general, exact </a:t>
            </a:r>
            <a:r>
              <a:rPr lang="en-US" sz="2000" dirty="0" err="1">
                <a:solidFill>
                  <a:srgbClr val="FF0000"/>
                </a:solidFill>
              </a:rPr>
              <a:t>lossy</a:t>
            </a:r>
            <a:r>
              <a:rPr lang="en-US" sz="2000" dirty="0">
                <a:solidFill>
                  <a:srgbClr val="FF0000"/>
                </a:solidFill>
              </a:rPr>
              <a:t> synthesis came in this work:</a:t>
            </a:r>
          </a:p>
        </p:txBody>
      </p:sp>
    </p:spTree>
    <p:extLst>
      <p:ext uri="{BB962C8B-B14F-4D97-AF65-F5344CB8AC3E}">
        <p14:creationId xmlns:p14="http://schemas.microsoft.com/office/powerpoint/2010/main" val="321697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80" y="1088385"/>
            <a:ext cx="7632700" cy="294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755" y="4181326"/>
            <a:ext cx="5638969" cy="2676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259" y="30980"/>
            <a:ext cx="37962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Brune</a:t>
            </a:r>
            <a:r>
              <a:rPr lang="en-US" sz="2800" dirty="0"/>
              <a:t> algorithm:</a:t>
            </a:r>
          </a:p>
          <a:p>
            <a:r>
              <a:rPr lang="en-US" sz="2800" dirty="0"/>
              <a:t>After “Foster preamble”:</a:t>
            </a:r>
          </a:p>
        </p:txBody>
      </p:sp>
    </p:spTree>
    <p:extLst>
      <p:ext uri="{BB962C8B-B14F-4D97-AF65-F5344CB8AC3E}">
        <p14:creationId xmlns:p14="http://schemas.microsoft.com/office/powerpoint/2010/main" val="901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993900"/>
            <a:ext cx="8978900" cy="2857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735" y="1323969"/>
            <a:ext cx="4473054" cy="537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9258" y="30979"/>
            <a:ext cx="2191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Brune’s</a:t>
            </a:r>
            <a:r>
              <a:rPr lang="en-US" sz="2800" dirty="0"/>
              <a:t> </a:t>
            </a:r>
            <a:r>
              <a:rPr lang="en-US" sz="2800" dirty="0" err="1"/>
              <a:t>fixup</a:t>
            </a:r>
            <a:r>
              <a:rPr lang="en-US" sz="28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8E60F-4C39-EB40-8874-309512E05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76" r="54092" b="28134"/>
          <a:stretch/>
        </p:blipFill>
        <p:spPr>
          <a:xfrm>
            <a:off x="7005484" y="1984382"/>
            <a:ext cx="3721100" cy="30370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33083"/>
          <a:stretch/>
        </p:blipFill>
        <p:spPr>
          <a:xfrm>
            <a:off x="4775200" y="4851400"/>
            <a:ext cx="2641600" cy="1130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64E0-68DE-E84C-9226-E0775F9E05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1635" b="65662"/>
          <a:stretch/>
        </p:blipFill>
        <p:spPr>
          <a:xfrm>
            <a:off x="7541289" y="3010803"/>
            <a:ext cx="749300" cy="580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4D73D7-68F2-714B-B609-CF0AED51D35B}"/>
              </a:ext>
            </a:extLst>
          </p:cNvPr>
          <p:cNvSpPr txBox="1"/>
          <p:nvPr/>
        </p:nvSpPr>
        <p:spPr>
          <a:xfrm>
            <a:off x="8366789" y="1276413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D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60CE7-638C-364E-AFE7-197B0AB084D6}"/>
              </a:ext>
            </a:extLst>
          </p:cNvPr>
          <p:cNvSpPr txBox="1"/>
          <p:nvPr/>
        </p:nvSpPr>
        <p:spPr>
          <a:xfrm>
            <a:off x="7294804" y="540474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05866-594D-FE4B-BA96-696D22C73E0C}"/>
              </a:ext>
            </a:extLst>
          </p:cNvPr>
          <p:cNvSpPr txBox="1"/>
          <p:nvPr/>
        </p:nvSpPr>
        <p:spPr>
          <a:xfrm>
            <a:off x="7294803" y="483177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n-D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514785-829B-7D4F-A1B3-30B6E418D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62" y="123035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4DA32B-7112-9946-B522-814F19755B30}"/>
                  </a:ext>
                </a:extLst>
              </p:cNvPr>
              <p:cNvSpPr txBox="1"/>
              <p:nvPr/>
            </p:nvSpPr>
            <p:spPr>
              <a:xfrm>
                <a:off x="9056048" y="4860918"/>
                <a:ext cx="1500411" cy="10021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3200" i="1" dirty="0"/>
                  <a:t>n</a:t>
                </a:r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r>
                      <a:rPr lang="en-GB" sz="320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GB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4DA32B-7112-9946-B522-814F19755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6048" y="4860918"/>
                <a:ext cx="1500411" cy="1002134"/>
              </a:xfrm>
              <a:prstGeom prst="rect">
                <a:avLst/>
              </a:prstGeom>
              <a:blipFill>
                <a:blip r:embed="rId7"/>
                <a:stretch>
                  <a:fillRect l="-16949" r="-33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64F632-CA9C-FBD3-3462-A1FA6FD196AB}"/>
              </a:ext>
            </a:extLst>
          </p:cNvPr>
          <p:cNvSpPr txBox="1"/>
          <p:nvPr/>
        </p:nvSpPr>
        <p:spPr>
          <a:xfrm>
            <a:off x="1849258" y="261837"/>
            <a:ext cx="2908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2400" dirty="0"/>
              <a:t>Brune’s observation:</a:t>
            </a:r>
          </a:p>
        </p:txBody>
      </p:sp>
    </p:spTree>
    <p:extLst>
      <p:ext uri="{BB962C8B-B14F-4D97-AF65-F5344CB8AC3E}">
        <p14:creationId xmlns:p14="http://schemas.microsoft.com/office/powerpoint/2010/main" val="1430908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sy-Foster-discrete-circui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t="32072" r="11335" b="31564"/>
          <a:stretch/>
        </p:blipFill>
        <p:spPr>
          <a:xfrm>
            <a:off x="1524000" y="115029"/>
            <a:ext cx="5312542" cy="3505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344" y="123917"/>
            <a:ext cx="3676657" cy="5851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838" y="5975096"/>
            <a:ext cx="4900162" cy="80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3024" b="14954"/>
          <a:stretch/>
        </p:blipFill>
        <p:spPr>
          <a:xfrm>
            <a:off x="2979915" y="3620684"/>
            <a:ext cx="2586573" cy="3237317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5886671" y="3654596"/>
            <a:ext cx="3495105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00"/>
                </a:solidFill>
              </a:rPr>
              <a:t>Foster’s theorem, with loss</a:t>
            </a:r>
          </a:p>
        </p:txBody>
      </p:sp>
    </p:spTree>
    <p:extLst>
      <p:ext uri="{BB962C8B-B14F-4D97-AF65-F5344CB8AC3E}">
        <p14:creationId xmlns:p14="http://schemas.microsoft.com/office/powerpoint/2010/main" val="10430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3"/>
    </mc:Choice>
    <mc:Fallback>
      <p:transition spd="slow" advTm="956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udel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63391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udel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0"/>
            <a:ext cx="4762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0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3"/>
    </mc:Choice>
    <mc:Fallback>
      <p:transition spd="slow" advTm="956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D2397ED0-0593-1767-D035-92DD2FF3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114426"/>
            <a:ext cx="621982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0DA99317-758E-A743-7490-B0641E87F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2819401"/>
            <a:ext cx="2428875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Rectangle 6">
            <a:extLst>
              <a:ext uri="{FF2B5EF4-FFF2-40B4-BE49-F238E27FC236}">
                <a16:creationId xmlns:a16="http://schemas.microsoft.com/office/drawing/2014/main" id="{02FC8010-21C5-780C-4242-A458A711B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514600"/>
            <a:ext cx="2743200" cy="3048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4EDE4E67-D9ED-1351-3877-B00FF5671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92088"/>
            <a:ext cx="8154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 sz="2400"/>
              <a:t>Second use of “classically not describable two-valuedness”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comb-tit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93" y="69334"/>
            <a:ext cx="4846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7785" y="533082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1E88E-C4BE-464F-B579-83A4A6756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14" y="5700157"/>
            <a:ext cx="3952568" cy="479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511" r="16006" b="15489"/>
          <a:stretch/>
        </p:blipFill>
        <p:spPr>
          <a:xfrm>
            <a:off x="6402865" y="4029319"/>
            <a:ext cx="2710482" cy="28286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43EA2BF-5E53-0041-B87B-C67530DD42EB}"/>
                  </a:ext>
                </a:extLst>
              </p14:cNvPr>
              <p14:cNvContentPartPr/>
              <p14:nvPr/>
            </p14:nvContentPartPr>
            <p14:xfrm>
              <a:off x="7757293" y="655853"/>
              <a:ext cx="106200" cy="7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43EA2BF-5E53-0041-B87B-C67530DD42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42173" y="640733"/>
                <a:ext cx="136800" cy="1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DB10C55-0487-6241-B33E-E3F9B3F289D3}"/>
              </a:ext>
            </a:extLst>
          </p:cNvPr>
          <p:cNvGrpSpPr/>
          <p:nvPr/>
        </p:nvGrpSpPr>
        <p:grpSpPr>
          <a:xfrm>
            <a:off x="8016853" y="375413"/>
            <a:ext cx="1704240" cy="466200"/>
            <a:chOff x="8016853" y="375413"/>
            <a:chExt cx="1704240" cy="46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505D5BE-CFC8-4445-AD09-50970ED7CE16}"/>
                    </a:ext>
                  </a:extLst>
                </p14:cNvPr>
                <p14:cNvContentPartPr/>
                <p14:nvPr/>
              </p14:nvContentPartPr>
              <p14:xfrm>
                <a:off x="8016853" y="624173"/>
                <a:ext cx="174960" cy="217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505D5BE-CFC8-4445-AD09-50970ED7CE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001373" y="609053"/>
                  <a:ext cx="2055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8617DE9-3ACD-0640-9F7F-F5A1C22B31F2}"/>
                    </a:ext>
                  </a:extLst>
                </p14:cNvPr>
                <p14:cNvContentPartPr/>
                <p14:nvPr/>
              </p14:nvContentPartPr>
              <p14:xfrm>
                <a:off x="8254813" y="417893"/>
                <a:ext cx="100800" cy="413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8617DE9-3ACD-0640-9F7F-F5A1C22B31F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39693" y="402773"/>
                  <a:ext cx="1314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87E297E-D857-7945-918B-78D453D8D56C}"/>
                    </a:ext>
                  </a:extLst>
                </p14:cNvPr>
                <p14:cNvContentPartPr/>
                <p14:nvPr/>
              </p14:nvContentPartPr>
              <p14:xfrm>
                <a:off x="8339413" y="634973"/>
                <a:ext cx="164520" cy="19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87E297E-D857-7945-918B-78D453D8D56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319253" y="614453"/>
                  <a:ext cx="205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5F14E8F-3B6A-0144-9E7A-5C454DB71225}"/>
                    </a:ext>
                  </a:extLst>
                </p14:cNvPr>
                <p14:cNvContentPartPr/>
                <p14:nvPr/>
              </p14:nvContentPartPr>
              <p14:xfrm>
                <a:off x="8588173" y="666653"/>
                <a:ext cx="206640" cy="143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5F14E8F-3B6A-0144-9E7A-5C454DB7122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573053" y="651173"/>
                  <a:ext cx="2372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368C79F-53FF-7A46-AD52-5888A4350340}"/>
                    </a:ext>
                  </a:extLst>
                </p14:cNvPr>
                <p14:cNvContentPartPr/>
                <p14:nvPr/>
              </p14:nvContentPartPr>
              <p14:xfrm>
                <a:off x="8815693" y="661253"/>
                <a:ext cx="58680" cy="143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368C79F-53FF-7A46-AD52-5888A435034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800573" y="646133"/>
                  <a:ext cx="889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E8A10E0-7BD8-B042-B694-2333048D36BD}"/>
                    </a:ext>
                  </a:extLst>
                </p14:cNvPr>
                <p14:cNvContentPartPr/>
                <p14:nvPr/>
              </p14:nvContentPartPr>
              <p14:xfrm>
                <a:off x="9032773" y="465413"/>
                <a:ext cx="159120" cy="328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E8A10E0-7BD8-B042-B694-2333048D36B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012253" y="445253"/>
                  <a:ext cx="19980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71CE4FC-4585-8C41-8EF8-1E681F6C7D02}"/>
                    </a:ext>
                  </a:extLst>
                </p14:cNvPr>
                <p14:cNvContentPartPr/>
                <p14:nvPr/>
              </p14:nvContentPartPr>
              <p14:xfrm>
                <a:off x="8948173" y="655853"/>
                <a:ext cx="190800" cy="10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71CE4FC-4585-8C41-8EF8-1E681F6C7D0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927653" y="635693"/>
                  <a:ext cx="2314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AF218E8-AFA5-CE43-85EA-D0580B0B5DCD}"/>
                    </a:ext>
                  </a:extLst>
                </p14:cNvPr>
                <p14:cNvContentPartPr/>
                <p14:nvPr/>
              </p14:nvContentPartPr>
              <p14:xfrm>
                <a:off x="9180733" y="650813"/>
                <a:ext cx="42840" cy="122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AF218E8-AFA5-CE43-85EA-D0580B0B5DC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160573" y="630293"/>
                  <a:ext cx="83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71ABCFB-3DB7-B743-9BA0-850A41ACB6D0}"/>
                    </a:ext>
                  </a:extLst>
                </p14:cNvPr>
                <p14:cNvContentPartPr/>
                <p14:nvPr/>
              </p14:nvContentPartPr>
              <p14:xfrm>
                <a:off x="9307813" y="634973"/>
                <a:ext cx="164520" cy="13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71ABCFB-3DB7-B743-9BA0-850A41ACB6D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92693" y="619493"/>
                  <a:ext cx="1947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485A68D-7D0C-2D45-A9FB-A6239EDE7652}"/>
                    </a:ext>
                  </a:extLst>
                </p14:cNvPr>
                <p14:cNvContentPartPr/>
                <p14:nvPr/>
              </p14:nvContentPartPr>
              <p14:xfrm>
                <a:off x="9487813" y="497093"/>
                <a:ext cx="233280" cy="296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485A68D-7D0C-2D45-A9FB-A6239EDE765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472693" y="481973"/>
                  <a:ext cx="26352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094051A-67F1-5341-B7B1-6B8AAB5DEA84}"/>
                    </a:ext>
                  </a:extLst>
                </p14:cNvPr>
                <p14:cNvContentPartPr/>
                <p14:nvPr/>
              </p14:nvContentPartPr>
              <p14:xfrm>
                <a:off x="9323653" y="497093"/>
                <a:ext cx="26640" cy="26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094051A-67F1-5341-B7B1-6B8AAB5DEA8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303493" y="476933"/>
                  <a:ext cx="67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D5EE8F1-1E4D-8442-AC72-36C51FDBEC2C}"/>
                    </a:ext>
                  </a:extLst>
                </p14:cNvPr>
                <p14:cNvContentPartPr/>
                <p14:nvPr/>
              </p14:nvContentPartPr>
              <p14:xfrm>
                <a:off x="9016933" y="375413"/>
                <a:ext cx="32040" cy="37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D5EE8F1-1E4D-8442-AC72-36C51FDBEC2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996413" y="355253"/>
                  <a:ext cx="7272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44D1FD-AC29-C24F-8E4E-9E7F768C128B}"/>
              </a:ext>
            </a:extLst>
          </p:cNvPr>
          <p:cNvGrpSpPr/>
          <p:nvPr/>
        </p:nvGrpSpPr>
        <p:grpSpPr>
          <a:xfrm>
            <a:off x="9979933" y="415373"/>
            <a:ext cx="1302120" cy="569160"/>
            <a:chOff x="9979933" y="415373"/>
            <a:chExt cx="1302120" cy="5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1BE5728-32F1-4C44-8277-8B5595B6166B}"/>
                    </a:ext>
                  </a:extLst>
                </p14:cNvPr>
                <p14:cNvContentPartPr/>
                <p14:nvPr/>
              </p14:nvContentPartPr>
              <p14:xfrm>
                <a:off x="9979933" y="576653"/>
                <a:ext cx="206640" cy="270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1BE5728-32F1-4C44-8277-8B5595B6166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959413" y="556133"/>
                  <a:ext cx="24768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B68D418-EB28-D942-BACC-7124D02D2EFF}"/>
                    </a:ext>
                  </a:extLst>
                </p14:cNvPr>
                <p14:cNvContentPartPr/>
                <p14:nvPr/>
              </p14:nvContentPartPr>
              <p14:xfrm>
                <a:off x="10202053" y="655853"/>
                <a:ext cx="162000" cy="164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68D418-EB28-D942-BACC-7124D02D2EF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181893" y="635693"/>
                  <a:ext cx="2026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F6DB22A-7E3F-D449-B036-2A10A8F2AEEE}"/>
                    </a:ext>
                  </a:extLst>
                </p14:cNvPr>
                <p14:cNvContentPartPr/>
                <p14:nvPr/>
              </p14:nvContentPartPr>
              <p14:xfrm>
                <a:off x="10366213" y="677093"/>
                <a:ext cx="79560" cy="307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F6DB22A-7E3F-D449-B036-2A10A8F2AEE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345693" y="656933"/>
                  <a:ext cx="1206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55F33E0-8722-F345-B6A4-25B6C1EA9118}"/>
                    </a:ext>
                  </a:extLst>
                </p14:cNvPr>
                <p14:cNvContentPartPr/>
                <p14:nvPr/>
              </p14:nvContentPartPr>
              <p14:xfrm>
                <a:off x="10397893" y="613733"/>
                <a:ext cx="159120" cy="185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55F33E0-8722-F345-B6A4-25B6C1EA911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0382773" y="598253"/>
                  <a:ext cx="18972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4DF5CBE-4DED-D944-BD77-D1324C7F118F}"/>
                    </a:ext>
                  </a:extLst>
                </p14:cNvPr>
                <p14:cNvContentPartPr/>
                <p14:nvPr/>
              </p14:nvContentPartPr>
              <p14:xfrm>
                <a:off x="10630813" y="640013"/>
                <a:ext cx="111600" cy="143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4DF5CBE-4DED-D944-BD77-D1324C7F118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615693" y="624893"/>
                  <a:ext cx="1418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B3E8E77-F611-B34A-804F-5B8C7FFA717E}"/>
                    </a:ext>
                  </a:extLst>
                </p14:cNvPr>
                <p14:cNvContentPartPr/>
                <p14:nvPr/>
              </p14:nvContentPartPr>
              <p14:xfrm>
                <a:off x="10815853" y="634973"/>
                <a:ext cx="153720" cy="143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B3E8E77-F611-B34A-804F-5B8C7FFA717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795693" y="614453"/>
                  <a:ext cx="194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AFEAE2-D150-9D47-9AB5-48F3E5DC91A1}"/>
                    </a:ext>
                  </a:extLst>
                </p14:cNvPr>
                <p14:cNvContentPartPr/>
                <p14:nvPr/>
              </p14:nvContentPartPr>
              <p14:xfrm>
                <a:off x="11048773" y="415373"/>
                <a:ext cx="95760" cy="378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AFEAE2-D150-9D47-9AB5-48F3E5DC91A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028253" y="395213"/>
                  <a:ext cx="136440" cy="41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08315B7-13ED-E543-987F-C85FEFF19F65}"/>
                    </a:ext>
                  </a:extLst>
                </p14:cNvPr>
                <p14:cNvContentPartPr/>
                <p14:nvPr/>
              </p14:nvContentPartPr>
              <p14:xfrm>
                <a:off x="10958773" y="587093"/>
                <a:ext cx="199080" cy="16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08315B7-13ED-E543-987F-C85FEFF19F6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938613" y="566933"/>
                  <a:ext cx="239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9C2198-830C-874C-A4E5-BBCDC407202C}"/>
                    </a:ext>
                  </a:extLst>
                </p14:cNvPr>
                <p14:cNvContentPartPr/>
                <p14:nvPr/>
              </p14:nvContentPartPr>
              <p14:xfrm>
                <a:off x="11154613" y="629573"/>
                <a:ext cx="127440" cy="153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9C2198-830C-874C-A4E5-BBCDC407202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134093" y="609053"/>
                  <a:ext cx="168120" cy="194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B95C489-253D-EB42-8D91-CDE54FB5D850}"/>
                  </a:ext>
                </a:extLst>
              </p14:cNvPr>
              <p14:cNvContentPartPr/>
              <p14:nvPr/>
            </p14:nvContentPartPr>
            <p14:xfrm>
              <a:off x="11615053" y="597893"/>
              <a:ext cx="317880" cy="471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B95C489-253D-EB42-8D91-CDE54FB5D85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594533" y="577373"/>
                <a:ext cx="358560" cy="51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B7F882BA-73DC-964F-B169-72D95249E18B}"/>
              </a:ext>
            </a:extLst>
          </p:cNvPr>
          <p:cNvGrpSpPr/>
          <p:nvPr/>
        </p:nvGrpSpPr>
        <p:grpSpPr>
          <a:xfrm>
            <a:off x="8048533" y="1047533"/>
            <a:ext cx="1926360" cy="556200"/>
            <a:chOff x="8048533" y="1047533"/>
            <a:chExt cx="1926360" cy="556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0848341-C89C-FD4A-AF9D-DD92AB2F8648}"/>
                    </a:ext>
                  </a:extLst>
                </p14:cNvPr>
                <p14:cNvContentPartPr/>
                <p14:nvPr/>
              </p14:nvContentPartPr>
              <p14:xfrm>
                <a:off x="8048533" y="1264613"/>
                <a:ext cx="243720" cy="180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0848341-C89C-FD4A-AF9D-DD92AB2F864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28013" y="1244093"/>
                  <a:ext cx="2844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84837E-3D63-3A41-911D-8B338DFBE46C}"/>
                    </a:ext>
                  </a:extLst>
                </p14:cNvPr>
                <p14:cNvContentPartPr/>
                <p14:nvPr/>
              </p14:nvContentPartPr>
              <p14:xfrm>
                <a:off x="8376493" y="1117013"/>
                <a:ext cx="524160" cy="327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84837E-3D63-3A41-911D-8B338DFBE46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355973" y="1096493"/>
                  <a:ext cx="5648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D783D5E-6EED-A44F-A88D-58CA38A4D018}"/>
                    </a:ext>
                  </a:extLst>
                </p14:cNvPr>
                <p14:cNvContentPartPr/>
                <p14:nvPr/>
              </p14:nvContentPartPr>
              <p14:xfrm>
                <a:off x="8736493" y="1259213"/>
                <a:ext cx="169560" cy="21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D783D5E-6EED-A44F-A88D-58CA38A4D018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715973" y="1238693"/>
                  <a:ext cx="2106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7801061-3EA0-8B45-BDE0-F3EE1A1A25D8}"/>
                    </a:ext>
                  </a:extLst>
                </p14:cNvPr>
                <p14:cNvContentPartPr/>
                <p14:nvPr/>
              </p14:nvContentPartPr>
              <p14:xfrm>
                <a:off x="8995693" y="1312133"/>
                <a:ext cx="21600" cy="122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7801061-3EA0-8B45-BDE0-F3EE1A1A25D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975173" y="1291613"/>
                  <a:ext cx="622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F506158-9CD4-0B48-9BC1-C694ADF6F6B8}"/>
                    </a:ext>
                  </a:extLst>
                </p14:cNvPr>
                <p14:cNvContentPartPr/>
                <p14:nvPr/>
              </p14:nvContentPartPr>
              <p14:xfrm>
                <a:off x="9069853" y="1158773"/>
                <a:ext cx="10800" cy="32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F506158-9CD4-0B48-9BC1-C694ADF6F6B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49333" y="1138253"/>
                  <a:ext cx="518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AB5DB43-A9CA-B64F-994A-B72EF67751EB}"/>
                    </a:ext>
                  </a:extLst>
                </p14:cNvPr>
                <p14:cNvContentPartPr/>
                <p14:nvPr/>
              </p14:nvContentPartPr>
              <p14:xfrm>
                <a:off x="9085693" y="1296293"/>
                <a:ext cx="69120" cy="307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AB5DB43-A9CA-B64F-994A-B72EF67751E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065173" y="1275773"/>
                  <a:ext cx="1098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6A4853D-9AAC-0746-8E67-F29D1BEBE380}"/>
                    </a:ext>
                  </a:extLst>
                </p14:cNvPr>
                <p14:cNvContentPartPr/>
                <p14:nvPr/>
              </p14:nvContentPartPr>
              <p14:xfrm>
                <a:off x="9133213" y="1264613"/>
                <a:ext cx="172800" cy="143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6A4853D-9AAC-0746-8E67-F29D1BEBE38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112693" y="1244093"/>
                  <a:ext cx="21348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D18027D-41C3-074C-B77F-6E5B445AC515}"/>
                    </a:ext>
                  </a:extLst>
                </p14:cNvPr>
                <p14:cNvContentPartPr/>
                <p14:nvPr/>
              </p14:nvContentPartPr>
              <p14:xfrm>
                <a:off x="9366133" y="1290893"/>
                <a:ext cx="122040" cy="111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D18027D-41C3-074C-B77F-6E5B445AC51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345613" y="1270733"/>
                  <a:ext cx="1627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3CE82BD-D1E6-334C-A981-02F9AF67466F}"/>
                    </a:ext>
                  </a:extLst>
                </p14:cNvPr>
                <p14:cNvContentPartPr/>
                <p14:nvPr/>
              </p14:nvContentPartPr>
              <p14:xfrm>
                <a:off x="9535333" y="1280453"/>
                <a:ext cx="159120" cy="137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3CE82BD-D1E6-334C-A981-02F9AF67466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515173" y="1259933"/>
                  <a:ext cx="1998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974F54-6471-574F-9B05-453B93F82369}"/>
                    </a:ext>
                  </a:extLst>
                </p14:cNvPr>
                <p14:cNvContentPartPr/>
                <p14:nvPr/>
              </p14:nvContentPartPr>
              <p14:xfrm>
                <a:off x="9810733" y="1047533"/>
                <a:ext cx="106200" cy="394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974F54-6471-574F-9B05-453B93F8236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790213" y="1027013"/>
                  <a:ext cx="14688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C119390-BE32-4B4A-A66B-71BA6F1098C8}"/>
                    </a:ext>
                  </a:extLst>
                </p14:cNvPr>
                <p14:cNvContentPartPr/>
                <p14:nvPr/>
              </p14:nvContentPartPr>
              <p14:xfrm>
                <a:off x="9736573" y="1216733"/>
                <a:ext cx="238320" cy="10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C119390-BE32-4B4A-A66B-71BA6F1098C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716053" y="1196573"/>
                  <a:ext cx="279360" cy="5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4232B7E-3F6C-A64C-9808-530E208EABEF}"/>
              </a:ext>
            </a:extLst>
          </p:cNvPr>
          <p:cNvGrpSpPr/>
          <p:nvPr/>
        </p:nvGrpSpPr>
        <p:grpSpPr>
          <a:xfrm>
            <a:off x="10376653" y="1248773"/>
            <a:ext cx="1535040" cy="370800"/>
            <a:chOff x="10376653" y="1248773"/>
            <a:chExt cx="1535040" cy="37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3768142-0CA9-0340-9B90-6F87C991E6FB}"/>
                    </a:ext>
                  </a:extLst>
                </p14:cNvPr>
                <p14:cNvContentPartPr/>
                <p14:nvPr/>
              </p14:nvContentPartPr>
              <p14:xfrm>
                <a:off x="10376653" y="1248773"/>
                <a:ext cx="185400" cy="180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3768142-0CA9-0340-9B90-6F87C991E6F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356493" y="1228253"/>
                  <a:ext cx="2264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212B7EC-D12C-3D41-A224-2434FA382C1A}"/>
                    </a:ext>
                  </a:extLst>
                </p14:cNvPr>
                <p14:cNvContentPartPr/>
                <p14:nvPr/>
              </p14:nvContentPartPr>
              <p14:xfrm>
                <a:off x="10535413" y="1264613"/>
                <a:ext cx="196200" cy="1962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212B7EC-D12C-3D41-A224-2434FA382C1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515253" y="1244093"/>
                  <a:ext cx="2368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3940CA4-FF65-624E-9159-2AAF6DE98F52}"/>
                    </a:ext>
                  </a:extLst>
                </p14:cNvPr>
                <p14:cNvContentPartPr/>
                <p14:nvPr/>
              </p14:nvContentPartPr>
              <p14:xfrm>
                <a:off x="10773733" y="1269653"/>
                <a:ext cx="116280" cy="180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3940CA4-FF65-624E-9159-2AAF6DE98F5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753213" y="1249493"/>
                  <a:ext cx="156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D7BAF8-7813-5645-81AC-B8235AF5A897}"/>
                    </a:ext>
                  </a:extLst>
                </p14:cNvPr>
                <p14:cNvContentPartPr/>
                <p14:nvPr/>
              </p14:nvContentPartPr>
              <p14:xfrm>
                <a:off x="10921693" y="1301693"/>
                <a:ext cx="79560" cy="317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D7BAF8-7813-5645-81AC-B8235AF5A89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901533" y="1281173"/>
                  <a:ext cx="12060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AFA9C64-8176-FA4E-9F8F-354B145C8A3B}"/>
                    </a:ext>
                  </a:extLst>
                </p14:cNvPr>
                <p14:cNvContentPartPr/>
                <p14:nvPr/>
              </p14:nvContentPartPr>
              <p14:xfrm>
                <a:off x="10937533" y="1269653"/>
                <a:ext cx="153360" cy="159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AFA9C64-8176-FA4E-9F8F-354B145C8A3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917373" y="1249493"/>
                  <a:ext cx="1940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59CEC66-EF84-3A49-9880-BA40E289D02A}"/>
                    </a:ext>
                  </a:extLst>
                </p14:cNvPr>
                <p14:cNvContentPartPr/>
                <p14:nvPr/>
              </p14:nvContentPartPr>
              <p14:xfrm>
                <a:off x="11170453" y="1301693"/>
                <a:ext cx="100800" cy="137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59CEC66-EF84-3A49-9880-BA40E289D02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150293" y="1281173"/>
                  <a:ext cx="1418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CF37732-E1F4-F240-85D0-84B15911320A}"/>
                    </a:ext>
                  </a:extLst>
                </p14:cNvPr>
                <p14:cNvContentPartPr/>
                <p14:nvPr/>
              </p14:nvContentPartPr>
              <p14:xfrm>
                <a:off x="11313373" y="1285853"/>
                <a:ext cx="169560" cy="137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CF37732-E1F4-F240-85D0-84B15911320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292853" y="1265333"/>
                  <a:ext cx="2106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760FA5-D195-694D-8E1E-0E6CCD85B169}"/>
                    </a:ext>
                  </a:extLst>
                </p14:cNvPr>
                <p14:cNvContentPartPr/>
                <p14:nvPr/>
              </p14:nvContentPartPr>
              <p14:xfrm>
                <a:off x="11562133" y="1264613"/>
                <a:ext cx="74520" cy="153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760FA5-D195-694D-8E1E-0E6CCD85B16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541613" y="1244093"/>
                  <a:ext cx="1152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62AF07F-8503-0F46-94F3-1E2E27751AAC}"/>
                    </a:ext>
                  </a:extLst>
                </p14:cNvPr>
                <p14:cNvContentPartPr/>
                <p14:nvPr/>
              </p14:nvContentPartPr>
              <p14:xfrm>
                <a:off x="11609653" y="1291613"/>
                <a:ext cx="302040" cy="169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62AF07F-8503-0F46-94F3-1E2E27751AA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589493" y="1271093"/>
                  <a:ext cx="342720" cy="209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82E7E1-FAC7-1946-BFAC-A5D2A1827975}"/>
              </a:ext>
            </a:extLst>
          </p:cNvPr>
          <p:cNvGrpSpPr/>
          <p:nvPr/>
        </p:nvGrpSpPr>
        <p:grpSpPr>
          <a:xfrm>
            <a:off x="7466413" y="1735493"/>
            <a:ext cx="328320" cy="608760"/>
            <a:chOff x="7466413" y="1735493"/>
            <a:chExt cx="328320" cy="6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8C29586-F007-514B-9398-29F160F08F23}"/>
                    </a:ext>
                  </a:extLst>
                </p14:cNvPr>
                <p14:cNvContentPartPr/>
                <p14:nvPr/>
              </p14:nvContentPartPr>
              <p14:xfrm>
                <a:off x="7466413" y="1735493"/>
                <a:ext cx="148680" cy="608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8C29586-F007-514B-9398-29F160F08F2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451293" y="1720373"/>
                  <a:ext cx="178920" cy="63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1A9D146-9E97-0A42-A438-9DAF14EE51D7}"/>
                    </a:ext>
                  </a:extLst>
                </p14:cNvPr>
                <p14:cNvContentPartPr/>
                <p14:nvPr/>
              </p14:nvContentPartPr>
              <p14:xfrm>
                <a:off x="7725613" y="2037173"/>
                <a:ext cx="69120" cy="95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1A9D146-9E97-0A42-A438-9DAF14EE51D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710493" y="2021693"/>
                  <a:ext cx="9972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2E28DC8-9FF9-5C4B-A081-3DFB64A66E27}"/>
              </a:ext>
            </a:extLst>
          </p:cNvPr>
          <p:cNvGrpSpPr/>
          <p:nvPr/>
        </p:nvGrpSpPr>
        <p:grpSpPr>
          <a:xfrm>
            <a:off x="8016853" y="1873013"/>
            <a:ext cx="3894120" cy="1228680"/>
            <a:chOff x="8016853" y="1873013"/>
            <a:chExt cx="3894120" cy="12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9DDE95D-4C96-6945-ABBC-FFCF79CCED32}"/>
                    </a:ext>
                  </a:extLst>
                </p14:cNvPr>
                <p14:cNvContentPartPr/>
                <p14:nvPr/>
              </p14:nvContentPartPr>
              <p14:xfrm>
                <a:off x="8048533" y="1878413"/>
                <a:ext cx="74520" cy="361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9DDE95D-4C96-6945-ABBC-FFCF79CCED3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033053" y="1862933"/>
                  <a:ext cx="10476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3966660-FBD6-9A40-95C7-5765BDE6A543}"/>
                    </a:ext>
                  </a:extLst>
                </p14:cNvPr>
                <p14:cNvContentPartPr/>
                <p14:nvPr/>
              </p14:nvContentPartPr>
              <p14:xfrm>
                <a:off x="8159413" y="2027093"/>
                <a:ext cx="159120" cy="190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3966660-FBD6-9A40-95C7-5765BDE6A54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139253" y="2006573"/>
                  <a:ext cx="1998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0E72FA8-B7C5-BB45-8242-ABD3918246AA}"/>
                    </a:ext>
                  </a:extLst>
                </p14:cNvPr>
                <p14:cNvContentPartPr/>
                <p14:nvPr/>
              </p14:nvContentPartPr>
              <p14:xfrm>
                <a:off x="8413573" y="1894253"/>
                <a:ext cx="137880" cy="317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0E72FA8-B7C5-BB45-8242-ABD3918246A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398453" y="1879133"/>
                  <a:ext cx="16848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062CD06-740F-AC40-905B-3AD387E6BA78}"/>
                    </a:ext>
                  </a:extLst>
                </p14:cNvPr>
                <p14:cNvContentPartPr/>
                <p14:nvPr/>
              </p14:nvContentPartPr>
              <p14:xfrm>
                <a:off x="8366053" y="2063453"/>
                <a:ext cx="132480" cy="42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062CD06-740F-AC40-905B-3AD387E6BA7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345533" y="2043293"/>
                  <a:ext cx="173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E9D85D8-9997-B548-BAA2-5A39AFB3535B}"/>
                    </a:ext>
                  </a:extLst>
                </p14:cNvPr>
                <p14:cNvContentPartPr/>
                <p14:nvPr/>
              </p14:nvContentPartPr>
              <p14:xfrm>
                <a:off x="8704453" y="1883813"/>
                <a:ext cx="84960" cy="333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E9D85D8-9997-B548-BAA2-5A39AFB3535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684293" y="1863293"/>
                  <a:ext cx="1256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EB65105-75EF-C341-9531-6E2AA70E19F9}"/>
                    </a:ext>
                  </a:extLst>
                </p14:cNvPr>
                <p14:cNvContentPartPr/>
                <p14:nvPr/>
              </p14:nvContentPartPr>
              <p14:xfrm>
                <a:off x="8625253" y="2047613"/>
                <a:ext cx="206640" cy="32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EB65105-75EF-C341-9531-6E2AA70E19F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610133" y="2032493"/>
                  <a:ext cx="2372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3314464-6067-6E4E-B96C-BF5082AEEF8A}"/>
                    </a:ext>
                  </a:extLst>
                </p14:cNvPr>
                <p14:cNvContentPartPr/>
                <p14:nvPr/>
              </p14:nvContentPartPr>
              <p14:xfrm>
                <a:off x="9154453" y="2108813"/>
                <a:ext cx="95760" cy="134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3314464-6067-6E4E-B96C-BF5082AEEF8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133933" y="2088293"/>
                  <a:ext cx="13644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3048B3D-D1D5-CF4E-969B-8ED25E7FC9FB}"/>
                    </a:ext>
                  </a:extLst>
                </p14:cNvPr>
                <p14:cNvContentPartPr/>
                <p14:nvPr/>
              </p14:nvContentPartPr>
              <p14:xfrm>
                <a:off x="9291973" y="2031773"/>
                <a:ext cx="185400" cy="413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3048B3D-D1D5-CF4E-969B-8ED25E7FC9F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9276853" y="2016653"/>
                  <a:ext cx="21600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49BC301-D741-7C45-8149-2953F9AF6822}"/>
                    </a:ext>
                  </a:extLst>
                </p14:cNvPr>
                <p14:cNvContentPartPr/>
                <p14:nvPr/>
              </p14:nvContentPartPr>
              <p14:xfrm>
                <a:off x="9540733" y="2074253"/>
                <a:ext cx="153720" cy="132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49BC301-D741-7C45-8149-2953F9AF682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520213" y="2053733"/>
                  <a:ext cx="19476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97C5729-AF08-4648-BCDA-E3DC3FC4A4A8}"/>
                    </a:ext>
                  </a:extLst>
                </p14:cNvPr>
                <p14:cNvContentPartPr/>
                <p14:nvPr/>
              </p14:nvContentPartPr>
              <p14:xfrm>
                <a:off x="9752413" y="2053013"/>
                <a:ext cx="137880" cy="169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97C5729-AF08-4648-BCDA-E3DC3FC4A4A8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731893" y="2032493"/>
                  <a:ext cx="17856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C8B316D-4DF3-7D43-A6F4-4A06227B3C7D}"/>
                    </a:ext>
                  </a:extLst>
                </p14:cNvPr>
                <p14:cNvContentPartPr/>
                <p14:nvPr/>
              </p14:nvContentPartPr>
              <p14:xfrm>
                <a:off x="10339573" y="2153453"/>
                <a:ext cx="37440" cy="16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C8B316D-4DF3-7D43-A6F4-4A06227B3C7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0319413" y="2133293"/>
                  <a:ext cx="78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BEA94A4-269B-1A47-AC1D-ADEBEA725374}"/>
                    </a:ext>
                  </a:extLst>
                </p14:cNvPr>
                <p14:cNvContentPartPr/>
                <p14:nvPr/>
              </p14:nvContentPartPr>
              <p14:xfrm>
                <a:off x="10180813" y="2031773"/>
                <a:ext cx="148680" cy="4237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BEA94A4-269B-1A47-AC1D-ADEBEA72537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165693" y="2016653"/>
                  <a:ext cx="17892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9AFED4B-78F7-EF42-878F-1B2D01631DCD}"/>
                    </a:ext>
                  </a:extLst>
                </p14:cNvPr>
                <p14:cNvContentPartPr/>
                <p14:nvPr/>
              </p14:nvContentPartPr>
              <p14:xfrm>
                <a:off x="10376653" y="2074253"/>
                <a:ext cx="296640" cy="137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9AFED4B-78F7-EF42-878F-1B2D01631DC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356493" y="2053733"/>
                  <a:ext cx="33732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C6ACFAE-5D56-4C4B-A673-D292C9FC6632}"/>
                    </a:ext>
                  </a:extLst>
                </p14:cNvPr>
                <p14:cNvContentPartPr/>
                <p14:nvPr/>
              </p14:nvContentPartPr>
              <p14:xfrm>
                <a:off x="10731253" y="2063453"/>
                <a:ext cx="87840" cy="132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C6ACFAE-5D56-4C4B-A673-D292C9FC6632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711093" y="2043293"/>
                  <a:ext cx="1288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F7AD5935-B6B0-EA46-AC00-FA7D75E8A67E}"/>
                    </a:ext>
                  </a:extLst>
                </p14:cNvPr>
                <p14:cNvContentPartPr/>
                <p14:nvPr/>
              </p14:nvContentPartPr>
              <p14:xfrm>
                <a:off x="10937533" y="1873013"/>
                <a:ext cx="79560" cy="30204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F7AD5935-B6B0-EA46-AC00-FA7D75E8A67E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917373" y="1852853"/>
                  <a:ext cx="12060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77494F6-AE68-AD4D-B5BD-C58B7249B662}"/>
                    </a:ext>
                  </a:extLst>
                </p14:cNvPr>
                <p14:cNvContentPartPr/>
                <p14:nvPr/>
              </p14:nvContentPartPr>
              <p14:xfrm>
                <a:off x="10863733" y="2037173"/>
                <a:ext cx="188640" cy="16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77494F6-AE68-AD4D-B5BD-C58B7249B662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843213" y="2016653"/>
                  <a:ext cx="2293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D73B5E3-5654-2741-AEB7-755ABAE70298}"/>
                    </a:ext>
                  </a:extLst>
                </p14:cNvPr>
                <p14:cNvContentPartPr/>
                <p14:nvPr/>
              </p14:nvContentPartPr>
              <p14:xfrm>
                <a:off x="11080453" y="2005493"/>
                <a:ext cx="47880" cy="180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D73B5E3-5654-2741-AEB7-755ABAE7029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060293" y="1984973"/>
                  <a:ext cx="889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36D8241-675E-CB43-B60C-056E0E97070F}"/>
                    </a:ext>
                  </a:extLst>
                </p14:cNvPr>
                <p14:cNvContentPartPr/>
                <p14:nvPr/>
              </p14:nvContentPartPr>
              <p14:xfrm>
                <a:off x="11197093" y="2074253"/>
                <a:ext cx="307440" cy="106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36D8241-675E-CB43-B60C-056E0E97070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176573" y="2053733"/>
                  <a:ext cx="3481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7C2B5EB-5622-CA47-BB0D-D4918467ADA8}"/>
                    </a:ext>
                  </a:extLst>
                </p14:cNvPr>
                <p14:cNvContentPartPr/>
                <p14:nvPr/>
              </p14:nvContentPartPr>
              <p14:xfrm>
                <a:off x="11255053" y="1883813"/>
                <a:ext cx="58680" cy="21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7C2B5EB-5622-CA47-BB0D-D4918467ADA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234893" y="1863293"/>
                  <a:ext cx="993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6216F8D-B744-6048-8EBA-A5D0C45358F5}"/>
                    </a:ext>
                  </a:extLst>
                </p14:cNvPr>
                <p14:cNvContentPartPr/>
                <p14:nvPr/>
              </p14:nvContentPartPr>
              <p14:xfrm>
                <a:off x="8016853" y="2672213"/>
                <a:ext cx="164520" cy="164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6216F8D-B744-6048-8EBA-A5D0C45358F5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996333" y="2651693"/>
                  <a:ext cx="2052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1A79856-EA41-B443-B31A-94043B2D0CAF}"/>
                    </a:ext>
                  </a:extLst>
                </p14:cNvPr>
                <p14:cNvContentPartPr/>
                <p14:nvPr/>
              </p14:nvContentPartPr>
              <p14:xfrm>
                <a:off x="8212333" y="2555573"/>
                <a:ext cx="339120" cy="3074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1A79856-EA41-B443-B31A-94043B2D0CAF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192173" y="2535413"/>
                  <a:ext cx="37980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32A9567-1857-CF4E-800E-E5821B817BCF}"/>
                    </a:ext>
                  </a:extLst>
                </p14:cNvPr>
                <p14:cNvContentPartPr/>
                <p14:nvPr/>
              </p14:nvContentPartPr>
              <p14:xfrm>
                <a:off x="8545693" y="2521013"/>
                <a:ext cx="418320" cy="331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32A9567-1857-CF4E-800E-E5821B817BC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8525533" y="2500493"/>
                  <a:ext cx="4593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1E193C7-BDA7-6549-9157-31B937F55A48}"/>
                    </a:ext>
                  </a:extLst>
                </p14:cNvPr>
                <p14:cNvContentPartPr/>
                <p14:nvPr/>
              </p14:nvContentPartPr>
              <p14:xfrm>
                <a:off x="8746933" y="2661413"/>
                <a:ext cx="270360" cy="108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1E193C7-BDA7-6549-9157-31B937F55A48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726413" y="2641253"/>
                  <a:ext cx="3110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53AFAE1F-0360-3F4B-A406-F986CD971EBB}"/>
                    </a:ext>
                  </a:extLst>
                </p14:cNvPr>
                <p14:cNvContentPartPr/>
                <p14:nvPr/>
              </p14:nvContentPartPr>
              <p14:xfrm>
                <a:off x="9403213" y="2497613"/>
                <a:ext cx="47880" cy="344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53AFAE1F-0360-3F4B-A406-F986CD971EB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382693" y="2477093"/>
                  <a:ext cx="8892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FD80BCD-CE1D-4640-94EC-2CFB216A987B}"/>
                    </a:ext>
                  </a:extLst>
                </p14:cNvPr>
                <p14:cNvContentPartPr/>
                <p14:nvPr/>
              </p14:nvContentPartPr>
              <p14:xfrm>
                <a:off x="9307813" y="2688053"/>
                <a:ext cx="185400" cy="16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FD80BCD-CE1D-4640-94EC-2CFB216A987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9292693" y="2672573"/>
                  <a:ext cx="2160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DA0E1C1-3A5E-AF46-A7ED-4B69145A3B33}"/>
                    </a:ext>
                  </a:extLst>
                </p14:cNvPr>
                <p14:cNvContentPartPr/>
                <p14:nvPr/>
              </p14:nvContentPartPr>
              <p14:xfrm>
                <a:off x="9524893" y="2656373"/>
                <a:ext cx="164520" cy="1749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DA0E1C1-3A5E-AF46-A7ED-4B69145A3B3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504373" y="2635853"/>
                  <a:ext cx="2052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245475B-A29E-C547-BCBE-7873204E08B2}"/>
                    </a:ext>
                  </a:extLst>
                </p14:cNvPr>
                <p14:cNvContentPartPr/>
                <p14:nvPr/>
              </p14:nvContentPartPr>
              <p14:xfrm>
                <a:off x="9704893" y="2698493"/>
                <a:ext cx="127440" cy="1116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245475B-A29E-C547-BCBE-7873204E08B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684373" y="2678333"/>
                  <a:ext cx="1681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FE3B3EF-81A4-FB4D-BB86-779BA1424967}"/>
                    </a:ext>
                  </a:extLst>
                </p14:cNvPr>
                <p14:cNvContentPartPr/>
                <p14:nvPr/>
              </p14:nvContentPartPr>
              <p14:xfrm>
                <a:off x="9900373" y="2661413"/>
                <a:ext cx="164520" cy="148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FE3B3EF-81A4-FB4D-BB86-779BA1424967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880213" y="2641253"/>
                  <a:ext cx="2052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2FE7B7BB-2BD6-BA43-9075-0F7144F18C06}"/>
                    </a:ext>
                  </a:extLst>
                </p14:cNvPr>
                <p14:cNvContentPartPr/>
                <p14:nvPr/>
              </p14:nvContentPartPr>
              <p14:xfrm>
                <a:off x="10154533" y="2677253"/>
                <a:ext cx="119880" cy="1749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2FE7B7BB-2BD6-BA43-9075-0F7144F18C0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134013" y="2657093"/>
                  <a:ext cx="1605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210EFAB-DABD-3A44-855B-EE998A456A0E}"/>
                    </a:ext>
                  </a:extLst>
                </p14:cNvPr>
                <p14:cNvContentPartPr/>
                <p14:nvPr/>
              </p14:nvContentPartPr>
              <p14:xfrm>
                <a:off x="10456213" y="2460533"/>
                <a:ext cx="148680" cy="3578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210EFAB-DABD-3A44-855B-EE998A456A0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435693" y="2440013"/>
                  <a:ext cx="18936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A3FCC22-FEE7-124F-8CE3-5F072CD6B91A}"/>
                    </a:ext>
                  </a:extLst>
                </p14:cNvPr>
                <p14:cNvContentPartPr/>
                <p14:nvPr/>
              </p14:nvContentPartPr>
              <p14:xfrm>
                <a:off x="10387453" y="2645573"/>
                <a:ext cx="185400" cy="32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A3FCC22-FEE7-124F-8CE3-5F072CD6B91A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366933" y="2625413"/>
                  <a:ext cx="22644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A12E785-B42D-514E-A511-6C1AB8F947D7}"/>
                    </a:ext>
                  </a:extLst>
                </p14:cNvPr>
                <p14:cNvContentPartPr/>
                <p14:nvPr/>
              </p14:nvContentPartPr>
              <p14:xfrm>
                <a:off x="10583293" y="2677253"/>
                <a:ext cx="153720" cy="137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A12E785-B42D-514E-A511-6C1AB8F947D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562773" y="2657093"/>
                  <a:ext cx="194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5BC12AF-5873-6A48-BABB-54B53F075D55}"/>
                    </a:ext>
                  </a:extLst>
                </p14:cNvPr>
                <p14:cNvContentPartPr/>
                <p14:nvPr/>
              </p14:nvContentPartPr>
              <p14:xfrm>
                <a:off x="10800013" y="2677253"/>
                <a:ext cx="148680" cy="137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5BC12AF-5873-6A48-BABB-54B53F075D5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779853" y="2657093"/>
                  <a:ext cx="1893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B979A4D-88BA-EA41-B2F3-430D610A3B06}"/>
                    </a:ext>
                  </a:extLst>
                </p14:cNvPr>
                <p14:cNvContentPartPr/>
                <p14:nvPr/>
              </p14:nvContentPartPr>
              <p14:xfrm>
                <a:off x="10990453" y="2640533"/>
                <a:ext cx="233280" cy="1803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B979A4D-88BA-EA41-B2F3-430D610A3B0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970293" y="2620013"/>
                  <a:ext cx="2739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3ADFD9B-94F4-C849-B9F7-FE57A7368463}"/>
                    </a:ext>
                  </a:extLst>
                </p14:cNvPr>
                <p14:cNvContentPartPr/>
                <p14:nvPr/>
              </p14:nvContentPartPr>
              <p14:xfrm>
                <a:off x="11255053" y="2650973"/>
                <a:ext cx="153720" cy="143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3ADFD9B-94F4-C849-B9F7-FE57A736846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234893" y="2630453"/>
                  <a:ext cx="1947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D45D7C1-F7F5-A940-B5DB-8705D078F38F}"/>
                    </a:ext>
                  </a:extLst>
                </p14:cNvPr>
                <p14:cNvContentPartPr/>
                <p14:nvPr/>
              </p14:nvContentPartPr>
              <p14:xfrm>
                <a:off x="11461693" y="2645573"/>
                <a:ext cx="159120" cy="14868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D45D7C1-F7F5-A940-B5DB-8705D078F38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441173" y="2625413"/>
                  <a:ext cx="199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3CB7191-DB4C-BE48-BBE8-5A545C2DEE2A}"/>
                    </a:ext>
                  </a:extLst>
                </p14:cNvPr>
                <p14:cNvContentPartPr/>
                <p14:nvPr/>
              </p14:nvContentPartPr>
              <p14:xfrm>
                <a:off x="11652133" y="2619293"/>
                <a:ext cx="122040" cy="1854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3CB7191-DB4C-BE48-BBE8-5A545C2DEE2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631613" y="2598773"/>
                  <a:ext cx="1627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EEA6FC6-A056-A741-B5A9-151367078033}"/>
                    </a:ext>
                  </a:extLst>
                </p14:cNvPr>
                <p14:cNvContentPartPr/>
                <p14:nvPr/>
              </p14:nvContentPartPr>
              <p14:xfrm>
                <a:off x="11754013" y="2407613"/>
                <a:ext cx="156960" cy="694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EEA6FC6-A056-A741-B5A9-15136707803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1733853" y="2387093"/>
                  <a:ext cx="197640" cy="73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70ABFEC-AB82-DD49-B518-825E9BBB1565}"/>
              </a:ext>
            </a:extLst>
          </p:cNvPr>
          <p:cNvGrpSpPr/>
          <p:nvPr/>
        </p:nvGrpSpPr>
        <p:grpSpPr>
          <a:xfrm>
            <a:off x="7709773" y="3323093"/>
            <a:ext cx="69120" cy="69120"/>
            <a:chOff x="7709773" y="3323093"/>
            <a:chExt cx="6912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99758DC-4F68-9D4D-BEAA-2C541E129F64}"/>
                    </a:ext>
                  </a:extLst>
                </p14:cNvPr>
                <p14:cNvContentPartPr/>
                <p14:nvPr/>
              </p14:nvContentPartPr>
              <p14:xfrm>
                <a:off x="7709773" y="3328133"/>
                <a:ext cx="58680" cy="47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99758DC-4F68-9D4D-BEAA-2C541E129F64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694653" y="3313013"/>
                  <a:ext cx="88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9DB26A3-1890-554F-9AE1-BF5DB19C9AA4}"/>
                    </a:ext>
                  </a:extLst>
                </p14:cNvPr>
                <p14:cNvContentPartPr/>
                <p14:nvPr/>
              </p14:nvContentPartPr>
              <p14:xfrm>
                <a:off x="7715173" y="3323093"/>
                <a:ext cx="63720" cy="691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9DB26A3-1890-554F-9AE1-BF5DB19C9AA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699693" y="3307613"/>
                  <a:ext cx="94320" cy="9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4CF3F51-A12D-4F47-AB90-80E973EEB116}"/>
              </a:ext>
            </a:extLst>
          </p:cNvPr>
          <p:cNvGrpSpPr/>
          <p:nvPr/>
        </p:nvGrpSpPr>
        <p:grpSpPr>
          <a:xfrm>
            <a:off x="8006053" y="3180173"/>
            <a:ext cx="2286720" cy="291240"/>
            <a:chOff x="8006053" y="3180173"/>
            <a:chExt cx="2286720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DB77110-9361-4840-AF08-89CA3364CD49}"/>
                    </a:ext>
                  </a:extLst>
                </p14:cNvPr>
                <p14:cNvContentPartPr/>
                <p14:nvPr/>
              </p14:nvContentPartPr>
              <p14:xfrm>
                <a:off x="8006053" y="3296453"/>
                <a:ext cx="148680" cy="1537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DB77110-9361-4840-AF08-89CA3364CD4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990933" y="3281333"/>
                  <a:ext cx="1789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6F09DA1-7D7D-EA49-8C8E-1F583D7DE964}"/>
                    </a:ext>
                  </a:extLst>
                </p14:cNvPr>
                <p14:cNvContentPartPr/>
                <p14:nvPr/>
              </p14:nvContentPartPr>
              <p14:xfrm>
                <a:off x="8228533" y="3344333"/>
                <a:ext cx="79560" cy="95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6F09DA1-7D7D-EA49-8C8E-1F583D7DE96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213053" y="3328853"/>
                  <a:ext cx="1101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D562F6C-C800-A547-B88C-03921F2095DB}"/>
                    </a:ext>
                  </a:extLst>
                </p14:cNvPr>
                <p14:cNvContentPartPr/>
                <p14:nvPr/>
              </p14:nvContentPartPr>
              <p14:xfrm>
                <a:off x="8381893" y="3317693"/>
                <a:ext cx="148680" cy="1324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D562F6C-C800-A547-B88C-03921F2095DB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366413" y="3302573"/>
                  <a:ext cx="178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58A9230-5415-0840-97E6-E4F44B5E972C}"/>
                    </a:ext>
                  </a:extLst>
                </p14:cNvPr>
                <p14:cNvContentPartPr/>
                <p14:nvPr/>
              </p14:nvContentPartPr>
              <p14:xfrm>
                <a:off x="8588173" y="3317693"/>
                <a:ext cx="95760" cy="137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58A9230-5415-0840-97E6-E4F44B5E972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573053" y="3302573"/>
                  <a:ext cx="126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902F19B-D208-2F46-A3B2-5993AD583541}"/>
                    </a:ext>
                  </a:extLst>
                </p14:cNvPr>
                <p14:cNvContentPartPr/>
                <p14:nvPr/>
              </p14:nvContentPartPr>
              <p14:xfrm>
                <a:off x="8778613" y="3323093"/>
                <a:ext cx="32040" cy="132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902F19B-D208-2F46-A3B2-5993AD58354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758453" y="3302573"/>
                  <a:ext cx="727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A75C95C-0BB8-8945-9436-5627E09386EB}"/>
                    </a:ext>
                  </a:extLst>
                </p14:cNvPr>
                <p14:cNvContentPartPr/>
                <p14:nvPr/>
              </p14:nvContentPartPr>
              <p14:xfrm>
                <a:off x="8889853" y="3180173"/>
                <a:ext cx="190800" cy="2642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A75C95C-0BB8-8945-9436-5627E09386EB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874733" y="3164693"/>
                  <a:ext cx="2214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34E89059-3DCC-654D-BBF5-4BB0F38D6C66}"/>
                    </a:ext>
                  </a:extLst>
                </p14:cNvPr>
                <p14:cNvContentPartPr/>
                <p14:nvPr/>
              </p14:nvContentPartPr>
              <p14:xfrm>
                <a:off x="9096133" y="3307253"/>
                <a:ext cx="163800" cy="153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34E89059-3DCC-654D-BBF5-4BB0F38D6C6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081013" y="3291773"/>
                  <a:ext cx="1944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C020B5D-BB31-714A-9484-9107EC0615A9}"/>
                    </a:ext>
                  </a:extLst>
                </p14:cNvPr>
                <p14:cNvContentPartPr/>
                <p14:nvPr/>
              </p14:nvContentPartPr>
              <p14:xfrm>
                <a:off x="9323653" y="3344333"/>
                <a:ext cx="169560" cy="111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C020B5D-BB31-714A-9484-9107EC0615A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9308533" y="3328853"/>
                  <a:ext cx="20016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8A8CFF5-80D5-5143-B9C3-5DE822FF41FC}"/>
                    </a:ext>
                  </a:extLst>
                </p14:cNvPr>
                <p14:cNvContentPartPr/>
                <p14:nvPr/>
              </p14:nvContentPartPr>
              <p14:xfrm>
                <a:off x="9582853" y="3344333"/>
                <a:ext cx="137880" cy="106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8A8CFF5-80D5-5143-B9C3-5DE822FF41FC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9562693" y="3323813"/>
                  <a:ext cx="1785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002BDDA-8615-CC45-8FDE-FEAF3CF3DB11}"/>
                    </a:ext>
                  </a:extLst>
                </p14:cNvPr>
                <p14:cNvContentPartPr/>
                <p14:nvPr/>
              </p14:nvContentPartPr>
              <p14:xfrm>
                <a:off x="9794533" y="3190613"/>
                <a:ext cx="137880" cy="2808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002BDDA-8615-CC45-8FDE-FEAF3CF3DB1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774373" y="3170453"/>
                  <a:ext cx="1785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128DDF2-2DA4-884F-9CCE-99B568F922D4}"/>
                    </a:ext>
                  </a:extLst>
                </p14:cNvPr>
                <p14:cNvContentPartPr/>
                <p14:nvPr/>
              </p14:nvContentPartPr>
              <p14:xfrm>
                <a:off x="10027453" y="3233093"/>
                <a:ext cx="32040" cy="2332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128DDF2-2DA4-884F-9CCE-99B568F922D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0007293" y="3212573"/>
                  <a:ext cx="727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26E92EC-B340-394A-B929-BE2245386CB0}"/>
                    </a:ext>
                  </a:extLst>
                </p14:cNvPr>
                <p14:cNvContentPartPr/>
                <p14:nvPr/>
              </p14:nvContentPartPr>
              <p14:xfrm>
                <a:off x="10091173" y="3302573"/>
                <a:ext cx="201600" cy="1414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26E92EC-B340-394A-B929-BE2245386CB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0070653" y="3282053"/>
                  <a:ext cx="242280" cy="18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31DF2C6-8E60-AB40-B5F4-C6A0AF261C4A}"/>
                  </a:ext>
                </a:extLst>
              </p14:cNvPr>
              <p14:cNvContentPartPr/>
              <p14:nvPr/>
            </p14:nvContentPartPr>
            <p14:xfrm>
              <a:off x="8784013" y="3153533"/>
              <a:ext cx="21600" cy="2160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31DF2C6-8E60-AB40-B5F4-C6A0AF261C4A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8768893" y="3138413"/>
                <a:ext cx="52200" cy="5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C7C59AEB-0280-6C44-A1CF-B57C36A69489}"/>
              </a:ext>
            </a:extLst>
          </p:cNvPr>
          <p:cNvGrpSpPr/>
          <p:nvPr/>
        </p:nvGrpSpPr>
        <p:grpSpPr>
          <a:xfrm>
            <a:off x="10646653" y="3116453"/>
            <a:ext cx="1180440" cy="365400"/>
            <a:chOff x="10646653" y="3116453"/>
            <a:chExt cx="118044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E4BD60A2-A7BD-9E4D-A5DB-97DA291C19C9}"/>
                    </a:ext>
                  </a:extLst>
                </p14:cNvPr>
                <p14:cNvContentPartPr/>
                <p14:nvPr/>
              </p14:nvContentPartPr>
              <p14:xfrm>
                <a:off x="10678333" y="3116453"/>
                <a:ext cx="180360" cy="36540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E4BD60A2-A7BD-9E4D-A5DB-97DA291C19C9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663213" y="3101333"/>
                  <a:ext cx="21060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44BD053-F557-D34A-AE33-4F168A2F5F60}"/>
                    </a:ext>
                  </a:extLst>
                </p14:cNvPr>
                <p14:cNvContentPartPr/>
                <p14:nvPr/>
              </p14:nvContentPartPr>
              <p14:xfrm>
                <a:off x="10646653" y="3301853"/>
                <a:ext cx="143280" cy="428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44BD053-F557-D34A-AE33-4F168A2F5F6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0626133" y="3281333"/>
                  <a:ext cx="1839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9EF852F7-771B-504D-B01F-6F71974C6238}"/>
                    </a:ext>
                  </a:extLst>
                </p14:cNvPr>
                <p14:cNvContentPartPr/>
                <p14:nvPr/>
              </p14:nvContentPartPr>
              <p14:xfrm>
                <a:off x="10847893" y="3328133"/>
                <a:ext cx="132480" cy="90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9EF852F7-771B-504D-B01F-6F71974C623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0832413" y="3313013"/>
                  <a:ext cx="1630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C2D9B4A-525F-F84B-8D7F-22241EC50DAA}"/>
                    </a:ext>
                  </a:extLst>
                </p14:cNvPr>
                <p14:cNvContentPartPr/>
                <p14:nvPr/>
              </p14:nvContentPartPr>
              <p14:xfrm>
                <a:off x="11022493" y="3301853"/>
                <a:ext cx="116640" cy="122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C2D9B4A-525F-F84B-8D7F-22241EC50DAA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1001973" y="3281333"/>
                  <a:ext cx="1576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E56C129-4E28-4843-9707-C77A1ABD7E16}"/>
                    </a:ext>
                  </a:extLst>
                </p14:cNvPr>
                <p14:cNvContentPartPr/>
                <p14:nvPr/>
              </p14:nvContentPartPr>
              <p14:xfrm>
                <a:off x="11276293" y="3143093"/>
                <a:ext cx="16200" cy="270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E56C129-4E28-4843-9707-C77A1ABD7E16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1261173" y="3127973"/>
                  <a:ext cx="468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73C29D0-C85F-CE45-8295-E7CA6B7BDBC8}"/>
                    </a:ext>
                  </a:extLst>
                </p14:cNvPr>
                <p14:cNvContentPartPr/>
                <p14:nvPr/>
              </p14:nvContentPartPr>
              <p14:xfrm>
                <a:off x="11218333" y="3307253"/>
                <a:ext cx="132480" cy="21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73C29D0-C85F-CE45-8295-E7CA6B7BDBC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197813" y="3286733"/>
                  <a:ext cx="173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6B26699-658C-A848-8244-AA1FFDCCC4B0}"/>
                    </a:ext>
                  </a:extLst>
                </p14:cNvPr>
                <p14:cNvContentPartPr/>
                <p14:nvPr/>
              </p14:nvContentPartPr>
              <p14:xfrm>
                <a:off x="11334613" y="3201413"/>
                <a:ext cx="185400" cy="2066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6B26699-658C-A848-8244-AA1FFDCCC4B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314093" y="3180893"/>
                  <a:ext cx="2264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A3261012-72FB-8243-8CB1-9D3973CACB67}"/>
                    </a:ext>
                  </a:extLst>
                </p14:cNvPr>
                <p14:cNvContentPartPr/>
                <p14:nvPr/>
              </p14:nvContentPartPr>
              <p14:xfrm>
                <a:off x="11493373" y="3301853"/>
                <a:ext cx="100800" cy="1116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A3261012-72FB-8243-8CB1-9D3973CACB6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472853" y="3281333"/>
                  <a:ext cx="1418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4D9C18CE-BB87-4340-BE51-3AE5B53C3B57}"/>
                    </a:ext>
                  </a:extLst>
                </p14:cNvPr>
                <p14:cNvContentPartPr/>
                <p14:nvPr/>
              </p14:nvContentPartPr>
              <p14:xfrm>
                <a:off x="11630893" y="3280613"/>
                <a:ext cx="196200" cy="1324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4D9C18CE-BB87-4340-BE51-3AE5B53C3B57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1610373" y="3260093"/>
                  <a:ext cx="236880" cy="17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31BCE067-59CA-7A4F-83F0-F1CAE2E318D3}"/>
              </a:ext>
            </a:extLst>
          </p:cNvPr>
          <p:cNvGrpSpPr/>
          <p:nvPr/>
        </p:nvGrpSpPr>
        <p:grpSpPr>
          <a:xfrm>
            <a:off x="8270653" y="3645653"/>
            <a:ext cx="1169640" cy="275760"/>
            <a:chOff x="8270653" y="3645653"/>
            <a:chExt cx="116964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6C0AFFC-8387-6D49-BE6C-843216F747CD}"/>
                    </a:ext>
                  </a:extLst>
                </p14:cNvPr>
                <p14:cNvContentPartPr/>
                <p14:nvPr/>
              </p14:nvContentPartPr>
              <p14:xfrm>
                <a:off x="8270653" y="3741053"/>
                <a:ext cx="513720" cy="169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6C0AFFC-8387-6D49-BE6C-843216F747C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250133" y="3720533"/>
                  <a:ext cx="55440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060FB81-8289-024A-ABA5-0B7D0BF4AFC0}"/>
                    </a:ext>
                  </a:extLst>
                </p14:cNvPr>
                <p14:cNvContentPartPr/>
                <p14:nvPr/>
              </p14:nvContentPartPr>
              <p14:xfrm>
                <a:off x="8799853" y="3645653"/>
                <a:ext cx="159120" cy="2754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060FB81-8289-024A-ABA5-0B7D0BF4AFC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8784733" y="3630533"/>
                  <a:ext cx="1897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2DFD80F-6044-8645-A484-671E8AD656F5}"/>
                    </a:ext>
                  </a:extLst>
                </p14:cNvPr>
                <p14:cNvContentPartPr/>
                <p14:nvPr/>
              </p14:nvContentPartPr>
              <p14:xfrm>
                <a:off x="9149053" y="3809813"/>
                <a:ext cx="291240" cy="1116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2DFD80F-6044-8645-A484-671E8AD656F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128893" y="3789293"/>
                  <a:ext cx="332280" cy="15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BC036C60-3E3A-EA46-9806-8741D7D1AA47}"/>
              </a:ext>
            </a:extLst>
          </p:cNvPr>
          <p:cNvGrpSpPr/>
          <p:nvPr/>
        </p:nvGrpSpPr>
        <p:grpSpPr>
          <a:xfrm>
            <a:off x="9651973" y="3714413"/>
            <a:ext cx="2286000" cy="387000"/>
            <a:chOff x="9651973" y="3714413"/>
            <a:chExt cx="2286000" cy="38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8AF7F1B-BBB4-B140-821C-7D5548257DB9}"/>
                    </a:ext>
                  </a:extLst>
                </p14:cNvPr>
                <p14:cNvContentPartPr/>
                <p14:nvPr/>
              </p14:nvContentPartPr>
              <p14:xfrm>
                <a:off x="9651973" y="3799373"/>
                <a:ext cx="460800" cy="153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8AF7F1B-BBB4-B140-821C-7D5548257DB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636493" y="3783893"/>
                  <a:ext cx="4914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173325D-05F2-0F43-93F5-0A0F306E1549}"/>
                    </a:ext>
                  </a:extLst>
                </p14:cNvPr>
                <p14:cNvContentPartPr/>
                <p14:nvPr/>
              </p14:nvContentPartPr>
              <p14:xfrm>
                <a:off x="10164973" y="3873173"/>
                <a:ext cx="69120" cy="32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173325D-05F2-0F43-93F5-0A0F306E1549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149853" y="3858053"/>
                  <a:ext cx="9972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9EA9351-8A80-2946-A9E1-A5DEA1EAA312}"/>
                    </a:ext>
                  </a:extLst>
                </p14:cNvPr>
                <p14:cNvContentPartPr/>
                <p14:nvPr/>
              </p14:nvContentPartPr>
              <p14:xfrm>
                <a:off x="10355773" y="3810533"/>
                <a:ext cx="127440" cy="158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9EA9351-8A80-2946-A9E1-A5DEA1EAA312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340293" y="3795053"/>
                  <a:ext cx="1576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9DCB643-9AC7-4344-9158-BCEFA73F1FEB}"/>
                    </a:ext>
                  </a:extLst>
                </p14:cNvPr>
                <p14:cNvContentPartPr/>
                <p14:nvPr/>
              </p14:nvContentPartPr>
              <p14:xfrm>
                <a:off x="10498333" y="3831053"/>
                <a:ext cx="127440" cy="159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9DCB643-9AC7-4344-9158-BCEFA73F1FE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0483213" y="3815573"/>
                  <a:ext cx="1576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9149D83-F20C-8442-B919-02C0C6CB2F6F}"/>
                    </a:ext>
                  </a:extLst>
                </p14:cNvPr>
                <p14:cNvContentPartPr/>
                <p14:nvPr/>
              </p14:nvContentPartPr>
              <p14:xfrm>
                <a:off x="10689133" y="3841493"/>
                <a:ext cx="122040" cy="1378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9149D83-F20C-8442-B919-02C0C6CB2F6F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0673653" y="3826373"/>
                  <a:ext cx="1526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239B179-0F36-F04C-9304-261C2DA43DF8}"/>
                    </a:ext>
                  </a:extLst>
                </p14:cNvPr>
                <p14:cNvContentPartPr/>
                <p14:nvPr/>
              </p14:nvContentPartPr>
              <p14:xfrm>
                <a:off x="10868773" y="3857333"/>
                <a:ext cx="63720" cy="122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239B179-0F36-F04C-9304-261C2DA43DF8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0853653" y="3842213"/>
                  <a:ext cx="94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06F13A3-6633-434E-818B-422469C92AC7}"/>
                    </a:ext>
                  </a:extLst>
                </p14:cNvPr>
                <p14:cNvContentPartPr/>
                <p14:nvPr/>
              </p14:nvContentPartPr>
              <p14:xfrm>
                <a:off x="11011693" y="3831053"/>
                <a:ext cx="132480" cy="270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06F13A3-6633-434E-818B-422469C92AC7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0991533" y="3810533"/>
                  <a:ext cx="17352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06F9ECE6-8EC0-9041-956B-91036F878F2B}"/>
                    </a:ext>
                  </a:extLst>
                </p14:cNvPr>
                <p14:cNvContentPartPr/>
                <p14:nvPr/>
              </p14:nvContentPartPr>
              <p14:xfrm>
                <a:off x="11191693" y="3836813"/>
                <a:ext cx="143280" cy="137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06F9ECE6-8EC0-9041-956B-91036F878F2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171173" y="3816653"/>
                  <a:ext cx="1839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284036C-BD80-894F-98AB-966EC6B88BA9}"/>
                    </a:ext>
                  </a:extLst>
                </p14:cNvPr>
                <p14:cNvContentPartPr/>
                <p14:nvPr/>
              </p14:nvContentPartPr>
              <p14:xfrm>
                <a:off x="11345053" y="3831053"/>
                <a:ext cx="95760" cy="153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284036C-BD80-894F-98AB-966EC6B88BA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329933" y="3815573"/>
                  <a:ext cx="1260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08D448F7-DA07-F84E-A2F4-F95E61428F84}"/>
                    </a:ext>
                  </a:extLst>
                </p14:cNvPr>
                <p14:cNvContentPartPr/>
                <p14:nvPr/>
              </p14:nvContentPartPr>
              <p14:xfrm>
                <a:off x="11503813" y="3836453"/>
                <a:ext cx="127440" cy="132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08D448F7-DA07-F84E-A2F4-F95E61428F84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1483653" y="3815933"/>
                  <a:ext cx="168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1177EAD-3F92-2544-B290-4ECCB1FD9271}"/>
                    </a:ext>
                  </a:extLst>
                </p14:cNvPr>
                <p14:cNvContentPartPr/>
                <p14:nvPr/>
              </p14:nvContentPartPr>
              <p14:xfrm>
                <a:off x="11662573" y="3714413"/>
                <a:ext cx="275400" cy="243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1177EAD-3F92-2544-B290-4ECCB1FD9271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1642413" y="3694253"/>
                  <a:ext cx="316440" cy="284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6FF3BC0F-6053-9140-9BEE-E8CD162325A2}"/>
              </a:ext>
            </a:extLst>
          </p:cNvPr>
          <p:cNvGrpSpPr/>
          <p:nvPr/>
        </p:nvGrpSpPr>
        <p:grpSpPr>
          <a:xfrm>
            <a:off x="9937453" y="4264853"/>
            <a:ext cx="1492200" cy="359640"/>
            <a:chOff x="9937453" y="4264853"/>
            <a:chExt cx="149220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B17DCB2-D715-4549-9362-35A7EE184A3F}"/>
                    </a:ext>
                  </a:extLst>
                </p14:cNvPr>
                <p14:cNvContentPartPr/>
                <p14:nvPr/>
              </p14:nvContentPartPr>
              <p14:xfrm>
                <a:off x="9937453" y="4264853"/>
                <a:ext cx="196200" cy="2066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B17DCB2-D715-4549-9362-35A7EE184A3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9922333" y="4249733"/>
                  <a:ext cx="2268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8C120DC7-BA86-BE40-812D-36FC91E307AF}"/>
                    </a:ext>
                  </a:extLst>
                </p14:cNvPr>
                <p14:cNvContentPartPr/>
                <p14:nvPr/>
              </p14:nvContentPartPr>
              <p14:xfrm>
                <a:off x="10101613" y="4317773"/>
                <a:ext cx="159120" cy="127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8C120DC7-BA86-BE40-812D-36FC91E307AF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0086493" y="4302653"/>
                  <a:ext cx="1897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4D6C9FB1-B0E3-A34B-851D-7254A3123955}"/>
                    </a:ext>
                  </a:extLst>
                </p14:cNvPr>
                <p14:cNvContentPartPr/>
                <p14:nvPr/>
              </p14:nvContentPartPr>
              <p14:xfrm>
                <a:off x="10281613" y="4296533"/>
                <a:ext cx="74520" cy="1749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4D6C9FB1-B0E3-A34B-851D-7254A312395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0266133" y="4281413"/>
                  <a:ext cx="10512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B48FCF28-3F53-4441-8209-4199B22C049E}"/>
                    </a:ext>
                  </a:extLst>
                </p14:cNvPr>
                <p14:cNvContentPartPr/>
                <p14:nvPr/>
              </p14:nvContentPartPr>
              <p14:xfrm>
                <a:off x="10392493" y="4360253"/>
                <a:ext cx="153360" cy="264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B48FCF28-3F53-4441-8209-4199B22C049E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10377373" y="4344773"/>
                  <a:ext cx="1836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094B7E1-45BC-FB49-B19B-B6E03A77BF62}"/>
                    </a:ext>
                  </a:extLst>
                </p14:cNvPr>
                <p14:cNvContentPartPr/>
                <p14:nvPr/>
              </p14:nvContentPartPr>
              <p14:xfrm>
                <a:off x="10599133" y="4354853"/>
                <a:ext cx="344160" cy="1166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094B7E1-45BC-FB49-B19B-B6E03A77BF62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583653" y="4339733"/>
                  <a:ext cx="3747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FDEB22C-A638-A54C-B93A-B06553B774CF}"/>
                    </a:ext>
                  </a:extLst>
                </p14:cNvPr>
                <p14:cNvContentPartPr/>
                <p14:nvPr/>
              </p14:nvContentPartPr>
              <p14:xfrm>
                <a:off x="10995853" y="4291493"/>
                <a:ext cx="84960" cy="1486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FDEB22C-A638-A54C-B93A-B06553B774CF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980733" y="4276013"/>
                  <a:ext cx="1155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0F72A2F-28FA-354B-B4D6-D20BDE2004EC}"/>
                    </a:ext>
                  </a:extLst>
                </p14:cNvPr>
                <p14:cNvContentPartPr/>
                <p14:nvPr/>
              </p14:nvContentPartPr>
              <p14:xfrm>
                <a:off x="11048773" y="4291493"/>
                <a:ext cx="233280" cy="1537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0F72A2F-28FA-354B-B4D6-D20BDE2004EC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1033653" y="4276013"/>
                  <a:ext cx="2635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682AB5D-7063-414F-A238-1F0522EA7E08}"/>
                    </a:ext>
                  </a:extLst>
                </p14:cNvPr>
                <p14:cNvContentPartPr/>
                <p14:nvPr/>
              </p14:nvContentPartPr>
              <p14:xfrm>
                <a:off x="11408773" y="4434413"/>
                <a:ext cx="20880" cy="42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682AB5D-7063-414F-A238-1F0522EA7E08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1388253" y="4413893"/>
                  <a:ext cx="61560" cy="83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6CAA71C6-1E09-1C40-A3BC-A6EF4F9563ED}"/>
              </a:ext>
            </a:extLst>
          </p:cNvPr>
          <p:cNvPicPr>
            <a:picLocks noChangeAspect="1"/>
          </p:cNvPicPr>
          <p:nvPr/>
        </p:nvPicPr>
        <p:blipFill>
          <a:blip r:embed="rId263"/>
          <a:stretch>
            <a:fillRect/>
          </a:stretch>
        </p:blipFill>
        <p:spPr>
          <a:xfrm>
            <a:off x="14765" y="0"/>
            <a:ext cx="3720649" cy="26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35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34" y="914400"/>
            <a:ext cx="2675467" cy="3409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2533" y="4363051"/>
            <a:ext cx="2374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Bernard D. H. </a:t>
            </a:r>
            <a:r>
              <a:rPr lang="en-US" dirty="0" err="1"/>
              <a:t>Tellegen</a:t>
            </a:r>
            <a:endParaRPr lang="en-US" dirty="0"/>
          </a:p>
          <a:p>
            <a:r>
              <a:rPr lang="en-US" dirty="0"/>
              <a:t>Phillips Research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24001" y="1045634"/>
            <a:ext cx="6288797" cy="4711701"/>
            <a:chOff x="0" y="1045633"/>
            <a:chExt cx="6288797" cy="47117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45634"/>
              <a:ext cx="6288797" cy="47117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9467" y="1045633"/>
              <a:ext cx="1540933" cy="74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47864" y="2976033"/>
              <a:ext cx="1540933" cy="749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6995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533" y="0"/>
            <a:ext cx="3594100" cy="280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833" y="3429000"/>
            <a:ext cx="15494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946400"/>
            <a:ext cx="1968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572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0"/>
            <a:ext cx="8737600" cy="452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4481206"/>
            <a:ext cx="5063067" cy="2376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866" y="4567382"/>
            <a:ext cx="2743200" cy="229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63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>
            <a:extLst>
              <a:ext uri="{FF2B5EF4-FFF2-40B4-BE49-F238E27FC236}">
                <a16:creationId xmlns:a16="http://schemas.microsoft.com/office/drawing/2014/main" id="{C7F92655-9182-ABDE-B13A-FFD788549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0189"/>
            <a:ext cx="91440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>
            <a:extLst>
              <a:ext uri="{FF2B5EF4-FFF2-40B4-BE49-F238E27FC236}">
                <a16:creationId xmlns:a16="http://schemas.microsoft.com/office/drawing/2014/main" id="{5DD91657-3846-A0E8-1F4F-5F6FDAE7E2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264" y="717550"/>
            <a:ext cx="2471737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4">
            <a:extLst>
              <a:ext uri="{FF2B5EF4-FFF2-40B4-BE49-F238E27FC236}">
                <a16:creationId xmlns:a16="http://schemas.microsoft.com/office/drawing/2014/main" id="{9CACC312-5228-2BDC-2407-811EFAFA4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36901"/>
            <a:ext cx="9144000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5">
            <a:extLst>
              <a:ext uri="{FF2B5EF4-FFF2-40B4-BE49-F238E27FC236}">
                <a16:creationId xmlns:a16="http://schemas.microsoft.com/office/drawing/2014/main" id="{0448FE40-A285-C8B4-1DDC-A86FA92D6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26" y="0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 sz="1800">
                <a:solidFill>
                  <a:prstClr val="black"/>
                </a:solidFill>
              </a:rPr>
              <a:t>arXiv:1205.1910 </a:t>
            </a:r>
          </a:p>
        </p:txBody>
      </p:sp>
    </p:spTree>
  </p:cSld>
  <p:clrMapOvr>
    <a:masterClrMapping/>
  </p:clrMapOvr>
  <p:transition advTm="9563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BE8D3EA8-9F91-A63F-4820-926CC6386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344738"/>
            <a:ext cx="4660900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5">
            <a:extLst>
              <a:ext uri="{FF2B5EF4-FFF2-40B4-BE49-F238E27FC236}">
                <a16:creationId xmlns:a16="http://schemas.microsoft.com/office/drawing/2014/main" id="{0C842416-9E3A-F2DA-4C8E-7815D631A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1991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6">
            <a:extLst>
              <a:ext uri="{FF2B5EF4-FFF2-40B4-BE49-F238E27FC236}">
                <a16:creationId xmlns:a16="http://schemas.microsoft.com/office/drawing/2014/main" id="{E2D65A52-5154-C850-DA20-0B65F5E0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4084639"/>
            <a:ext cx="65484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s</a:t>
            </a:r>
            <a:r>
              <a:rPr lang="en-US" altLang="en-DE" baseline="-25000">
                <a:solidFill>
                  <a:prstClr val="black"/>
                </a:solidFill>
              </a:rPr>
              <a:t>1</a:t>
            </a:r>
            <a:r>
              <a:rPr lang="en-US" altLang="en-DE">
                <a:solidFill>
                  <a:prstClr val="black"/>
                </a:solidFill>
              </a:rPr>
              <a:t>, s</a:t>
            </a:r>
            <a:r>
              <a:rPr lang="en-US" altLang="en-DE" baseline="-25000">
                <a:solidFill>
                  <a:prstClr val="black"/>
                </a:solidFill>
              </a:rPr>
              <a:t>2</a:t>
            </a:r>
            <a:r>
              <a:rPr lang="en-US" altLang="en-DE">
                <a:solidFill>
                  <a:prstClr val="black"/>
                </a:solidFill>
              </a:rPr>
              <a:t>, s</a:t>
            </a:r>
            <a:r>
              <a:rPr lang="en-US" altLang="en-DE" baseline="-25000">
                <a:solidFill>
                  <a:prstClr val="black"/>
                </a:solidFill>
              </a:rPr>
              <a:t>3</a:t>
            </a:r>
            <a:r>
              <a:rPr lang="en-US" altLang="en-DE">
                <a:solidFill>
                  <a:prstClr val="black"/>
                </a:solidFill>
              </a:rPr>
              <a:t> are the states of the three qubits (0,1)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>
                <a:solidFill>
                  <a:prstClr val="black"/>
                </a:solidFill>
              </a:rPr>
              <a:t>χ</a:t>
            </a:r>
            <a:r>
              <a:rPr lang="en-US" altLang="en-DE" baseline="-25000">
                <a:solidFill>
                  <a:prstClr val="black"/>
                </a:solidFill>
              </a:rPr>
              <a:t>i</a:t>
            </a:r>
            <a:r>
              <a:rPr lang="en-US" altLang="en-DE">
                <a:solidFill>
                  <a:prstClr val="black"/>
                </a:solidFill>
              </a:rPr>
              <a:t>  is dispersive shift parameter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Dispersive coupling is the same for each qubit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  and the same on both resonators (a and b)</a:t>
            </a:r>
          </a:p>
        </p:txBody>
      </p:sp>
      <p:sp>
        <p:nvSpPr>
          <p:cNvPr id="78852" name="TextBox 7">
            <a:extLst>
              <a:ext uri="{FF2B5EF4-FFF2-40B4-BE49-F238E27FC236}">
                <a16:creationId xmlns:a16="http://schemas.microsoft.com/office/drawing/2014/main" id="{3F811EFC-1B9B-6838-BF84-F6216CA2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9901" y="2817814"/>
            <a:ext cx="1108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>
                <a:solidFill>
                  <a:prstClr val="black"/>
                </a:solidFill>
              </a:rPr>
              <a:t>χ</a:t>
            </a:r>
            <a:r>
              <a:rPr lang="en-US" altLang="en-DE">
                <a:solidFill>
                  <a:prstClr val="black"/>
                </a:solidFill>
              </a:rPr>
              <a:t>=g</a:t>
            </a:r>
            <a:r>
              <a:rPr lang="en-US" altLang="en-DE" baseline="30000">
                <a:solidFill>
                  <a:prstClr val="black"/>
                </a:solidFill>
              </a:rPr>
              <a:t>2</a:t>
            </a:r>
            <a:r>
              <a:rPr lang="en-US" altLang="en-DE">
                <a:solidFill>
                  <a:prstClr val="black"/>
                </a:solidFill>
              </a:rPr>
              <a:t>/Δ</a:t>
            </a:r>
          </a:p>
        </p:txBody>
      </p:sp>
    </p:spTree>
  </p:cSld>
  <p:clrMapOvr>
    <a:masterClrMapping/>
  </p:clrMapOvr>
  <p:transition advTm="9563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34BC859C-E6C0-6157-BAEB-0AFC8D694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1" y="2411413"/>
            <a:ext cx="5273675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3">
            <a:extLst>
              <a:ext uri="{FF2B5EF4-FFF2-40B4-BE49-F238E27FC236}">
                <a16:creationId xmlns:a16="http://schemas.microsoft.com/office/drawing/2014/main" id="{FC7B11EA-6B85-FFA9-53CB-4550F17C4D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4054475"/>
            <a:ext cx="683577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4">
            <a:extLst>
              <a:ext uri="{FF2B5EF4-FFF2-40B4-BE49-F238E27FC236}">
                <a16:creationId xmlns:a16="http://schemas.microsoft.com/office/drawing/2014/main" id="{02C9AE9F-8FB4-6899-0770-57DDFEAE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4" y="6197600"/>
            <a:ext cx="12969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5">
            <a:extLst>
              <a:ext uri="{FF2B5EF4-FFF2-40B4-BE49-F238E27FC236}">
                <a16:creationId xmlns:a16="http://schemas.microsoft.com/office/drawing/2014/main" id="{525293A9-C0D6-6493-99BF-651A3D4AE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6199188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Box 6">
            <a:extLst>
              <a:ext uri="{FF2B5EF4-FFF2-40B4-BE49-F238E27FC236}">
                <a16:creationId xmlns:a16="http://schemas.microsoft.com/office/drawing/2014/main" id="{A5A995FA-0F7B-8DC6-3727-7E903FE0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5326" y="2447925"/>
            <a:ext cx="3622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Wave impedance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“</a:t>
            </a:r>
            <a:r>
              <a:rPr lang="en-US" altLang="en-DE">
                <a:solidFill>
                  <a:prstClr val="black"/>
                </a:solidFill>
              </a:rPr>
              <a:t>looking into</a:t>
            </a:r>
            <a:r>
              <a:rPr lang="en-US" altLang="en-US">
                <a:solidFill>
                  <a:prstClr val="black"/>
                </a:solidFill>
              </a:rPr>
              <a:t>”</a:t>
            </a:r>
            <a:r>
              <a:rPr lang="en-US" altLang="en-DE">
                <a:solidFill>
                  <a:prstClr val="black"/>
                </a:solidFill>
              </a:rPr>
              <a:t> port 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(transmission line theory)</a:t>
            </a:r>
          </a:p>
        </p:txBody>
      </p:sp>
      <p:sp>
        <p:nvSpPr>
          <p:cNvPr id="79878" name="TextBox 7">
            <a:extLst>
              <a:ext uri="{FF2B5EF4-FFF2-40B4-BE49-F238E27FC236}">
                <a16:creationId xmlns:a16="http://schemas.microsoft.com/office/drawing/2014/main" id="{B0D3FD51-6556-C6AA-2128-C5D07064F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5507039"/>
            <a:ext cx="51228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Reflection coefficient of full structure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>
              <a:solidFill>
                <a:prstClr val="black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NB</a:t>
            </a:r>
          </a:p>
        </p:txBody>
      </p:sp>
      <p:sp>
        <p:nvSpPr>
          <p:cNvPr id="79879" name="TextBox 9">
            <a:extLst>
              <a:ext uri="{FF2B5EF4-FFF2-40B4-BE49-F238E27FC236}">
                <a16:creationId xmlns:a16="http://schemas.microsoft.com/office/drawing/2014/main" id="{BD1EC975-3F32-1FCA-D31D-11FD8DD51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76" y="6027739"/>
            <a:ext cx="1128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 sz="1800">
                <a:solidFill>
                  <a:prstClr val="black"/>
                </a:solidFill>
              </a:rPr>
              <a:t>(Z</a:t>
            </a:r>
            <a:r>
              <a:rPr lang="en-US" altLang="en-DE" sz="1800" baseline="-25000">
                <a:solidFill>
                  <a:prstClr val="black"/>
                </a:solidFill>
              </a:rPr>
              <a:t>0</a:t>
            </a:r>
            <a:r>
              <a:rPr lang="en-US" altLang="en-DE" sz="1800">
                <a:solidFill>
                  <a:prstClr val="black"/>
                </a:solidFill>
              </a:rPr>
              <a:t>=50Ω)</a:t>
            </a:r>
          </a:p>
        </p:txBody>
      </p:sp>
    </p:spTree>
  </p:cSld>
  <p:clrMapOvr>
    <a:masterClrMapping/>
  </p:clrMapOvr>
  <p:transition advTm="9563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94DCBCCE-D629-B42A-76CA-5F819A229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3400"/>
            <a:ext cx="9144000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2">
            <a:extLst>
              <a:ext uri="{FF2B5EF4-FFF2-40B4-BE49-F238E27FC236}">
                <a16:creationId xmlns:a16="http://schemas.microsoft.com/office/drawing/2014/main" id="{28C3D36F-3042-876C-CCCC-F85A3FCA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1" y="1"/>
            <a:ext cx="467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>
                <a:solidFill>
                  <a:prstClr val="black"/>
                </a:solidFill>
              </a:rPr>
              <a:t>arg(r(ω)) for different qubit states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ED412476-5572-21BC-8CFB-C2A7BD69C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8150" y="6119813"/>
            <a:ext cx="4922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>
                <a:solidFill>
                  <a:prstClr val="black"/>
                </a:solidFill>
              </a:rPr>
              <a:t> is the same for all even states (mod 2π)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>
                <a:solidFill>
                  <a:prstClr val="black"/>
                </a:solidFill>
              </a:rPr>
              <a:t> is the same for all odd states (mod 2π)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DE" sz="2000">
              <a:solidFill>
                <a:prstClr val="black"/>
              </a:solidFill>
            </a:endParaRP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97BF4D60-BE4F-DCF0-80D4-32743C497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8639" y="6303963"/>
            <a:ext cx="126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 baseline="-25000">
                <a:solidFill>
                  <a:prstClr val="black"/>
                </a:solidFill>
              </a:rPr>
              <a:t>even</a:t>
            </a:r>
            <a:r>
              <a:rPr lang="en-US" altLang="en-DE" sz="2000">
                <a:solidFill>
                  <a:prstClr val="black"/>
                </a:solidFill>
              </a:rPr>
              <a:t>≠</a:t>
            </a:r>
            <a:r>
              <a:rPr lang="el-GR" altLang="en-DE" sz="2000">
                <a:solidFill>
                  <a:prstClr val="black"/>
                </a:solidFill>
              </a:rPr>
              <a:t>θ</a:t>
            </a:r>
            <a:r>
              <a:rPr lang="en-US" altLang="en-DE" sz="2000" baseline="-25000">
                <a:solidFill>
                  <a:prstClr val="black"/>
                </a:solidFill>
              </a:rPr>
              <a:t>odd</a:t>
            </a:r>
            <a:endParaRPr lang="en-US" altLang="en-DE" sz="2000">
              <a:solidFill>
                <a:prstClr val="black"/>
              </a:solidFill>
            </a:endParaRPr>
          </a:p>
        </p:txBody>
      </p:sp>
      <p:pic>
        <p:nvPicPr>
          <p:cNvPr id="80901" name="Picture 5">
            <a:extLst>
              <a:ext uri="{FF2B5EF4-FFF2-40B4-BE49-F238E27FC236}">
                <a16:creationId xmlns:a16="http://schemas.microsoft.com/office/drawing/2014/main" id="{6B29CA4B-827F-E8B3-3A4A-0285B50E9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6" y="825501"/>
            <a:ext cx="307816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563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>
            <a:extLst>
              <a:ext uri="{FF2B5EF4-FFF2-40B4-BE49-F238E27FC236}">
                <a16:creationId xmlns:a16="http://schemas.microsoft.com/office/drawing/2014/main" id="{0B730062-1D7E-1952-1D8E-70B6B46E6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0"/>
            <a:ext cx="7470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2">
            <a:extLst>
              <a:ext uri="{FF2B5EF4-FFF2-40B4-BE49-F238E27FC236}">
                <a16:creationId xmlns:a16="http://schemas.microsoft.com/office/drawing/2014/main" id="{26D0F706-5A0F-9C92-E9B8-02C305877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152400"/>
            <a:ext cx="5429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DE" sz="2000">
                <a:solidFill>
                  <a:prstClr val="black"/>
                </a:solidFill>
              </a:rPr>
              <a:t>Alternative solution of Mabuchi and coworkers</a:t>
            </a:r>
          </a:p>
        </p:txBody>
      </p:sp>
    </p:spTree>
  </p:cSld>
  <p:clrMapOvr>
    <a:masterClrMapping/>
  </p:clrMapOvr>
  <p:transition advTm="9563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9AC63E-0CF0-C3BE-C13E-946203C2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84226"/>
            <a:ext cx="7772400" cy="46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06838"/>
      </p:ext>
    </p:extLst>
  </p:cSld>
  <p:clrMapOvr>
    <a:masterClrMapping/>
  </p:clrMapOvr>
  <p:transition advTm="9563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68C700-EF7B-F1B8-1E2B-AC0C32D4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50" y="0"/>
            <a:ext cx="31955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D7E184-0C7F-A374-21A6-11ABEF86A5F1}"/>
              </a:ext>
            </a:extLst>
          </p:cNvPr>
          <p:cNvSpPr txBox="1"/>
          <p:nvPr/>
        </p:nvSpPr>
        <p:spPr>
          <a:xfrm>
            <a:off x="5120640" y="3022901"/>
            <a:ext cx="6863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D. Awschalom, J. F. Smyth, G. Grinstein, D. P. DiVincenzo, and D. Loss, “Macroscopic quantum tunneling in magnetic proteins,” Phys. Rev. Lett. </a:t>
            </a:r>
            <a:r>
              <a:rPr lang="en-DE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68</a:t>
            </a:r>
            <a:r>
              <a:rPr lang="en-D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3092 (1992); 71, 4276(E) (1993).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CD42F-1FCF-4DF5-3220-450C336A5DCB}"/>
              </a:ext>
            </a:extLst>
          </p:cNvPr>
          <p:cNvSpPr txBox="1"/>
          <p:nvPr/>
        </p:nvSpPr>
        <p:spPr>
          <a:xfrm>
            <a:off x="5131398" y="914400"/>
            <a:ext cx="256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My personal first “qubit”: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6D7B7-DF15-FDF1-CA5A-C5190AAD0DC4}"/>
              </a:ext>
            </a:extLst>
          </p:cNvPr>
          <p:cNvSpPr/>
          <p:nvPr/>
        </p:nvSpPr>
        <p:spPr>
          <a:xfrm>
            <a:off x="1399503" y="6329362"/>
            <a:ext cx="3315372" cy="528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666072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BC60EC-0185-AB52-87F1-D45300A11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42" y="0"/>
            <a:ext cx="72644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EFCCE2-F343-0D69-1146-F300B158B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558" y="1568203"/>
            <a:ext cx="4749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7842"/>
      </p:ext>
    </p:extLst>
  </p:cSld>
  <p:clrMapOvr>
    <a:masterClrMapping/>
  </p:clrMapOvr>
  <p:transition advTm="9563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2">
            <a:extLst>
              <a:ext uri="{FF2B5EF4-FFF2-40B4-BE49-F238E27FC236}">
                <a16:creationId xmlns:a16="http://schemas.microsoft.com/office/drawing/2014/main" id="{F8F7E427-6CF7-1233-29B0-9DB8DC56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98438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3200" b="1">
                <a:solidFill>
                  <a:schemeClr val="accent2"/>
                </a:solidFill>
              </a:rPr>
              <a:t>NMR quantum computer – </a:t>
            </a:r>
            <a:br>
              <a:rPr lang="en-US" altLang="en-DE" sz="3200" b="1">
                <a:solidFill>
                  <a:schemeClr val="accent2"/>
                </a:solidFill>
              </a:rPr>
            </a:br>
            <a:r>
              <a:rPr lang="en-US" altLang="en-DE" sz="3200" b="1">
                <a:solidFill>
                  <a:schemeClr val="accent2"/>
                </a:solidFill>
              </a:rPr>
              <a:t>7 qubit operation</a:t>
            </a:r>
          </a:p>
        </p:txBody>
      </p:sp>
      <p:sp>
        <p:nvSpPr>
          <p:cNvPr id="666627" name="Rectangle 3">
            <a:extLst>
              <a:ext uri="{FF2B5EF4-FFF2-40B4-BE49-F238E27FC236}">
                <a16:creationId xmlns:a16="http://schemas.microsoft.com/office/drawing/2014/main" id="{41C769C6-4FE9-8F3A-CA30-38D6E3CC10A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5791200" y="1752600"/>
            <a:ext cx="38100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400" b="1"/>
              <a:t>Liquid-state NMR</a:t>
            </a:r>
          </a:p>
          <a:p>
            <a:r>
              <a:rPr lang="en-US" altLang="en-DE" sz="2400" b="1"/>
              <a:t>NMR spin lattices</a:t>
            </a:r>
          </a:p>
          <a:p>
            <a:r>
              <a:rPr lang="en-US" altLang="en-DE" sz="2400" b="1"/>
              <a:t>Linear ion-trap spectroscopy</a:t>
            </a:r>
          </a:p>
          <a:p>
            <a:r>
              <a:rPr lang="en-US" altLang="en-DE" sz="2400" b="1"/>
              <a:t>Neutral-atom optical lattices</a:t>
            </a:r>
          </a:p>
          <a:p>
            <a:r>
              <a:rPr lang="en-US" altLang="en-DE" sz="2400" b="1"/>
              <a:t>Cavity QED + atoms</a:t>
            </a:r>
          </a:p>
          <a:p>
            <a:r>
              <a:rPr lang="en-US" altLang="en-DE" sz="2400" b="1"/>
              <a:t>Linear optics with single photons</a:t>
            </a:r>
          </a:p>
          <a:p>
            <a:r>
              <a:rPr lang="en-US" altLang="en-DE" sz="2400" b="1"/>
              <a:t>Nitrogen vacancies in diamond</a:t>
            </a:r>
          </a:p>
        </p:txBody>
      </p:sp>
      <p:sp>
        <p:nvSpPr>
          <p:cNvPr id="666628" name="Rectangle 4">
            <a:extLst>
              <a:ext uri="{FF2B5EF4-FFF2-40B4-BE49-F238E27FC236}">
                <a16:creationId xmlns:a16="http://schemas.microsoft.com/office/drawing/2014/main" id="{7C615656-C0AE-80EF-5213-5E51064EFCB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5943600" y="1752600"/>
            <a:ext cx="44958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DE" sz="2400" b="1"/>
              <a:t>Electrons on liquid He </a:t>
            </a:r>
          </a:p>
          <a:p>
            <a:r>
              <a:rPr lang="en-US" altLang="en-DE" sz="2400" b="1"/>
              <a:t>Small Josephson junctions</a:t>
            </a:r>
          </a:p>
          <a:p>
            <a:pPr lvl="1"/>
            <a:r>
              <a:rPr lang="en-US" altLang="en-DE" sz="2400" b="1"/>
              <a:t>“charge” qubits</a:t>
            </a:r>
          </a:p>
          <a:p>
            <a:pPr lvl="1"/>
            <a:r>
              <a:rPr lang="en-US" altLang="en-DE" sz="2400" b="1"/>
              <a:t>“flux” qubits</a:t>
            </a:r>
          </a:p>
          <a:p>
            <a:r>
              <a:rPr lang="en-US" altLang="en-DE" sz="2400" b="1"/>
              <a:t>Spin spectroscopies, impurities in semiconductors</a:t>
            </a:r>
          </a:p>
          <a:p>
            <a:r>
              <a:rPr lang="en-US" altLang="en-DE" sz="2400" b="1"/>
              <a:t>Coupled quantum dots</a:t>
            </a:r>
          </a:p>
          <a:p>
            <a:pPr lvl="1"/>
            <a:r>
              <a:rPr lang="en-US" altLang="en-DE" sz="2400" b="1"/>
              <a:t>Qubits: spin,charge,excitons</a:t>
            </a:r>
          </a:p>
          <a:p>
            <a:pPr lvl="1"/>
            <a:r>
              <a:rPr lang="en-US" altLang="en-DE" sz="2400" b="1"/>
              <a:t>Exchange coupled, cavity coupled</a:t>
            </a:r>
          </a:p>
        </p:txBody>
      </p:sp>
      <p:pic>
        <p:nvPicPr>
          <p:cNvPr id="666629" name="Picture 5">
            <a:extLst>
              <a:ext uri="{FF2B5EF4-FFF2-40B4-BE49-F238E27FC236}">
                <a16:creationId xmlns:a16="http://schemas.microsoft.com/office/drawing/2014/main" id="{D59F7211-3019-6589-561C-03A6804D8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6"/>
          <a:stretch/>
        </p:blipFill>
        <p:spPr bwMode="auto">
          <a:xfrm>
            <a:off x="2397211" y="4089650"/>
            <a:ext cx="3124115" cy="276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6630" name="Picture 6">
            <a:extLst>
              <a:ext uri="{FF2B5EF4-FFF2-40B4-BE49-F238E27FC236}">
                <a16:creationId xmlns:a16="http://schemas.microsoft.com/office/drawing/2014/main" id="{589DB551-64AF-CF1B-D000-B1ECBF79E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6" y="1600200"/>
            <a:ext cx="51530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6631" name="Text Box 7">
            <a:extLst>
              <a:ext uri="{FF2B5EF4-FFF2-40B4-BE49-F238E27FC236}">
                <a16:creationId xmlns:a16="http://schemas.microsoft.com/office/drawing/2014/main" id="{D4E64E53-6252-5EFE-B133-60F0932F6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150" y="0"/>
            <a:ext cx="24828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Arial" panose="020B0604020202020204" pitchFamily="34" charset="0"/>
              </a:rPr>
              <a:t>Nuclear spin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Arial" panose="020B0604020202020204" pitchFamily="34" charset="0"/>
              </a:rPr>
              <a:t>=1/2 for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DE" sz="2800">
                <a:solidFill>
                  <a:srgbClr val="000000"/>
                </a:solidFill>
                <a:latin typeface="Arial" panose="020B0604020202020204" pitchFamily="34" charset="0"/>
              </a:rPr>
              <a:t>F-19 and C-13</a:t>
            </a:r>
          </a:p>
        </p:txBody>
      </p:sp>
      <p:sp>
        <p:nvSpPr>
          <p:cNvPr id="666632" name="Text Box 8">
            <a:extLst>
              <a:ext uri="{FF2B5EF4-FFF2-40B4-BE49-F238E27FC236}">
                <a16:creationId xmlns:a16="http://schemas.microsoft.com/office/drawing/2014/main" id="{BF24A7F1-8046-F434-6C3B-D6F74696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8813" y="1487488"/>
            <a:ext cx="344805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“Factored 15.”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(Can’t factor 221.)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I.e., not scalable.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Taught us the value of precision instruments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Taught us a </a:t>
            </a:r>
            <a:r>
              <a:rPr lang="en-US" altLang="en-DE" sz="2400" u="sng">
                <a:solidFill>
                  <a:srgbClr val="000000"/>
                </a:solidFill>
                <a:latin typeface="Arial" panose="020B0604020202020204" pitchFamily="34" charset="0"/>
              </a:rPr>
              <a:t>lot</a:t>
            </a:r>
            <a:r>
              <a:rPr lang="en-US" altLang="en-DE" sz="2400">
                <a:solidFill>
                  <a:srgbClr val="000000"/>
                </a:solidFill>
                <a:latin typeface="Arial" panose="020B0604020202020204" pitchFamily="34" charset="0"/>
              </a:rPr>
              <a:t> about control techniques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228C9-CB77-A9DD-1E4A-8D95BB670A62}"/>
              </a:ext>
            </a:extLst>
          </p:cNvPr>
          <p:cNvSpPr txBox="1"/>
          <p:nvPr/>
        </p:nvSpPr>
        <p:spPr>
          <a:xfrm>
            <a:off x="142504" y="83127"/>
            <a:ext cx="97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c. 1995: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BE3BE6AC-9A33-C6CA-3196-18C77B20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73050"/>
            <a:ext cx="873760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AC24A9D2-2C94-D1FA-72A3-687883D3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901" y="3511551"/>
            <a:ext cx="1692275" cy="1069975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A23DBC7A-C791-3597-19CF-4FADAB6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6" y="3657601"/>
            <a:ext cx="2403475" cy="1012825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5F0B33E0-7793-F14E-A441-27AF557DA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9538" y="2889250"/>
            <a:ext cx="2405062" cy="890588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576D9B29-B2D3-0506-FB8D-78E708EE2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-228600"/>
            <a:ext cx="8902700" cy="6238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DE" altLang="en-DE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1F862FA0-C32C-3A90-A4E0-3C30C4825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2400" y="217488"/>
            <a:ext cx="355600" cy="6411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0185D510-80E0-629E-816D-6F5F889BD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217489"/>
            <a:ext cx="177800" cy="59658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329FD8D4-7746-50D3-D66D-F71FA9DDC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962400"/>
            <a:ext cx="440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DiVincenzo, Phys Rev. A </a:t>
            </a:r>
            <a:r>
              <a:rPr lang="en-US" altLang="en-DE" b="1"/>
              <a:t>51</a:t>
            </a:r>
            <a:r>
              <a:rPr lang="en-US" altLang="en-DE"/>
              <a:t>, 1015 (1995)</a:t>
            </a:r>
          </a:p>
          <a:p>
            <a:r>
              <a:rPr lang="en-US" altLang="en-DE"/>
              <a:t>                   Science </a:t>
            </a:r>
            <a:r>
              <a:rPr lang="pt-BR" altLang="en-DE" b="1"/>
              <a:t>270</a:t>
            </a:r>
            <a:r>
              <a:rPr lang="pt-BR" altLang="en-DE"/>
              <a:t>, 255 (1995).</a:t>
            </a:r>
            <a:endParaRPr lang="en-US" altLang="en-DE"/>
          </a:p>
        </p:txBody>
      </p:sp>
      <p:sp>
        <p:nvSpPr>
          <p:cNvPr id="13326" name="Rectangle 14">
            <a:extLst>
              <a:ext uri="{FF2B5EF4-FFF2-40B4-BE49-F238E27FC236}">
                <a16:creationId xmlns:a16="http://schemas.microsoft.com/office/drawing/2014/main" id="{6497B466-2F5E-5781-649E-F627C66C1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3733800"/>
            <a:ext cx="3048000" cy="890588"/>
          </a:xfrm>
          <a:prstGeom prst="rect">
            <a:avLst/>
          </a:prstGeom>
          <a:solidFill>
            <a:srgbClr val="FFFFE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DE"/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AA1EC5C7-8C3D-6BA5-DD68-8AD455264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664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Example: early idea -- nanostructure for control of (nuclear) spin</a:t>
            </a: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FECC494F-BDFB-77EC-43E4-B664441BD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3275" y="2165351"/>
            <a:ext cx="1403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scanning tip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>
            <a:extLst>
              <a:ext uri="{FF2B5EF4-FFF2-40B4-BE49-F238E27FC236}">
                <a16:creationId xmlns:a16="http://schemas.microsoft.com/office/drawing/2014/main" id="{3F83AB57-F0EA-0E3A-2BFE-D0E045617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962025"/>
            <a:ext cx="82867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>
            <a:extLst>
              <a:ext uri="{FF2B5EF4-FFF2-40B4-BE49-F238E27FC236}">
                <a16:creationId xmlns:a16="http://schemas.microsoft.com/office/drawing/2014/main" id="{9CEAF62B-6D0B-7D42-B516-6BEB03A4D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12713"/>
            <a:ext cx="767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DE"/>
              <a:t>“Gearbox quantum computer”.  Not realistic.  But, was a motivation for two</a:t>
            </a:r>
          </a:p>
          <a:p>
            <a:r>
              <a:rPr lang="en-US" altLang="en-DE"/>
              <a:t>different directions in quantum computing research…</a:t>
            </a:r>
          </a:p>
        </p:txBody>
      </p:sp>
      <p:sp>
        <p:nvSpPr>
          <p:cNvPr id="15366" name="Text Box 6">
            <a:extLst>
              <a:ext uri="{FF2B5EF4-FFF2-40B4-BE49-F238E27FC236}">
                <a16:creationId xmlns:a16="http://schemas.microsoft.com/office/drawing/2014/main" id="{0BD6D34B-6CE6-0771-AB13-55B8A09A9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6216650"/>
            <a:ext cx="74660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DE"/>
              <a:t>From DiVincenzo, “Two-bit gates are universal for quantum computing,”</a:t>
            </a:r>
          </a:p>
          <a:p>
            <a:r>
              <a:rPr lang="en-US" altLang="en-DE"/>
              <a:t>		Phys Rev. A </a:t>
            </a:r>
            <a:r>
              <a:rPr lang="en-US" altLang="en-DE" b="1"/>
              <a:t>51</a:t>
            </a:r>
            <a:r>
              <a:rPr lang="en-US" altLang="en-DE"/>
              <a:t>, 1015 (1995)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uelich_PowerPoint_16x9_D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6.xml><?xml version="1.0" encoding="utf-8"?>
<a:theme xmlns:a="http://schemas.openxmlformats.org/drawingml/2006/main" name="Apple Menu Item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pple Menu Item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Apple Menu Item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pple Menu Item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pple Menu Item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11280</TotalTime>
  <Words>2254</Words>
  <Application>Microsoft Macintosh PowerPoint</Application>
  <PresentationFormat>Widescreen</PresentationFormat>
  <Paragraphs>377</Paragraphs>
  <Slides>60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8" baseType="lpstr">
      <vt:lpstr>Math B</vt:lpstr>
      <vt:lpstr>Times</vt:lpstr>
      <vt:lpstr>Aptos</vt:lpstr>
      <vt:lpstr>Aptos Display</vt:lpstr>
      <vt:lpstr>Arial</vt:lpstr>
      <vt:lpstr>Calibri</vt:lpstr>
      <vt:lpstr>Cambria Math</vt:lpstr>
      <vt:lpstr>Franklin Gothic Book</vt:lpstr>
      <vt:lpstr>Gill Sans</vt:lpstr>
      <vt:lpstr>Symbol</vt:lpstr>
      <vt:lpstr>Times New Roman</vt:lpstr>
      <vt:lpstr>Office Theme</vt:lpstr>
      <vt:lpstr>2_Default Design</vt:lpstr>
      <vt:lpstr>2_Office Theme</vt:lpstr>
      <vt:lpstr>1_Office Theme</vt:lpstr>
      <vt:lpstr>Juelich_PowerPoint_16x9_D</vt:lpstr>
      <vt:lpstr>Apple Menu Items</vt:lpstr>
      <vt:lpstr>Equation</vt:lpstr>
      <vt:lpstr>PowerPoint Presentation</vt:lpstr>
      <vt:lpstr>The beautiful physics of spin qubits:</vt:lpstr>
      <vt:lpstr>Outline</vt:lpstr>
      <vt:lpstr>PowerPoint Presentation</vt:lpstr>
      <vt:lpstr>PowerPoint Presentation</vt:lpstr>
      <vt:lpstr>PowerPoint Presentation</vt:lpstr>
      <vt:lpstr>NMR quantum computer –  7 qubit operation</vt:lpstr>
      <vt:lpstr>PowerPoint Presentation</vt:lpstr>
      <vt:lpstr>PowerPoint Presentation</vt:lpstr>
      <vt:lpstr>PowerPoint Presentation</vt:lpstr>
      <vt:lpstr>PowerPoint Presentation</vt:lpstr>
      <vt:lpstr>Quantum-dot array proposal</vt:lpstr>
      <vt:lpstr>Can we get CNOT with just Heisenberg exchange? i.e., can Q. computing be done completely nonrelativistically?</vt:lpstr>
      <vt:lpstr> Specific scheme to get quantum gates with just  Heisenberg exchange:</vt:lpstr>
      <vt:lpstr> Economical coded-gate implementations— results of simulations</vt:lpstr>
      <vt:lpstr> CNOT on two coded qubits</vt:lpstr>
      <vt:lpstr> Simple features of scheme  for coded computation</vt:lpstr>
      <vt:lpstr>PowerPoint Presentation</vt:lpstr>
      <vt:lpstr>Two-electron spin qubits, c.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Observations</vt:lpstr>
      <vt:lpstr>PowerPoint Presentation</vt:lpstr>
      <vt:lpstr>Quantum-dot array proposal</vt:lpstr>
      <vt:lpstr>Five criteria for physical implementation of a quantum computer</vt:lpstr>
      <vt:lpstr>5. Measurement requirement</vt:lpstr>
      <vt:lpstr>PowerPoint Presentation</vt:lpstr>
      <vt:lpstr>PowerPoint Presentation</vt:lpstr>
      <vt:lpstr>PowerPoint Presentation</vt:lpstr>
      <vt:lpstr>4. Universal Set of Quantum Gates</vt:lpstr>
      <vt:lpstr>Making the CNOT from exchange:</vt:lpstr>
      <vt:lpstr>Quantum-dot array proposal</vt:lpstr>
      <vt:lpstr>Institute for Scientific Interchange, Torino, 1993</vt:lpstr>
      <vt:lpstr>Institute for Scientific Interchange, Torino, 1994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DiVincenzo, David</dc:creator>
  <cp:lastModifiedBy>DiVincenzo, David</cp:lastModifiedBy>
  <cp:revision>21</cp:revision>
  <dcterms:created xsi:type="dcterms:W3CDTF">2024-12-17T12:22:14Z</dcterms:created>
  <dcterms:modified xsi:type="dcterms:W3CDTF">2025-01-20T22:41:37Z</dcterms:modified>
</cp:coreProperties>
</file>