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8" r:id="rId5"/>
    <p:sldId id="258" r:id="rId6"/>
    <p:sldId id="299" r:id="rId7"/>
    <p:sldId id="300" r:id="rId8"/>
    <p:sldId id="302" r:id="rId9"/>
    <p:sldId id="308" r:id="rId10"/>
    <p:sldId id="325" r:id="rId11"/>
    <p:sldId id="305" r:id="rId12"/>
    <p:sldId id="318" r:id="rId13"/>
    <p:sldId id="304" r:id="rId14"/>
    <p:sldId id="309" r:id="rId15"/>
    <p:sldId id="323" r:id="rId16"/>
    <p:sldId id="310" r:id="rId17"/>
    <p:sldId id="321" r:id="rId18"/>
    <p:sldId id="322" r:id="rId19"/>
    <p:sldId id="262" r:id="rId20"/>
    <p:sldId id="274" r:id="rId21"/>
    <p:sldId id="259" r:id="rId22"/>
    <p:sldId id="264" r:id="rId23"/>
    <p:sldId id="266" r:id="rId24"/>
    <p:sldId id="311" r:id="rId25"/>
    <p:sldId id="320" r:id="rId26"/>
    <p:sldId id="312" r:id="rId27"/>
    <p:sldId id="313" r:id="rId28"/>
    <p:sldId id="314" r:id="rId29"/>
    <p:sldId id="315" r:id="rId30"/>
    <p:sldId id="316" r:id="rId31"/>
    <p:sldId id="317" r:id="rId32"/>
    <p:sldId id="287" r:id="rId33"/>
    <p:sldId id="288" r:id="rId34"/>
    <p:sldId id="289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90" r:id="rId46"/>
    <p:sldId id="291" r:id="rId47"/>
    <p:sldId id="292" r:id="rId48"/>
    <p:sldId id="293" r:id="rId49"/>
    <p:sldId id="294" r:id="rId50"/>
    <p:sldId id="295" r:id="rId51"/>
    <p:sldId id="29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>
        <p:scale>
          <a:sx n="74" d="100"/>
          <a:sy n="74" d="100"/>
        </p:scale>
        <p:origin x="45" y="4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0.4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7 4224,'4'-6'6997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 8448,'-2'-1'293,"1"0"0,0 0 0,-1 0 0,1 0 0,-1 0 0,1 0 0,-1 1 1,1-1-1,-1 0 0,0 1 0,1 0 0,-1-1 0,1 1 0,-1 0 0,0 0 0,0 0 0,1 0 0,-1 0 1,0 0-1,1 1 0,-1-1 0,0 0 0,1 1 0,-1-1 0,1 1 0,-1 0 0,1-1 0,-2 2 1,-5 2 140,1 1 0,0 0 1,0 0-1,-6 7 0,8-8-406,0 0 0,0 0-1,1 1 1,0 0-1,0 0 1,0 0-1,1 1 1,0-1-1,0 1 1,0 0 0,0-1-1,1 1 1,0 1-1,0-1 1,1 0-1,0 0 1,-1 9-1,2-10-35,0 0 0,0 1 0,1-1-1,0 0 1,0 0 0,0 1 0,0-1-1,1 0 1,0 0 0,4 9 0,-5-13 30,0 0-1,-1 0 1,1 0 0,0-1 0,0 1 0,0 0-1,0 0 1,0-1 0,0 1 0,0-1 0,0 1 0,0-1-1,0 1 1,0-1 0,0 0 0,0 1 0,0-1-1,0 0 1,0 0 0,0 0 0,1 0 0,-1 0 0,0 0-1,0 0 1,0 0 0,0 0 0,0-1 0,0 1-1,0 0 1,2-1 0,0-1 124,1 1 0,0 0 0,-1-1 1,1 0-1,-1 0 0,1 0 0,4-4 0,1-4 140,0 1 0,-1-1 1,13-22-1,-12 19-101,19-24 0,-27 36-166,0 0 0,0 0 0,0 0 1,0 0-1,0 0 0,0 1 1,0-1-1,0 0 0,1 0 0,-1 1 1,0-1-1,1 1 0,-1-1 0,0 1 1,1 0-1,-1-1 0,1 1 0,-1 0 1,0 0-1,1 0 0,-1 0 1,1 0-1,-1 0 0,0 0 0,1 1 1,-1-1-1,1 0 0,-1 1 0,0-1 1,1 1-1,-1 0 0,0-1 1,0 1-1,0 0 0,1 0 0,-1 0 1,1 1-1,5 5 21,0-1 0,-1 1 0,-1 1 0,9 12 0,-11-17-124,34 59-195,-16-18-5922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30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10880,'1'0'269,"-1"1"0,1-1 1,-1 1-1,0-1 0,1 1 1,-1-1-1,1 1 0,-1-1 1,0 1-1,0-1 0,1 1 1,-1 0-1,0-1 0,0 1 1,0-1-1,1 1 0,-1 0 1,0-1-1,0 1 0,0 0 1,0-1-1,0 1 0,0-1 1,-1 2-1,1 25 2029,0-19-1650,3 54 910,15 84 0,-8-76-1250,18 112-164,-20-104-1928,-6-28-3056,-1-32 3059,3-4 843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3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30 10752,'-1'0'156,"1"1"1,0-1 0,0 0-1,-1 0 1,1 0 0,0 0-1,0 0 1,-1 1 0,1-1-1,0 0 1,0 0 0,-1 0-1,1 1 1,0-1 0,0 0-1,0 0 1,-1 1 0,1-1-1,0 0 1,0 0 0,0 1-1,0-1 1,0 0-1,0 0 1,0 1 0,0-1-1,-1 0 1,1 1 0,0-1-1,0 0 1,0 1 0,1 14 526,-1-10 68,1 23 1036,10 51 0,-3-31-1403,-6-32-291,7 27 1,-8-38-98,1-1-1,-1 0 1,1 0-1,0 0 1,0 0-1,0 0 1,0-1-1,1 1 1,-1-1-1,1 1 1,6 4-1,-6-5-15,-1-1 0,1 0 1,0 0-1,0-1 0,0 1 0,0-1 0,1 1 1,-1-1-1,0 0 0,0 0 0,1-1 0,-1 1 1,1-1-1,-1 1 0,1-1 0,-1 0 0,0 0 0,1-1 1,-1 1-1,7-2 0,0-2-43,0 0-1,0-1 1,0 0-1,-1 0 1,1-1-1,-1-1 1,-1 1 0,1-1-1,-1-1 1,-1 1-1,1-2 1,-1 1-1,0-1 1,10-18-1,-3 1 323,-1-1 0,-1 0-1,-1-1 1,9-37-1,-17 49 256,-3 14-412,0-1 0,0 1 0,1 0 0,-1 0 0,1-1 0,-1 1 0,1 0 0,0 0 0,0 0 0,0 0 0,0 0 0,0 0 0,2-2 0,-3 3-87,0 1 0,1 0 1,-1 0-1,0 0 1,0 0-1,0 0 0,0 0 1,0 0-1,1 0 1,-1 0-1,0 0 0,0-1 1,0 1-1,0 0 0,1 0 1,-1 0-1,0 0 1,0 0-1,0 0 0,0 0 1,1 0-1,-1 0 1,0 1-1,0-1 0,0 0 1,0 0-1,1 0 1,-1 0-1,0 0 0,0 0 1,0 0-1,0 0 1,0 0-1,1 0 0,-1 1 1,0-1-1,0 0 0,0 0 1,0 0-1,0 0 1,0 0-1,4 9 352,1 8-71,-1 1 1,2 24-1,0 3-124,21 85-212,-14-74-2528,-12-51 1927,-1-3-108,1 1 1,0-1-1,-1 1 1,1 0-1,0-1 1,0 1 0,3 3-1,-4-6 682,0 0-1,0 0 0,0 0 1,1 0-1,-1 0 1,0 0-1,0 0 0,0 0 1,0 0-1,1 0 1,-1 0-1,0 0 0,0 0 1,0 0-1,0 0 0,1 0 1,-1 0-1,0 0 1,0 0-1,0 0 0,0 0 1,1 0-1,-1 0 1,0 0-1,0-1 0,0 1 1,0 0-1,0 0 1,0 0-1,0 0 0,1 0 1,-1 0-1,0-1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30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10368,'0'8'2328,"1"0"0,0-1 1,2 12-1,9 22 2016,-7-29-4035,-2-1-1,0 1 1,0 0-1,-1 0 1,0 14 0,-2-11-302,-4 27 0,4-36-519,-2-1 0,1 0 0,0 0 1,-1 0-1,0 0 0,-1 0 0,1 0 0,-6 8 1,-2 0-913,0 0 666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31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9856,'-1'1'4156,"-3"7"-2126,4 71 4174,11 102-4989,-1-95-858,17 121-666,-17-159-2180,-3-16-2879,-4-19 1358,-2-5 1402,-1-6 1254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31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11392,'20'-8'4288,"0"8"-3329,16-5 1217,-16 5 288,3-3-960,8 3-352,-1 0-640,5 0-192,-5-5-192,1 5-96,-8 0 0,2 0-128,0 0 64,-4 5-256,-1-2-64,0 2-1504,0 0-672,-5-2-2335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31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11136,'3'2'942,"0"-1"0,0 1 0,0-1 0,0 0 0,1 0 0,-1 0 0,0-1 0,0 1 0,6-1 0,35 0 2723,-21-1-3529,98 1 274,-112-4-1993,2-9-6254,-2 3 4490,1 1 1779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2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476 265 6400,'7'4'9702,"-7"-8"-8578,0-19 380,1 10-1136,-1 0 0,0 0 0,-1-1 0,-1 1 0,0 0 0,-1 0 0,-4-14 0,3 18-209,0 0 0,-1 0 1,0 0-1,0 0 0,-1 1 0,0-1 0,0 2 1,-1-1-1,0 1 0,-8-7 0,12 11-152,-1 0 0,1 1-1,-1 0 1,0-1 0,1 1-1,-1 1 1,0-1-1,0 0 1,0 1 0,-1 0-1,1 0 1,0 0 0,0 1-1,-1-1 1,1 1 0,0 0-1,0 0 1,-1 1 0,1-1-1,0 1 1,0 0-1,-1 0 1,1 0 0,0 1-1,0 0 1,-5 3 0,-8 6 50,0 1 1,1 0 0,1 1 0,0 1-1,-24 29 1,16-13-146,1 0-1,2 1 1,1 1-1,-28 66 1,40-82 105,1 1 1,0-1 0,2 1 0,0 0 0,-2 22-1,5-30-15,1-1-1,0 1 0,0 0 0,1-1 0,0 1 1,1-1-1,0 1 0,0-1 0,1 0 1,0 0-1,0 0 0,7 11 0,-4-9 2,1 0 0,1 0 0,-1-1-1,1 0 1,1-1 0,0 1-1,0-2 1,1 1 0,0-1 0,0-1-1,0 0 1,1 0 0,0-1 0,0-1-1,0 0 1,1 0 0,-1-1 0,1 0-1,0-1 1,0-1 0,0 1 0,0-2-1,0 0 1,0 0 0,0-2 0,0 1-1,0-1 1,0-1 0,-1 0 0,1-1-1,-1 0 1,0 0 0,0-1 0,19-13-1,-14 8-20,0-2 1,-1 0-1,-1-1 0,20-23 0,-24 25 78,-2-1 0,0 0 0,0-1 0,-1 1 0,-1-2 0,9-23 0,16-88 159,-14 47-299,-9 38 122,-8 39-42,0 1-1,0 0 0,0 0 1,0 0-1,0-1 1,0 1-1,0 0 0,0 0 1,0 0-1,0-1 0,1 1 1,-1 0-1,0 0 1,0 0-1,0-1 0,0 1 1,0 0-1,1 0 1,-1 0-1,0 0 0,0-1 1,0 1-1,1 0 0,-1 0 1,0 0-1,0 0 1,0 0-1,1 0 0,-1 0 1,0 0-1,0 0 1,0 0-1,1 0 0,-1 0 1,0 0-1,8 5 26,4 12 138,-5-4-15,-1 0 1,-1 0 0,4 16 0,6 14 173,69 191 441,-76-206-738,0 0 0,-2 1 0,-1 0 0,-1-1 0,-2 1 0,-1 35 0,-2-46-11,0 1 1,-1 0 0,-2-1-1,0 0 1,0 0-1,-2 0 1,0 0 0,-1-1-1,-1 0 1,-16 26 0,13-27 20,-1 0 1,0-1 0,-1-1 0,-1 0 0,0 0-1,-23 15 1,9-9 68,3-3 44,0 0 1,-36 17-1,25-17-94,-2-2-1,0-2 0,0-2 1,-54 10-1,69-17-176,4-1-732,-33 2-1,52-5 763,-1 0 0,1 0 0,0 0 0,-1 0 0,1 0 0,0 0 1,-1-1-1,1 1 0,0 0 0,-1 0 0,1 0 0,0 0 0,-1 0 1,1-1-1,0 1 0,-1 0 0,1 0 0,0 0 0,0-1 1,-1 1-1,1 0 0,0-1 0,0 1 0,0 0 0,-1 0 0,1-1 1,0 1-1,0 0 0,0-1 0,0 1 0,0 0 0,0-1 0,-1 1 1,1 0-1,0-1 0,0 1 0,0 0 0,0-1 0,0 1 1,0-1-1,0 1 0,1 0 0,-1-1 0,0 1 0,0-1 0,7-16-2793,0 6 2150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7680,'5'4'6456,"3"13"-3510,0-2-1634,71 107 1883,-37-49-2380,-31-52-680,1-1 1,22 31-1,-18-31-553,1 0 0,1-1 0,1-1-1,30 22 1,-48-39 117,1 0-1,-1 0 1,1 0-1,0-1 0,-1 1 1,1 0-1,0-1 0,2 1 1,-3-1 178,0 0 0,-1 0 0,1 0-1,0 0 1,-1 0 0,1 0 0,0 0 0,0 0 0,-1 0 0,1-1 0,0 1 0,-1 0-1,1-1 1,0 1 0,-1 0 0,1-1 0,0 1 0,-1-1 0,1 1 0,-1-1 0,1 1-1,-1-1 1,1 0 0,6-9-591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3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1 9984,'0'0'3917,"-1"7"-3109,-20 27 3787,-17 12-2559,10-13-1515,24-29-499,-168 200 116,91-109-688,79-94 303,1 1-1,-1 0 0,1 0 0,0 0 0,0 0 1,0 0-1,0 0 0,0 0 0,0 0 0,1 0 1,-1 1-1,0 2 0,9-10-4885,-8 4 4805,13-12-1261,6-15 789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3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9728,'34'28'3584,"-14"-10"-2784,4 11 704,-10-15 95,-1 1-671,7 3-160,0 6-576,0-6-96,0 0-96,0-7-288,-7 0-64,1-4-2911,-1 0-1313,-6-14 2304,0-4 1120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10752,'-1'6'8033,"-3"42"-5517,-1 116-1471,5-141-1011,-1 39 104,12 87-1,-8-116-1162,-1 60-1,-2-58 336,1-25-636,6-14-4255,-6 3 4767,0-1 0,0 0 0,0 0 0,0 1 0,1-4-1,3-11-203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 9344,'0'0'105,"0"0"0,0 0 0,0 1 0,0-1 0,0 0 0,0 0 0,0 1 0,-1-1 0,1 0 0,0 0 0,0 0 0,0 1 0,0-1 0,0 0 0,0 0 0,-1 0 0,1 0 0,0 1 0,0-1 0,0 0 0,0 0-1,-1 0 1,1 0 0,0 0 0,0 0 0,0 0 0,-1 0 0,1 1 0,0-1 0,0 0 0,-1 0 0,1 0 0,0 0 0,0 0 0,-1 0 0,1 0 0,0 0 0,-1 0 0,1-1-62,0 1-1,0 0 1,0 0-1,-1 0 0,1 0 1,0 0-1,0 0 1,-1 0-1,1 0 1,0 1-1,0-1 0,-1 0 1,1 0-1,0 0 1,0 0-1,-1 0 1,1 0-1,0 0 0,0 0 1,0 1-1,0-1 1,-1 0-1,1 0 1,0 0-1,0 0 1,0 1-1,0-1 0,-1 0 1,1 0-1,0 0 1,0 1-1,0-1 1,0 0-1,0 0 0,0 1 1,0-1-1,0 2 1723,0 12 2469,0-9-3562,-1 12-108,-1 1 1,0-1-1,-1 0 0,-1 0 0,-6 18 0,-35 82-89,31-87-271,-14 35-222,-60 99-1,70-133-160,14-22-215,0-1 0,-1 0 0,-11 14 0,14-20-175,-7 9-355,5-6-3641,-1-11 107,4 5 3935,-6-5-421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4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9984,'-1'1'3205,"0"-1"-3128,1 0-1,0 0 1,0 1-1,-1-1 1,1 0-1,0 0 1,0 1-1,0-1 1,0 0 0,-1 0-1,1 1 1,0-1-1,0 0 1,0 0-1,0 1 1,0-1 0,0 0-1,0 1 1,0-1-1,0 0 1,0 0-1,0 1 1,0-1 0,0 0-1,0 1 1,0-1-1,0 0 1,0 0-1,0 1 1,0-1 0,0 0-1,0 1 1,1-1-1,-1 0 1,3 3 2507,-3 136 4415,0 69-7614,-1-202 73,2 0 0,-1 0 0,1 1 0,-1-1 0,2 0 0,-1 0 1,1 0-1,0 0 0,3 6 0,-5-11 288,0-1 1,0 1-1,1-1 1,-1 0-1,0 1 1,0-1-1,0 1 0,0-1 1,1 0-1,-1 1 1,0-1-1,1 0 1,-1 1-1,0-1 0,1 0 1,-1 0-1,0 1 1,1-1-1,-1 0 0,0 0 1,1 1-1,-1-1 1,1 0-1,-1 0 1,0 0-1,1 0 0,-1 0 1,1 0-1,-1 0 1,0 0-1,1 0 1,-1 0-1,1 0 0,-1 0 1,1 0-1,-1 0 1,0 0-1,1 0 0,-1 0 1,1 0-1,-1-1 1,13-8-3299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11136,'8'21'3779,"-1"-3"-2219,0 0-1,5 27 1,20 146 1907,-22-123-3313,-4 2 1,-1 74 0,-5-132-561,0 0 0,0 0 0,-1 0 0,-1-1 0,0 1 0,-1 0 0,0-1 0,-5 12 0,0-23-5054,2-12 3545,-1-3 1003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5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12544,'13'6'4639,"0"-6"-3583,7 0 608,-6 7 64,6-2-736,4 1-160,10-6-448,6 5-96,0-5-160,0 0-96,0-5 0,-2-1-320,2-6-64,-7 1-1440,1-2-640,-1 2 1248,-6 0 640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6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10112,'40'0'3776,"-20"4"-2944,13-4 832,-19 0 223,3 0-735,3 0-160,7 0-544,0 0-192,6-4-160,1-3-96,-1 0 32,-6 3-544,-1 4-128,-8 0-2144,-4 0-959,-1 4 1919,-6 3 992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2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11136,'13'3'1362,"30"6"2598,-33-6-2776,107 27 5142,-91-25-6168,0-1 0,44 0 0,107-4-441,-174 0 65,0 0 0,0 0-1,-1 0 1,1-1-1,0 1 1,0-1 0,5-2-1,-6 2-294,0 0-1,0 0 0,0-1 0,0 1 0,-1-1 1,1 1-1,0-1 0,-1 0 0,1 0 0,-1 1 1,1-1-1,-1 0 0,0 0 0,0-1 0,1-1 1,5-13-591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3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7936,'4'-1'10943,"6"4"-9032,-7-1-1902,-1-1 1,1 0-1,0 0 1,0-1 0,5 2-1,25-4 264,0-1 0,35-8 0,-35 5-71,0 1-1,35 0 1,-48 5-2216,-1 0-1242,-17 0 1926,-8 0 613,1 0-29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3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 4480,'0'0'133,"-1"-1"0,0 1-1,1 0 1,-1 0 0,1 0 0,-1 0 0,1 0 0,-1 0 0,0 0 0,1 0-1,-1 0 1,1 0 0,-1 0 0,1 0 0,-1 0 0,1 1 0,-1-1-1,0 0 1,1 0 0,-1 1 0,1-1 0,-1 0 0,1 0 0,0 1 0,-1-1-1,1 1 1,-1-1 0,1 0 0,0 1 0,-1-1 0,1 1 0,0-1-1,-1 2 1,-2 1 1654,-3-3 3226,6 1-4887,-1-1-1,0 0 1,1 0 0,-1 1 0,1-1 0,0 0-1,-1 1 1,1-1 0,-1 0 0,1 1 0,-1-1-1,1 1 1,0-1 0,-1 1 0,1-1 0,0 1-1,-1-1 1,1 1 0,0-1 0,0 1 0,0-1-1,-1 1 1,1 0 0,0-1 0,0 1 0,0-1-1,0 1 1,0-1 0,0 2 0,1-1-32,-1 0 0,1 0 1,0 0-1,-1-1 0,1 1 0,0 0 0,0-1 1,-1 1-1,1 0 0,0-1 0,0 1 1,0-1-1,0 1 0,0-1 0,1 1 1,3 1 18,1 0 0,-1-1 1,1 1-1,-1-1 1,9 0-1,56 4 373,184-5-241,-254 0-490,-4 1-1102,0-1 0,0 0 0,0 0 0,0 0 0,0 0 0,-6-2 0,9-2 595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47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5248,'0'0'4453,"1"-14"-1296,3 6-2733,0 0-1,-1-1 0,0 0 0,0 1 1,-1-1-1,0-1 0,-1 1 0,0 0 1,0 0-1,-1-10 0,5 3 2516,0 51-2390,0 18 134,15 296 250,-14-96-539,-7-159-137,1-68-177,5 33 0,-4-24 30,-2-29-86,1 0-1,1 0 0,-1 0 1,1 0-1,2 8 0,-3-12-269,0-1 0,1 1 0,-1-1-1,0 1 1,0 0 0,0-1 0,0 1 0,0-1-1,0 1 1,0-1 0,-1 3 0,2-16-4597,0 9 2906,1 0 0,-1 0 0,0-1 0,4-4 0,5-1-1284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48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5120,'-2'1'1022,"-1"-1"0,1 0-1,0 0 1,-1 1 0,1 0 0,0-1 0,-4 3 0,-2 0 2610,13 7-1674,-1-7-1744,0-1 1,0 1 0,0-1-1,1 0 1,-1 0 0,0 0-1,1 0 1,0-1 0,-1 0-1,1 0 1,0 0-1,0 0 1,0-1 0,5 0-1,8-1-118,0 0-1,26-7 0,-17 3 96,57-12-85,-55 16-735,-28 1 0,-30 0-9808,28 0 9493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10880,'4'-5'3443,"-4"4"-3304,0 1 0,0 0 0,1-1 0,-1 1 0,0 0 0,0 0 0,0-1 0,0 1 0,1 0 0,-1 0 0,0-1 0,0 1-1,0 0 1,1 0 0,-1 0 0,0 0 0,0-1 0,1 1 0,-1 0 0,0 0 0,1 0 0,-1 0 0,1 0 0,0 10 2912,2 3-2127,-1-5-623,0-1 0,-1 1 0,1 14 0,-2 376 397,1-368-936,2 0-1,10 46 0,-6-43-719,-7-28 854,2 7-2571,-2-11 2585,0-1 0,0 0 0,0 0 0,0 1 0,0-1 0,1 0 0,-1 0 0,0 0 0,0 1 0,0-1 0,0 0 0,1 0 0,-1 0 0,0 1 0,0-1 0,0 0 0,1 0 0,-1 0 0,0 0 0,0 0 0,0 0 0,1 0 0,-1 1 0,0-1 0,0 0-1,1 0 1,-1 0 0,0 0 0,0 0 0,1 0 0,-1 0 0,0 0 0,0 0 0,1 0 0,-1 0 0,0 0 0,0-1 0,1 1 0,-1 0 0,0 0 0,1 0 0,2-3-619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2T16:50:49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76 4992,'1'0'249,"0"-1"0,0 1 0,1-1 0,-1 1 0,0-1-1,0 0 1,0 1 0,0-1 0,0 0 0,0 0 0,0 0 0,-1 0 0,1 0 0,0 0 0,0 0 0,-1 0 0,1 0 0,0 0 0,-1 0 0,1 0 0,-1-1-1,0 1 1,1 0 0,-1 0 0,0 0 0,0-1 0,0 1 0,0 0 0,0 0 0,0-3 0,0 3 57,1-1 0,-1 0 0,0 0-1,1 0 1,-1 0 0,1 0 0,0 1 0,0-1 0,1-3 0,-1 4-104,1-1 1,-2 0-1,1 0 0,0 0 1,0 0-1,-1 0 0,1 0 1,-1 0-1,1-4 0,-2 13 339,-1-1-1,1 0 0,-1 0 0,-1 0 0,-3 7 1,-19 39-252,24-51-262,-38 67 309,31-55-279,0-1 0,-20 22-1,-2 4 296,29-35-319,-8 7 100,9-9 0,5-12-2816,-4 9 2034,1-1-1,0 1 0,1 0 0,-1 0 1,4-3-1,8-5-139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39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414 119 6784,'2'-2'499,"0"-1"1,-1 1-1,1-1 1,-1 0-1,0 0 1,1 0-1,-1 0 1,-1 0-1,1 0 1,0 0-1,-1 0 1,1 0-1,-1 0 1,0 0-1,0 0 1,0-1-1,-1 1 1,1 0-1,-1 0 1,1 0-1,-1 0 1,-2-4-1,2 4-346,0 0 0,-1 1 0,1-1 0,-1 1 0,1-1 0,-1 1 0,0 0 0,0-1 0,0 1 0,0 0 0,0 0 0,-1 1 0,1-1 0,0 0-1,-5-1 1,1 1 51,0 0-1,0 0 0,0 1 0,0 0 1,-1 0-1,1 1 0,0 0 0,0 0 1,0 0-1,-1 1 0,1 0 0,0 0 0,-10 3 1,0 1-30,0 1 0,1 0 0,-26 16 0,28-14-152,0 1 1,1 0 0,0 1 0,1 1 0,-19 22 0,12-11-7,1 2 1,-17 30-1,27-41-40,0 1 0,1 0 0,1 1 0,0-1 0,1 1 0,-4 29 0,7-37 13,0 0 1,1 0-1,0 0 0,0 0 0,1 1 0,-1-1 0,1 0 1,1 0-1,0-1 0,0 1 0,0 0 0,1 0 1,0-1-1,0 1 0,0-1 0,9 11 0,-8-13 10,-1 0 0,1-1 0,0 1-1,0-1 1,0 0 0,0-1 0,1 1-1,-1-1 1,1 1 0,-1-1 0,1-1 0,7 3-1,-5-3 3,1 0 0,-1 0 0,0 0-1,1-1 1,-1 0 0,0-1-1,15-2 1,-8-1-5,-1 0 0,1 0 0,-1-2-1,0 1 1,0-2 0,-1 0 0,1 0-1,15-14 1,-14 9-1,0-1 0,-1 0 0,0-1 0,-1-1 0,-1 0 0,0 0 0,14-28 0,-13 18 41,-2 0-1,0-1 1,-2 0 0,9-44 0,-14 54-1,-1 5 261,0 0 0,1-18 0,-8 38 82,-2 14-355,2 0-1,0 0 0,2 0 1,-2 31-1,4-5-20,1-1-1,8 54 0,25 94-21,-26-162-32,-2 0-1,-1 1 1,-1 54-1,-3-72 57,-2 0 0,0 0 0,-1 0 0,-1 0 0,0 0 0,-1-1 0,-1 0 0,-1 0 0,-9 17 0,9-21 60,0-1 1,0 0 0,-1 0-1,-1 0 1,-17 16 0,22-24-45,1 0 1,-1 0-1,0-1 1,-1 1 0,1-1-1,0 1 1,-1-2-1,1 1 1,-1 0 0,1-1-1,-1 0 1,0 0-1,0 0 1,0 0 0,1-1-1,-1 0 1,0 0-1,0 0 1,-5-2 0,7 2-23,0-1 0,1 0 0,-1 0 0,0 0 0,1 0 0,-1 0 0,1 0 0,-1-1 0,1 1 0,0-1 0,0 0 0,0 0 0,0 0 0,0 0 0,0 0 0,0 0 0,0 0 0,1-1 0,-1 1 1,1 0-1,0-1 0,0 0 0,0 1 0,0-1 0,0 1 0,0-1 0,1 0 0,-1 0 0,1-4 0,-1 0-33,1-1 1,0 0-1,1 1 0,0-1 1,0 0-1,0 1 0,1-1 1,0 1-1,6-12 0,1 0-18,2 0 0,0 1 0,1 0 1,1 1-1,0 1 0,2 0 0,-1 1 0,2 0 0,0 1 0,1 1 0,0 0 0,30-15 0,-36 24-214,-8 9-3207,0 3-187,1-5 2871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0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8320,'3'-3'3071,"-2"3"-2633,-1 0 1,1 0 0,-1-1 0,1 1-1,-1 0 1,1 0 0,-1 0 0,2 0-1,9 2 2341,11 8-1780,-20-9-671,8 5 88,-2 1-1,1-1 1,-1 2 0,11 10 0,-11-10-250,50 57 355,7 7-402,-49-54-232,0 0-1,-2 1 1,17 28 0,-14-23-874,-4-13-3573,-13-11 4404,1 0-1,-1 1 0,0-1 1,1 0-1,-1 0 1,0 0-1,1 0 0,-1 0 1,0 0-1,1 0 1,-1 0-1,0-1 1,1 1-1,-1 0 0,0 0 1,1 0-1,-1 0 1,0 0-1,0 0 0,1-1 1,-1 1-1,0 0 1,1 0-1,-1-1 0,0 1 1,0 0-1,0 0 1,1-1-1,-1 1 1,0 0-1,0 0 0,0-1 1,1 1-1,-1 0 1,0-1-1,5-11-968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0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1 10624,'0'0'3509,"-1"5"1173,-12 13-2712,1-1-1134,-8 14-304,-85 127 600,32-55-988,9-7-246,63-94-20,1-3 7,0 1 0,0-1 1,0 0-1,0 1 1,1-1-1,-1 1 0,0-1 1,0 0-1,1 1 0,-1-1 1,1 1-1,-1-1 1,0 1-1,1-1 0,0 0-91,27-33-9395,-15 19 7891,6-2 542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8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8704,'2'2'721,"-1"0"1,-1 0-1,1 1 1,0-1-1,0 0 0,-1 1 1,0-1-1,1 4 1,-1-4-516,0 1 0,0-1 0,1 0 0,-1 0 1,1 0-1,-1 0 0,1 0 0,0 0 0,0 0 0,0 0 0,0 0 1,1 2-1,5 3-186,-1-1 0,1 0 0,0-1 0,0 1 0,1-1 0,0-1 0,10 6 0,-8-6 79,-1 1 1,0 1-1,0 0 0,15 13 0,-12-5-16,0 1 0,15 22 1,-2-2 7,-9-4 91,-3-8-1362,-3-10-2675,1-26-2646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9 7040,'0'-9'9253,"-1"11"-8187,-1 1-792,1 1-1,0 0 1,0 0-1,0 0 1,1 0-1,0 0 1,-1 5-1,-1 11 361,-5 21-365,-2-1-1,-1 0 1,-3 0 0,-23 51 0,-51 114 320,54-122-405,-25 41 66,22-49-425,30-65-123,13-28-6140,3-1 4779,4-7 769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9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1 10112,'4'3'6609,"-4"-3"-6479,-5 9 3190,1-2-2612,-5 17 243,6-15-788,1-1 0,-8 12 0,-16 34 116,18-35-265,-1-1 0,-13 19-1,2-4-147,15-24-473,0-1 0,-1 0 0,0 1 0,0-2 0,-11 12 0,17-19 434,0 0 0,0 1-1,-1-1 1,1 0 0,0 1-1,0-1 1,-1 0-1,1 0 1,0 1 0,-1-1-1,1 0 1,0 0-1,-1 0 1,1 0 0,0 1-1,-1-1 1,1 0 0,0 0-1,-1 0 1,1 0-1,-1 0 1,1 0 0,0 0-1,-1 0 1,1 0-1,0 0 1,-1 0 0,1 0-1,-1 0 1,1 0-1,0 0 1,-1 0 0,1-1-1,0 1 1,-1 0 0,1 0-1,0 0 1,-1-1-1,1 1 1,0 0 0,0 0-1,-1-1 1,1 1-1,0 0 1,0-1 0,-1 1-1,0-9-876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9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8832,'1'0'404,"-1"0"0,1 0 0,0 0 0,-1 1 0,1-1 0,0 0 0,-1 1 0,1-1 0,0 0 0,-1 1 0,1-1 0,-1 1 0,1-1 0,-1 0 0,1 1 0,-1 0 0,2 0 0,8 16 2426,3 22-1813,-4 4-775,4 55-1,-5-23-190,-2-26-11,4 25-150,-1-15-1279,-9-46-2872,1-1-3827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9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4 103 9216,'-1'0'3558,"-2"0"-2775,17-1 5179,-5-1-5420,0-1 0,-1-1 0,11-5 0,20-8-166,6 4-249,134-35-1395,-176 47 1190,30-4-3379,-31 5 3026,0 0-1,0 0 1,0 0 0,0 0-1,0 0 1,0 1 0,0-1 0,0 1-1,0-1 1,0 1 0,0-1 0,0 1-1,1 1 1,3 6-614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0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11392,'46'-5'8751,"-13"4"-7513,-16 1-1141,1 0 1,18 2 0,3 8-81,-32-7-30,0-1 1,0 0-1,-1-1 1,1 0-1,11 1 0,-10-2 322,0 1-1507,-1-1 1,0-1-1,0 1 1,1-1-1,-1 0 1,0 0-1,0-1 1,7-3-1,5-7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9728,'3'1'1460,"14"4"3400,-14-5-4764,-1 0 0,0 1 0,1-1 0,-1-1 0,0 1 0,1 0-1,-1 0 1,4-2 0,5-1-18,-6 3 1,0-1 1,-1 0-1,0-1 0,1 1 1,-1-1-1,0 0 0,0 0 1,0 0-1,0-1 0,0 1 0,4-4 1,-4 2-51,0 0 168,1 0-1,-1 0 1,0-1 0,0 0 0,6-9 0,-9 13-124,0-1-1,-1 1 1,1-1-1,-1 1 1,1-1-1,-1 1 1,1-1 0,-1 0-1,0 1 1,0-1-1,0 0 1,0 1 0,0-1-1,0 0 1,-1 1-1,1-1 1,0 1 0,-1-1-1,0 0 1,1 1-1,-1-1 1,0 1-1,1-1 1,-1 1 0,0 0-1,0-1 1,-2 0-1,2 0-26,0 1 0,0 0-1,0-1 1,-1 1 0,1 0-1,0 0 1,-1 0-1,1 0 1,-1 0 0,1 0-1,-1 0 1,0 1 0,1-1-1,-1 0 1,0 1 0,1 0-1,-1-1 1,-3 1 0,2 0-41,1 0 1,0 1 0,-1-1 0,1 1 0,-1-1 0,1 1 0,0 0 0,-1 0 0,1 0 0,0 0 0,0 0-1,-3 3 1,1 0-33,-1 0-1,0 0 0,1 0 1,0 1-1,0 0 1,1-1-1,-1 2 0,1-1 1,0 0-1,-3 8 0,4-7-1,0 0 0,1 0-1,0 0 1,0 0 0,0 0-1,1 1 1,0-1 0,0 0-1,0 1 1,1-1 0,0 0-1,0 0 1,1 0 0,0 0-1,0 0 1,0 0 0,1 0-1,-1 0 1,1-1 0,1 1-1,5 7 1,-7-11-320,0 0 0,-1-1-1,1 1 1,0-1 0,0 1 0,0-1-1,0 1 1,0-1 0,0 0 0,0 0 0,0 0-1,0 0 1,0 0 0,1-1 0,-1 1-1,0-1 1,1 1 0,-1-1 0,1 0 0,-1 0-1,0 0 1,1 0 0,-1-1 0,0 1-1,1 0 1,2-2 0,15-6-808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1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520 1 9856,'0'0'243,"0"0"0,1 1-1,-1-1 1,1 0 0,-1 1 0,0-1 0,0 0 0,1 1 0,-1-1 0,0 1 0,0-1 0,1 1 0,-1-1-1,0 1 1,0-1 0,0 1 0,0-1 0,0 1 0,1-1 0,-1 1 0,0-1 0,0 1 0,0-1 0,-1 1 0,1-1-1,0 1 1,0-1 0,0 1 0,0-1 0,0 0 0,-1 1 0,1 0 0,-11 16 3061,9-14-3371,-9 10 723,1 1 0,-25 21 0,0-1-402,22-21-222,-1 0 1,-20 14 0,-13 2-34,-2-2 0,-54 21 0,60-28-66,6-4-13,19-9-46,-1 2 0,-22 13 0,41-22 51,0 2 72,0 0 1,0 0-1,0 0 1,0-1-1,0 1 1,1 0-1,-1 0 1,1-1-1,-1 1 1,1 0-1,0-1 0,0 1 1,1 2-1,1-1-16,-1-1-1,1 1 0,0-1 1,6 5-1,-6-5 15,155 94-12,-102-65 77,53 40-1,-93-60-55,7 6 33,0 1 1,29 30 0,-51-47-141,-1-1 0,0 0 0,0 1 0,1-1 0,-1 1-1,0-1 1,1 0 0,-1 1 0,1-1 0,-1 0 0,0 1 0,1-1 0,-1 0 0,1 0 0,-1 1 0,1-1 0,-1 0-1,1 0 1,-1 0 0,1 0 0,-1 0 0,1 0 0,-1 1 0,1-1 0,-1 0 0,1-1 0,0 1-241,0-1 1,0 0-1,0 0 1,0 0-1,0 0 1,0 0-1,0 0 1,-1 0-1,2-3 0,8-8-439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1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84 9216,'1'-6'1114,"4"-21"1676,-5 25-2519,0 1 0,0-1 0,0 0-1,0 1 1,0-1 0,-1 1 0,1-1 0,0 0-1,-1 1 1,0-1 0,1 1 0,-1-1 0,-1-2-1,1 3 29,0-1-115,0 0 0,0 1 0,-1-1 0,1 0 0,0 1 0,-1 0 0,1-1 0,-1 1 0,1 0 0,-1 0 0,1-1 0,-1 1 0,0 0 0,0 1 0,1-1 0,-1 0 0,0 1 0,0-1 0,-3 0 0,-1 0-97,1 1 0,-1 0-1,0 0 1,1 1 0,-1 0-1,0 0 1,1 0 0,-1 0 0,1 1-1,0 0 1,-1 0 0,-7 5 0,-5 3-5,1 1 1,-18 14 0,6-1-124,1 1 0,-38 44 0,62-65 22,0 1 0,1 0-1,0 0 1,0 0 0,0 0-1,0 0 1,1 1 0,0-1-1,0 1 1,1 0 0,-2 8-1,3-11 10,-1 1-1,1-1 0,0 0 0,0 0 0,1 1 1,-1-1-1,1 0 0,-1 0 0,1 1 1,0-1-1,1 0 0,-1 0 0,0 0 0,1 0 1,-1-1-1,1 1 0,0 0 0,0 0 0,0-1 1,1 0-1,-1 1 0,4 2 0,-2-2 26,1-1-1,0 1 0,0 0 0,0-1 0,0 0 1,0 0-1,0-1 0,1 1 0,-1-1 0,1-1 1,-1 1-1,1-1 0,-1 1 0,1-2 0,-1 1 1,1 0-1,-1-1 0,10-3 0,4-1 86,-1-1-1,0-1 1,0 0 0,18-12-1,-25 13-42,0-2 0,-1 1 1,0-2-1,-1 1 0,1-1 0,-2-1 0,10-11 0,9-11 68,-25 31-100,0-1 1,-1 0 0,1 0 0,0 1 0,0-1 0,0 1 0,0 0-1,4-2 1,-6 3-1,1 0 1,0-1-1,-1 1 0,1 0 1,-1 0-1,1 0 0,0 0 0,-1 0 1,1 0-1,0 0 0,-1 0 1,1 0-1,0 0 0,-1 1 0,1-1 1,0 0-1,-1 0 0,1 1 1,-1-1-1,1 0 0,-1 1 0,1-1 1,-1 0-1,1 1 0,-1-1 1,1 1-1,-1-1 0,1 1 0,-1-1 1,0 1-1,1-1 0,-1 1 0,0-1 1,1 1-1,-1 0 0,1 0 1,2 10 89,1-1 0,-1 1 1,-1 0-1,0 0 1,-1 0-1,1 15 1,1 9-44,21 188 77,-22-204-143,5 28 17,-3 0 0,-2 49 0,-3-85 35,0 1 1,-1-1 0,0 1-1,-1-1 1,-7 19 0,7-23-3,0-1 0,0 1 0,-1-1 0,0 1 0,-1-1 0,1 0 0,-1 0 0,0-1 0,-10 9 0,1-3 36,0-1 0,-1 0 0,0-1 0,-17 7 1,25-13-113,1-1 0,0 1 0,-1-2 0,1 1 0,-1-1 0,0 0 0,1 0 0,-1-1 0,0 1 0,1-2 0,-1 1 0,0-1 0,-10-2 0,15 3-66,1-1 0,-1 1 0,0-1 0,0 0 0,0 1 0,1-1 0,-1 0 0,0 0 0,1 0 0,-1 0 0,1 0 0,-1 0 0,1-1 0,0 1 0,-1 0 0,1-1 0,0 1 0,0-1 0,0 1 0,0-1 0,0 0 0,0 1 0,1-1 0,-1 0 0,1 0 0,-1 1 0,1-1 0,-1 0 0,1 0 0,0 0 0,0 0 0,0 0 0,0 1 0,0-4 0,2-1-736,-1 1 0,0 0 0,1 0-1,0 0 1,0 0 0,1 0 0,-1 0 0,1 1 0,0-1 0,6-6 0,7-7-1157,8-3 961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2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8448,'1'1'455,"1"-1"0,-1 0 0,0 1 0,0-1 0,0 1 0,0-1 0,0 1 0,0-1 0,0 1 0,0 0 0,0 0 0,0 0 0,0-1 0,0 1 0,0 0 0,1 2 0,9 8 2545,-3-4-2532,-1 0-1,0 0 1,-1 0-1,1 1 0,8 15 1,5 5-83,15 14-81,49 46 0,-35-49-126,-13-12-2831,-36-26 2461,1-1-1,-1 0 1,0 1 0,1-1-1,-1 0 1,0 0-1,1 0 1,-1 1 0,0-1-1,1 0 1,-1 0 0,0 0-1,1 0 1,-1 0 0,1 1-1,-1-1 1,0 0-1,1 0 1,-1 0 0,1 0-1,-1 0 1,0 0 0,1-1-1,-1 1 1,1 0-1,-1 0 1,0 0 0,1 0-1,-1 0 1,0 0 0,1-1-1,0 1 1,6-12-3300,-2-1 2586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2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1 9728,'-1'0'282,"0"-1"1,0 1 0,0 0 0,0 0-1,0 0 1,0 0 0,0 0-1,0 0 1,0 0 0,0 1 0,0-1-1,0 0 1,0 0 0,0 1-1,0-1 1,0 1 0,0-1 0,0 1-1,0-1 1,1 1 0,-1-1-1,0 1 1,0 0 0,1-1-1,-1 1 1,0 0 0,0 1 0,-5 6 998,0-1 0,-5 10 0,3-6-934,-51 69 529,-30 44 221,65-92-1268,15-21-58,1 1 0,-11 17 0,18-27-523,6-12-6725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3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8192,'0'0'272,"1"0"0,0 0 1,-1 0-1,1 1 0,-1-1 0,1 0 1,-1 1-1,1-1 0,-1 0 0,0 1 1,1-1-1,-1 0 0,1 1 1,-1-1-1,0 1 0,1-1 0,-1 1 1,0-1-1,1 1 0,7 15 2621,1 1-1216,14 10-1141,37 34 0,-58-60-654,0 1 0,0-1-1,0 0 1,0 0 0,0 0-1,0 1 1,0-2 0,4 3-1,-3-3-439,-1 1-1,1-1 1,-1 0-1,1 1 0,-1-1 1,1 0-1,0-1 1,-1 1-1,1 0 1,-1-1-1,1 1 0,-1-1 1,4-1-1,4-3-523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3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16 8960,'-9'-15'12036,"7"20"-10457,-21 81 731,17-59-2230,-1-1 0,-2 0 0,0-1 0,-2 0 0,-1 0 0,-24 37 0,23-41-138,-1-1 1,-26 27 0,33-40-497,-1 0-1,1-1 1,-13 8-1,14-10-419,0-1 0,0 0-1,0-1 1,0 1-1,0-1 1,-8 1-1,13-2 775,0-1-1,0 0 0,0 0 1,0 0-1,1 0 1,-1 0-1,0 0 1,0 0-1,0 0 0,0 0 1,0 0-1,1-1 1,-1 1-1,0 0 1,0-1-1,0 1 0,1 0 1,-1-1-1,0 1 1,0-1-1,1 1 1,-2-1-1,1-7-636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3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7936,'30'76'10890,"-27"-70"-10778,-1 1 0,0 0-1,-1 0 1,1 0 0,-2 0-1,1 0 1,-1 0 0,0 0 0,0 0-1,-1 0 1,1 0 0,-2 0 0,1 0-1,-1 0 1,0 0 0,-1-1-1,1 1 1,-1-1 0,-7 10 0,9-14 1182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4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10368,'1'1'482,"0"0"1,-1-1 0,1 1-1,0 0 1,-1-1 0,1 1-1,-1 0 1,1 0-1,-1-1 1,1 1 0,0 2-1,3 19 3277,-1-6-2584,-1-7-895,0 0 0,0 0 0,-1 0 1,-1 1-1,0 17 0,-11 47 17,7-52-448,1 1 0,-1 24 0,4 6-1523,0-19-5558,10-37 752</inkml:trace>
  <inkml:trace contextRef="#ctx0" brushRef="#br0" timeOffset="1">129 147 9216,'5'1'1004,"-1"1"0,1-1 1,-1 1-1,0 1 0,0-1 1,5 4-1,-4-3 108,0 1-1,1-1 1,10 4 0,-1-2-664,1-1 1,0 0-1,0-1 1,18 0-1,-24-2-876,0-1 0,0-1 0,11-1 0,-15 0-615,0 1 1,0-1 0,1 0 0,-1 0 0,9-5 0,-12 5 539,-1 1 0,1-1 0,-1 0 1,1 0-1,-1 0 0,0 0 0,1 0 0,-1-1 0,2-2 0,8-12-414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4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5 7168,'-1'-1'223,"0"1"0,0-1-1,1 1 1,-1-1 0,0 1 0,0 0 0,0-1 0,0 1 0,0 0 0,0 0-1,0-1 1,0 1 0,0 0 0,0 0 0,0 0 0,0 0 0,0 1 0,0-1-1,0 0 1,0 0 0,0 1 0,0-1 0,0 0 0,1 1 0,-1-1 0,0 1-1,0-1 1,0 1 0,0-1 0,1 1 0,-2 1 0,-3 1 1258,1 1 0,0 0-1,-8 8 1,11-10-1306,0 0 0,0 1 0,0-1 0,0 0 0,0 0-1,0 1 1,0-1 0,1 1 0,-1-1 0,1 4 0,-2 25 949,2-28-1009,-1 208 2333,0-107-3572,0 1-4184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663 9 8448,'4'-8'11615,"-11"18"-10727,0-1-1,-1 1 1,1-1-1,-18 14 1,3-4-636,0-1 1,-36 21-1,-55 22-81,-2-8-240,58-28-410,1 3 1,-68 44 0,119-69 425,0 1 0,1-1 0,-1 1 1,1 0-1,-1 0 0,2 1 0,-7 7 1,10-11 57,-1 0 0,1 0 0,-1 0 1,1 1-1,-1-1 0,1 0 0,0 0 1,-1 0-1,1 1 0,0-1 1,0 0-1,0 1 0,0-1 0,0 0 1,0 0-1,1 2 0,-1-1 30,1 0-1,0-1 1,0 1 0,0 0-1,0-1 1,0 1-1,0-1 1,0 1 0,1-1-1,-1 0 1,0 0-1,1 1 1,-1-1 0,3 1-1,14 8 181,1 0 0,1-2 0,-1 0 0,34 8 0,5 3-31,-9 0-95,-2 3 1,0 1-1,85 59 0,-114-69-110,1 0 0,1-1-1,39 16 1,-54-26-61,0 0 0,0-1-1,1 0 1,-1 0 0,1 0 0,7-1 0,-10 0-205,-1 0-1,0 0 1,1-1 0,-1 1 0,0-1 0,1 0 0,2-1-1,-3 1-249,-1 0-1,1 0 1,-1 0-1,0 0 1,1 0-1,-1 0 1,0 0-1,0 0 1,1-1-1,-1 1 1,1-3 0,4-4-1597,3 0 1004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5888,'15'0'2176,"-10"5"-1664,5-1 192,-5 1 32,0-5-512,5 5-192,0-2-2016,0-3-896,5 5 1440,0-5 704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5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49 9600,'-2'1'4234,"-8"3"-831,-24 24 251,25-22-3334,0 0 0,1 2-1,-11 10 1,11-8-278,0 0-1,1 0 1,0 0 0,1 1-1,0 1 1,1-1 0,-7 22-1,10-26-43,0 1-1,0-1 1,1 1-1,1-1 1,-1 1-1,1 0 1,0-1-1,1 1 1,0 0 0,0-1-1,0 1 1,1-1-1,6 15 1,-4-13 95,1 0 0,0 0 0,0 0 0,1-1 0,0 0 0,1 0 0,0 0 0,0-1 0,1 0 0,-1 0 0,13 7 0,-15-11-25,0 0 0,0-1 0,-1 1 0,2-1 0,-1 0 0,0 0 0,0-1 0,0 0-1,1 0 1,-1 0 0,1-1 0,-1 1 0,0-1 0,1 0 0,-1-1 0,1 1 0,-1-1 0,0-1 0,1 1 0,-1-1-1,0 1 1,0-1 0,6-3 0,3-3 22,1-1 0,-2 0 0,1 0 1,-1-2-1,0 1 0,-1-2 0,-1 0 0,20-24 0,-29 32-26,1-1 0,-1 1 0,0-1 0,0 0 0,-1 1 1,0-1-1,1 0 0,0-8 0,-1-5 172,-1-20-1,0 20-131,-1 6-29,0 1-1,0-1 1,-2 0 0,1 1-1,-2-1 1,1 1-1,-2 0 1,1 0 0,-1 1-1,-1-1 1,-8-10 0,12 17-185,-2 1 0,1-1 0,0 1 0,-1 0 0,1 0 0,-1 1 0,0-1 0,0 1 0,0-1-1,0 1 1,0 1 0,-1-1 0,1 0 0,0 1 0,-1 0 0,1 0 0,-1 1 0,-4-1 0,7 1-553,-1 0 0,1 0 0,0-1 0,0 1 0,0 0 0,0-1 0,-3-1 0,5 2 421,0 0 0,-1 0 0,1 0 0,0 0 0,-3-5-3630,3 5 3630,0-1 0,0 1 0,0 0-1,0-1 1,0 1 0,0 0 0,0-1 0,0 1 0,0 0 0,0-1 0,0 1 0,0 0 0,0-1 0,0 1 0,0 0 0,1-1 0,-1 1 0,0 0 0,0 0 0,3-3-2178,11-10-1756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7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 10624,'1'0'306,"-1"1"0,1-1 0,-1 1 1,1-1-1,-1 1 0,0-1 0,1 1 0,-1 0 1,1-1-1,-1 1 0,0-1 0,0 1 1,1 0-1,-1 0 0,0-1 0,0 1 1,0 0-1,0-1 0,0 1 0,0 0 0,0 0 1,0-1-1,0 1 0,0 1 0,-2 21 2529,-1 1-1858,-1 34 0,3-22-798,1-33-172,-21 209 344,12-159-328,-31 146 60,36-181-85,0 0-1,1 0 0,-1 34 1,4-50 2,0-1 1,0 0-1,0 0 1,0 0 0,0 1-1,0-1 1,0 0-1,0 0 1,1 0-1,-1 1 1,0-1 0,1 0-1,-1 0 1,1 0-1,-1 0 1,1 0 0,0 0-1,-1 0 1,1 0-1,0 0 1,0 0 0,0 0-1,0 0 1,0-1-1,0 1 1,0 0-1,0-1 1,0 1 0,0 0-1,0-1 1,0 1-1,0-1 1,0 0 0,1 1-1,-1-1 1,0 0-1,0 0 1,2 0 0,4 0 51,1-1 1,-1 0-1,0 0 1,0-1 0,10-3-1,-13 4-60,58-18 42,90-24-17,-107 32 3,65-7 0,-83 15-2,51-3-1551,-75 6 1135,-1-1 0,0 1-1,0-1 1,0 1 0,0-1 0,0 0-1,1 0 1,-1 0 0,-1 0 0,1 0-1,0-1 1,0 1 0,0-1-1,-1 1 1,1-1 0,-1 1 0,1-1-1,-1 0 1,1 0 0,-1 0-1,0 0 1,0 0 0,0 0 0,1-4-1,3-6-539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7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8064,'1'0'441,"0"-1"0,0 0 0,0 0-1,0 1 1,1-1 0,-1 1 0,0-1 0,0 1 0,0-1 0,3 1 0,-3-1-77,1 1 0,-1 0 0,0-1 0,0 1-1,1 0 1,-1-1 0,0 0 0,0 1 0,0-1 0,2-1 0,0 0 26,0 0-1,1 0 1,-1 0 0,0 0 0,1 1 0,-1-1 0,1 1-1,-1 0 1,1 0 0,4 0 0,11-4 250,-6 1-308,-1 1-1,2 0 1,-1 1 0,14 0 0,54 2 252,-37 1-390,-35-2-697,0 0 1,0-1-1,-1 0 0,1 0 0,8-4 1,-14 5-7,-3 1 178,1 0 0,0 0 0,-1-1 0,1 1 0,0 0 0,-1-1 0,1 1 1,-1-1-1,1 1 0,-1-1 0,1 1 0,-1-1 0,1 1 0,-1-1 0,0 1 0,1-1 0,-1 1 1,0-1-1,1 0 0,-1 1 0,1-2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8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9728,'6'2'1363,"-1"0"0,0 0 0,1 0 0,-1-1 0,12 2 0,30-1 2393,-31-1-3342,22 2 0,-21-1-235,0 0 0,0-1 0,0-1 0,20-2 0,-26 1-645,1-1 0,-1 0 1,0-1-1,0 0 0,0-1 0,0 0 0,10-6 0,28-16-5139,-28 16 4448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9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8832,'0'2'435,"0"-1"1,0 1-1,1-1 1,-1 1-1,1-1 1,0 1-1,-1-1 1,1 1-1,0-1 1,0 0-1,0 0 1,0 1-1,0-1 1,0 0-1,0 0 1,0 0-1,0 0 1,1 0 0,-1 0-1,0 0 1,1-1-1,-1 1 1,0 0-1,1-1 1,1 1-1,7 3 406,-1-1 0,18 3 1,-20-5-770,24 3 542,-22-3-447,0 0 0,12 3 0,1 1-72,-15-4-84,-1 0 0,0 1 0,8 2 0,-9-2-12,-1-1 1,1 1-1,-1 0 1,0 1-1,0-1 1,0 1-1,0-1 1,-1 1-1,1 0 1,3 5-1,-6-7-11,-1-1 0,0 1 0,0 0-1,0-1 1,0 1 0,0-1 0,0 1 0,0 0-1,0-1 1,0 1 0,-1 0 0,1-1-1,0 1 1,0-1 0,0 1 0,-1-1 0,1 1-1,0 0 1,-1-1 0,1 1 0,-1-1-1,1 1 1,-13 14-118,10-12 99,-16 21-267,-27 27-215,18-20 215,-41 60-1,67-89 299,-2 5-24,0 0-1,0 0 1,1 1 0,-5 13 0,-3 8-5,10-26 21,0-1 0,0 1-1,0 0 1,0 0 0,0 0-1,1 0 1,0 0 0,0 5 0,0-7 23,0 1 0,0 0 0,0-1 0,0 1 0,1-1 0,-1 1 0,0-1 0,1 1 1,0-1-1,-1 1 0,1-1 0,0 0 0,0 1 0,-1-1 0,1 0 0,0 0 1,2 2-1,-1-1-8,1-1 0,0 1 0,-1 0 1,1-1-1,0 0 0,0 0 0,0 0 0,0 0 1,0 0-1,0-1 0,5 1 0,5 0-2,20-2-1,-9 0-105,-23 1 92,23 0-552,-1 0 1,47-8 0,-51 5-171,-15 2 264,0 1 1,0-1-1,0 0 0,0 0 1,1 0-1,-1 0 0,0-1 1,-1 1-1,1-1 0,0 0 1,5-4-1,-9 6 329,0 0 0,0 0-1,1 0 1,-1-1 0,0 1 0,0 0-1,0 0 1,2-2-1660,-2 2 1660,0 0 0,0-1-1,0 1 1,0 0 0,0 0 0,0 0-1,0-1 1,0 1 0,0 0-1,0 0 1,0 0 0,0-1 0,0 1-1,0 0 1,0 0 0,0 0 0,0 0-1,-1-1 1,1 1 0,0 0-1,0 0 1,0 0 0,-2-2-1522,-3-3-990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59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 7296,'-5'-4'6117,"5"5"-5633,1 0 0,-1 0 0,1 0 1,0 0-1,-1 0 0,1 0 0,0 0 0,0 0 1,0 0-1,0 0 0,0-1 0,0 1 0,2 1 1,-1 0-248,0-1 1,0 1 0,0 0-1,0-1 1,0 1 0,1 3-1,1 1-67,-1 0-1,1 0 0,0 0 1,0-1-1,0 0 0,9 9 1,-9-11-138,1 0 0,-1-1 1,0 1-1,1-1 0,-1 0 1,1 0-1,0 0 1,0 0-1,0-1 0,5 1 1,1 0-33,1-1-1,-1-1 1,1 1 0,15-3 0,45-9-2688,-69 10 2470,5-1-807,0 0 0,12-5 0,-16 6 884,12-4-494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0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9600,'11'2'3403,"-9"-1"-3001,0-1 0,0 1 1,1-1-1,-1 1 1,0 0-1,0 0 0,0 0 1,0 0-1,-1 0 0,4 3 1,12 8 1148,-1 0 0,25 12 1,-27-16-1396,45 24 479,-30-17-160,47 33-1,-21-6-236,60 60-1,-115-101-212,0 0 1,-1 0-1,1 0 1,0 0-1,0 0 1,-1 0-1,1 0 0,-1 0 1,1 0-1,-1 0 1,1 0-1,-1-1 1,1 1-1,-1 0 0,0 0 1,-1 0-1,1 1 12,-4 3-1,0 0-1,0 0 1,0-1-1,-1 0 1,0 0-1,0 0 1,-6 2-1,-3 3 39,-143 98 178,135-88-262,0 1 0,1 1 0,1 1 0,-24 32 0,31-35-67,-22 34 79,31-46-36,1 1 0,0-1 1,1 1-1,0 0 1,-3 10-1,4-11-93,0 2 125,2-8-310,3-4-442,19-28-4409,-9 12 1297,18-20 0,-3 8 2730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1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3 9216,'0'0'166,"-1"-1"0,1 1 0,-1 0 0,1-1 0,-1 1 1,0 0-1,1 0 0,-1 0 0,1-1 0,-1 1 0,0 0 0,1 0 0,-1 0 1,1 0-1,-1 0 0,0 0 0,1 0 0,-1 1 0,1-1 0,-1 0 1,0 0-1,1 0 0,-1 0 0,1 1 0,-1-1 0,1 0 0,-2 1 0,-17 12 1070,14-9-286,-4 4-535,1-1-1,-1 2 1,2-1 0,-1 1-1,1 0 1,0 1 0,1 0-1,0 0 1,1 0 0,0 1-1,-4 12 1,1 0-191,2 0 0,0 1 0,1-1 0,-1 35 0,4-41-161,2-1-1,0 1 1,1 0 0,1-1 0,1 1 0,0-1 0,6 20 0,-5-27-62,-1 0 0,1 0 0,1 0 0,0-1 0,0 1 0,0-1 0,1 0 0,1-1 0,-1 1 0,1-1 0,0-1 0,1 1 0,13 8 0,-11-9 58,0 0 0,1 0 0,0-1 0,0-1-1,1 0 1,-1 0 0,1-1 0,0-1 0,0 0 0,0 0 0,0-2 0,0 1 0,0-1 0,0-1-1,0 0 1,0-1 0,0 0 0,-1-1 0,1 0 0,-1-1 0,1 0 0,13-8 0,-15 7 5,-1 0 1,0 0 0,-1-1-1,0 0 1,0-1 0,0 1 0,0-2-1,-1 1 1,-1-1 0,1 0-1,-1 0 1,0-1 0,-1 0 0,5-10-1,-6 8 23,1-1 0,-1 1-1,-1-1 1,0 0 0,-1 0-1,0 0 1,0-16 0,-2 3 59,-1 1 1,-1-1-1,-1 1 1,-1 0-1,-2 0 1,-8-24-1,11 38-175,-1 0 1,-1 1-1,0-1 1,0 1-1,0 0 0,-1 0 1,-1 1-1,0 0 0,0 0 1,0 0-1,-1 1 0,0 0 1,-1 1-1,1-1 0,-1 2 1,-13-7-1,15 9-296,0 0 0,0 1 0,-1 0 0,1 0-1,0 1 1,-9-1 0,8 1-809,0 1-1,0 0 1,0 1-1,0 0 1,0 0-1,0 0 1,0 1-1,0 0 1,-10 5-1,-2 2-75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29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19 6656,'-4'6'10646,"4"-5"-10162,-1-20 1453,1 12 793,0 13-2325,0-2-372,0 46 204,-10 87 0,-3-32 35,0 193 0,13-137-567,0-110-2978,6-82-3063,-1 18 5547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30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90 5376,'-1'0'211,"1"0"0,-1 0 0,1-1 0,-1 1 1,1 0-1,-1 0 0,1 0 0,0-1 0,-1 1 0,1 0 1,-1 0-1,1-1 0,0 1 0,-1 0 0,1-1 0,0 1 0,-1-1 1,1 1-1,0 0 0,0-1 0,-1 1 0,1-1 0,0 1 1,0-1-1,0 1 0,0-1 0,0 1 0,0-1 0,-1 1 1,1 0-1,0-1 0,1 0 0,-1-22 2655,0 14-1725,0 7-959,1 0-1,-1 1 0,1-1 0,-1 1 0,1-1 0,0 0 0,-1 1 0,1 0 0,0-1 0,0 1 0,0-1 0,1 0 0,17-17 2095,-18 19-2213,0-1 0,0 0 0,0 1 0,0-1 0,0 1 0,0-1 0,0 1 0,0-1 0,0 1 0,0 0 0,1 0 0,-1 0 0,0 0 0,0-1 0,0 1 0,0 1 0,1-1 0,-1 0 1,0 0-1,0 0 0,0 1 0,0-1 0,0 0 0,0 1 0,2 0 0,2 2 141,0 0 1,0 0 0,8 7-1,-5-4-112,14 12 48,0 1-1,-1 0 1,-2 2-1,0 0 1,-1 1 0,-1 1-1,-1 1 1,-1 0 0,-1 1-1,11 30 1,13 59 38,0 2-73,-35-109-183,1-1 1,0 0 0,0 0-1,0 0 1,1-1 0,0 1-1,0-1 1,1 0 0,-1 0-1,1-1 1,8 5 0,-13-8-77,1 1 0,0-1 1,0 0-1,0 0 1,0-1-1,0 1 0,0 0 1,0-1-1,1 1 1,1 0-1,-3-1-122,0 0 0,0 0 0,0-1 0,0 1 0,0 0 1,0 0-1,0 0 0,0-1 0,0 1 0,-1 0 0,1-1 0,0 1 0,0-1 0,0 1 0,-1-1 0,1 1 0,0-1 0,-1 0 0,1 1 0,0-1 1,-1 0-1,1 1 0,-1-1 0,1 0 0,0-1 0,4-8-1271,0 2 753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27 8704,'3'-26'13925,"-5"36"-13604,0 0 0,-1-1 1,0 1-1,-1 0 0,-8 14 1,-31 45 322,23-39-534,-17 22-5,-10 18-76,9-1-38,3 2 0,-32 94 0,66-161-132,-8 24-338,9-27 215,-1 1 0,1-1 0,0 1 0,-1-1 0,1 1 1,0-1-1,0 1 0,0-1 0,0 1 0,1 0 0,-1-1 0,0 1 0,1 1 0,-1-2 134,1-1-1,-1 0 0,0 0 0,0 0 1,0 0-1,1 0 0,-1 0 1,0 0-1,0 0 0,1 0 0,-1 0 1,0 0-1,0 0 0,0 0 0,1 0 1,-1 0-1,0 0 0,0 0 1,0 0-1,1 0 0,-1 0 0,0 0 1,0 0-1,0 0 0,1 0 1,-1 0-1,0 0 0,0 0 0,0-1 1,1 1-1,-1 0 0,0 0 0,0 0 1,0 0-1,0-1 0,1 1 1,6-7-2431,9-11 263,3-6 1098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31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9600,'0'4'10485,"-1"1"-10107,-1 4 32,1 0 0,0 1 0,0-1 0,1 1 0,1 17 0,0 1-75,-6 79 486,0 35-607,5 220 31,0-362-677,4-8-6348,-2 5 5569,0 0-1,0 0 1,1 0-1,4-5 1,12-12-618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32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1 243 7296,'0'4'621,"0"-1"0,0 0 1,0 1-1,1-1 0,-1 0 1,1 0-1,1 4 0,2 1 2156,-4-7-2618,0 0 1,1 0-1,-1 0 1,1 0-1,-1 0 1,1 0-1,-1 0 1,1 0-1,0 0 1,0-1-1,-1 1 1,1 0-1,0-1 1,0 1 0,0 0-1,-1-1 1,3 2-1,0-1-70,-1-1-1,1 1 1,-1 0 0,1-1-1,0 1 1,-1-1 0,1 0-1,0 0 1,-1 0 0,1 0-1,0 0 1,-1-1 0,1 1-1,2-2 1,2 0 79,1 0-1,-1 0 1,12-7-1,-4 0 90,-1 0 0,0-1-1,-1-1 1,0 0 0,0-1 0,16-19-1,-25 26-156,-1-1-1,0 1 1,0-1-1,4-11 1,-3 7 32,-2 5-73,0-1 0,-1 1 0,0-1 0,0 0 0,0 1 1,-1-1-1,0 1 0,0-1 0,0 0 0,-1 1 0,0-1 0,0 0 1,0 1-1,-1-1 0,0 1 0,0 0 0,0 0 0,-1 0 1,0 0-1,0 0 0,-4-5 0,6 8-40,0 1-1,-1-1 1,1 1 0,-1 0 0,0 0-1,1 0 1,-1 0 0,0 0-1,0 0 1,1 0 0,-1 0-1,0 1 1,0-1 0,0 1 0,0-1-1,0 1 1,0 0 0,0 0-1,0 0 1,0 0 0,0 0 0,0 0-1,0 1 1,0-1 0,0 1-1,0-1 1,0 1 0,-2 1 0,-1 0 16,1 0 1,-1 1-1,1-1 1,0 1-1,0 0 1,0 0-1,0 0 1,1 1-1,-1-1 1,-5 8-1,0 4-41,0 0 0,1 1 0,-9 24 0,-14 55 0,26-78 15,5-16-5,-5 14 28,1 0 0,0 0 0,-2 28 0,6-39-32,0 1 0,0-1 0,1 1 0,-1-1 0,1 1 1,0-1-1,0 0 0,0 1 0,1-1 0,-1 0 0,1 0 0,0 0 0,0 0 0,1 0 0,-1 0 0,1-1 0,5 7 0,-1-4-5,0 0 0,1-1 1,0 0-1,-1 0 0,2 0 0,-1-1 0,0 0 0,1-1 0,0 0 0,0 0 0,16 2 1,-1-2 13,0 0 0,0-2 1,32-2-1,-45 0-214,-1 0-1,1-1 1,-1 0-1,0-1 1,18-6-1,-21 6-687,-1 0-1,1-1 0,-1 1 0,0-1 1,0 0-1,0-1 0,-1 0 0,1 0 0,5-6 1,4-7-1182,0 1 1014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32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19 195 8704,'3'5'1492,"0"-1"0,0 1 1,1-1-1,-1 1 1,9 6-1,-10-9-1365,1 0-1,-1-1 1,0 1-1,1-1 1,-1 0 0,1 0-1,-1 0 1,1 0-1,0 0 1,-1-1-1,1 1 1,0-1 0,-1 0-1,4 0 1,7 0 41,0 0-1,-1-2 1,0 0 0,18-4 0,-23 4-80,0-1 0,0 1 0,0-1 0,0-1 0,-1 1 0,1-1 1,-1 0-1,10-9 0,-8 6 75,-1-1 0,0 1 0,0-1 0,-1 0 1,9-15-1,-13 20-135,0-1 1,-1 0-1,1 1 1,-1-1-1,0 0 1,0 0-1,-1 0 0,1 0 1,-1 0-1,1 0 1,-1 0-1,-1 1 1,1-1-1,0 0 1,-1 0-1,0 0 1,0 0-1,-2-4 1,2 5-4,0-1 0,-1 1 0,1 0 1,-1 0-1,0-1 0,0 1 0,0 1 1,-1-1-1,1 0 0,-1 0 0,1 1 1,-1 0-1,0-1 0,0 1 0,0 0 1,0 1-1,0-1 0,-7-2 0,7 3 6,-1 0 0,0 0 0,0 1-1,0-1 1,0 1 0,0 0 0,0 0-1,0 0 1,0 1 0,0-1 0,0 1-1,0 0 1,0 0 0,0 1 0,1-1 0,-8 5-1,2-1-35,0 1 1,0 1-1,1 0 0,0 0 0,0 1 0,0-1 1,1 2-1,1-1 0,-9 15 0,-3 7-51,-21 50 0,35-70 69,0 1-1,0 0 0,1 0 1,0 0-1,1 0 1,0 0-1,0 1 0,2-1 1,0 18-1,0-24-2,1 0 0,0 0 0,0-1-1,0 1 1,1 0 0,-1 0 0,1-1-1,0 1 1,1-1 0,-1 0 0,1 0-1,0 0 1,0 0 0,0 0 0,0 0-1,1-1 1,-1 1 0,1-1 0,0 0-1,0 0 1,0-1 0,0 1 0,1-1 0,5 2-1,21 7 173,-1-2-1,1-1 0,1-1 1,52 4-1,-72-11-210,0 0-1,0 0 1,0-1-1,0-1 1,0 0 0,0-1-1,-1 0 1,15-6-1,-14 4-874,0 0 1,-1-1-1,1-1 0,11-9 0,37-27-9218,-39 30 8906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33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384 5 8320,'-4'-1'642,"0"0"1,0 0 0,0 0-1,0 1 1,0 0 0,-1 0-1,1 0 1,0 0 0,0 1-1,0-1 1,0 1-1,-5 1 1,-8 4 411,-24 10 0,29-11-605,-12 5 58,1 1 0,1 1-1,0 1 1,-30 23-1,41-26-434,-1 0 0,1 0 0,1 1-1,0 0 1,1 1 0,0 0 0,0 1-1,-12 24 1,20-32-39,-1-1-1,0 1 1,1-1 0,0 1 0,0-1-1,0 1 1,0 0 0,1 0 0,0-1-1,0 1 1,0 0 0,1 0 0,-1-1-1,1 1 1,0-1 0,1 1 0,-1 0-1,1-1 1,0 0 0,0 1 0,0-1-1,1 0 1,-1 0 0,1 0 0,0-1-1,0 1 1,0-1 0,1 1 0,-1-1-1,1 0 1,0 0 0,0-1 0,0 1-1,0-1 1,0 0 0,0 0-1,1 0 1,-1 0 0,1-1 0,-1 0-1,1 0 1,6 1 0,7-2-186,-1 0 0,0-1 1,0-1-1,0 0 0,0-1 1,0-1-1,0-1 0,-1 0 0,1-1 1,28-15-1,-29 11-1094,0-1 0,0-1-1,-1 0 1,-1-1 0,0 0 0,14-19 0,-3 1 415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33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9600,'-2'9'4502,"-1"0"-2946,8 95 5387,10 50-5020,0 0-1472,9 36-201,-16-152-236,2 0 1,27 67 0,-37-103-62,1-1 0,0 1 1,-1 0-1,1-1 1,0 1-1,0-1 1,0 0-1,0 1 1,0-1-1,0 0 0,1 0 1,-1 1-1,2 0 1,-2-2-74,-1 0 0,1 0 0,0 1-1,0-1 1,0 0 0,0 0 0,0 0 0,-1 0 0,1 0 0,0 0 0,0-1 0,0 1 0,0 0 0,-1 0 0,1-1 0,0 1 0,0 0 0,0-1 0,-1 1 0,1 0 0,0-1 0,-1 1 0,1-1-1,0 0 1,-1 1 0,2-2 0,1-1-457,1 0-1,-1-1 1,0 0-1,0 0 1,0 0-1,3-5 1,8-16-213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5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2332 6912,'0'12'2672,"-1"-9"-2302,1 0 0,0-1 0,-1 1 0,1 0 0,1 0 0,-1 0-1,0-1 1,1 1 0,-1 0 0,1 0 0,0-1 0,0 1-1,1 2 1,6 7 282,-6-9-600,0-1-1,0 1 0,-1-1 1,1 1-1,5 3 0,-6-5 26,0 0 1,0 0-1,1-1 0,-1 1 0,0 0 0,0-1 1,1 1-1,-1-1 0,1 0 0,-1 1 0,0-1 1,1 0-1,-1 0 0,1 0 0,-1 0 1,1 0-1,-1 0 0,1 0 0,-1 0 0,1 0 1,-1-1-1,0 1 0,1-1 0,1 0 0,4-2 228,-1-1-1,1 0 0,10-8 0,2-1-96,17-11 68,-2-1 1,0-1-1,-2-2 0,-1-2 1,47-56-1,146-161 34,-45 64-200,14-13-48,10 13-26,61-18 104,-230 176-110,323-219 341,-227 159-251,-106 68-99,269-164 209,127-11-139,-368 170-81,557-190-5,-181 101 97,1 49 31,-356 59-65,0 3 1,0 3-1,-1 4 0,139 30 0,-156-23 14,-1 3 0,53 23 0,102 57 91,-155-71-170,10 7 25,86 57 0,-110-62-2,-2 1 0,-1 2 0,36 40 0,-59-54 9,-1 0 1,0 2 0,11 20-1,8 12-7,-29-44 100,5 5 15,-8-12-138,0 0 0,0 1 0,1-1-1,-1 0 1,0 0 0,0 1 0,0-1 0,1 0 0,-1 0 0,0 0 0,0 0 0,0 1 0,1-1 0,-1 0-1,0 0 1,0 0 0,1 0 0,-1 0 0,0 0 0,1 0 0,-1 1 0,0-1 0,0 0 0,1 0-1,-1 0 1,0 0 0,1 0 0,-1 0 0,0 0 0,0-1 0,1 1 0,-1 0 0,1 0 0,-1-2-48,1 0 1,-1 0-1,0 0 1,0 0 0,1 0-1,-1 0 1,0 0 0,-1 0-1,1-2 1,0-1-276,0-70-3986,0 45 3712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6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 8064,'1'0'318,"-1"0"0,1 0 0,0-1 1,-1 1-1,1 0 0,0 1 0,-1-1 0,1 0 0,-1 0 1,1 0-1,0 0 0,-1 0 0,1 1 0,-1-1 1,1 0-1,0 0 0,-1 1 0,1-1 0,-1 1 1,1 0-1,0 0 144,-1 0 0,1 1 0,-1-1 1,0 0-1,0 1 0,0-1 1,1 0-1,-1 1 0,-1 1 0,1 0-695,0 2 431,0 0 0,0 0 0,0 0 0,-1-1-1,0 1 1,0 0 0,0-1 0,-1 1-1,0-1 1,1 1 0,-6 6 0,-120 228 724,110-203-727,-12 44 0,27-72-17,1 1 1,-1 0 0,1 0 0,1-1 0,0 16-1,0-7 254,1-15-394,-1 1 1,1 0-1,0-1 1,-1 1-1,1-1 1,0 0-1,0 1 1,1-1-1,-1 0 1,0 0-1,1 1 1,-1-1 0,1 0-1,0 0 1,0-1-1,0 1 1,0 0-1,3 2 1,3 1-14,0 0 0,0 0 0,16 6 0,46 15 151,13 5-134,-4 5 60,-33-19-1,-36-16-138,-11-1-554,0-1 0,0 0 0,1 0 0,-1 0 0,0 0 0,0 1 0,1-1 0,-1 0 0,0-2 0,-2-5-1826,0 0-1,-3-12 1,2 4 1024,-6-19-313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9600,'1'-1'371,"1"-1"0,-1 1 1,0 0-1,0-1 1,1 1-1,-1 0 0,0 0 1,1 0-1,-1 0 1,1 0-1,0 0 0,-1 0 1,1 1-1,0-1 0,-1 0 1,1 1-1,0 0 1,0-1-1,-1 1 0,1 0 1,0 0-1,0 0 0,0 0 1,-1 0-1,3 1 1,0-1-138,1 1 0,-1 0 1,0 0-1,0 0 1,0 1-1,0 0 0,0-1 1,-1 2-1,1-1 1,3 3-1,22 20 228,-1 2 0,35 43 0,0 1-221,92 93-636,-128-130-466,-8-8-2740,-5-11-3995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11136,'-5'9'9461,"-12"17"-7741,-1 2-1739,-1 2 194,0 0-1,-2-2 1,-35 38 0,4-14-55,-79 60 0,108-96 30,15-11-102,1-1-1,-11 11 1,17-14-480,1-2-96,0-1 0,0 1 0,0 0-1,0-1 1,0 1 0,0 0 0,0 0 0,0-1 0,0 1 0,1 0 0,-1 0 0,0-1-1,1 1 1,-1 0 0,1 0 0,1-2 0,-2 2-302,6-13-1287,3-2 1024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9 8064,'-9'-3'637,"0"1"-1,-1 1 1,1 0 0,0 0 0,-1 0-1,1 1 1,-1 1 0,1 0 0,0 0-1,-1 1 1,1 0 0,-10 3 0,9-2-381,-1 1 1,1 1-1,0 0 0,0 0 1,0 0-1,1 2 1,0-1-1,0 1 1,-15 15-1,13-8-39,1-1 0,0 2 0,2-1 0,-1 1 1,2 1-1,0-1 0,-6 21 0,1 3 85,-11 75 0,18-88-195,2 1-1,2 0 1,0 0 0,3 28-1,-1-44-73,1-1 0,0 0 1,0 1-1,1-1 0,0 0 0,1 0 0,0-1 1,1 1-1,0-1 0,0 0 0,1 0 0,0-1 0,9 10 1,-5-8 3,0 0 1,1-2 0,0 1 0,1-1-1,0-1 1,0 0 0,0-1 0,22 8 0,-16-8 17,1-1 0,-1-1 0,1 0 0,0-2 1,34 1-1,-23-4 28,1-2 1,-1-1-1,0-1 1,0-1-1,0-2 0,-1-1 1,48-22-1,7-12 223,-73 37-215,-1-1-1,-1 0 0,1-1 1,-1 0-1,13-16 0,-15 15-45,0 0 0,0 0-1,-1-1 1,0 0 0,-1 0 0,0-1-1,-1 1 1,0-1 0,0 0-1,-2 0 1,1-1 0,1-19 0,-3 1-3,-1 1 0,-1-1 1,-10-58-1,8 72-11,-1 1 0,-1 0 0,0 0 0,-1 0 0,0 1 0,-1-1 0,-1 2 1,0-1-1,-12-13 0,16 21-57,-1 1 0,0 1 0,0-1 0,0 1 0,0 0 1,0 0-1,-1 0 0,0 1 0,0 0 0,0 0 0,0 0 1,0 1-1,-1 0 0,1 0 0,-1 1 0,1-1 1,-1 2-1,-11-1 0,-8 0-302,-46 2-2519,61 0 1409,0 0 1,-1 1-1,1 0 1,-13 5 0,13-2 429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76 9728,'3'-4'698,"0"0"0,0 0 0,0 0 0,-1 0 0,0-1 0,1 1 0,-1-1 0,1-4 0,-3 8-504,0 0 0,0 0-1,0 1 1,0-1 0,0 0 0,0 0-1,-1 1 1,1-1 0,0 0 0,0 0-1,-1 1 1,1-1 0,0 0 0,-1 1-1,1-1 1,-1 0 0,1 1 0,-1-1-1,1 1 1,-1-1 0,1 1 0,-1-1-1,0 1 1,1-1 0,-1 1-1,0 0 1,1-1 0,-2 1 0,-1-2 121,-1 0 0,1 0 0,-1 1 0,-6-2 1,-3 1-178,0 0-1,0 1 1,0 1 0,0 0 0,0 1 0,-18 3 0,1 2 43,-47 16 1,58-15-122,0 1 1,0 0 0,1 1-1,-33 23 1,43-26-75,1 0 0,-1 0 0,2 0 0,-1 1 0,1 0 0,0 0 0,0 0 0,1 1 0,0 0-1,0 0 1,1 1 0,0-1 0,-3 10 0,6-14 10,0 1-1,0-1 0,1 0 1,-1 0-1,1 0 0,0 1 1,0-1-1,1 0 0,-1 0 1,1 0-1,0 0 0,2 7 1,0-5 14,-1 0 0,1-1 0,0 1 0,1-1 0,0 0 0,-1 0 0,9 8 0,1-1 27,0-1 1,2-1 0,-1 0-1,1 0 1,19 8 0,66 26 83,4 1-54,-88-37-62,0 2 0,0-1 0,-1 2 0,14 12 0,-25-19 3,0 0 0,0 0 0,0 0 0,-1 0-1,1 1 1,-1 0 0,0-1 0,-1 1 0,4 7 0,-5-9-3,-1 0 0,1 0 0,0 0 0,-1 0 0,1 0 1,-1 0-1,0 0 0,0 0 0,0 0 0,-1 0 0,1 1 0,-1-1 0,0 0 0,1 0 0,-1-1 1,-1 1-1,1 0 0,-2 3 0,-2 1 20,1 0 0,-2 0 1,1 0-1,-1-1 0,0 0 0,0 0 0,-1 0 1,1-1-1,-1 0 0,-10 5 0,1-2 35,0 0 0,-1-1 0,-33 10 0,35-14-5,0 1 0,-1-2 1,1 0-1,-1 0 0,1-2 0,-1 0 0,1-1 0,-1 0 0,1-1 0,-1-1 0,-23-8 1,36 10-101,0 0 1,-1-1-1,1 1 1,0-1-1,0 0 1,0 0-1,1 0 1,-1 0-1,0-1 1,1 1-1,0-1 1,-1 0-1,1 1 1,0-1-1,0 0 1,0 0-1,1 0 1,-1-1-1,1 1 1,0 0-1,0 0 1,0-1-1,0 1 1,1-1-1,-1 1 1,1-6-1,0 5-304,0 0 0,1 1 0,-1-1 0,1 1 0,0 0 0,0-1 0,0 1 0,1 0 1,-1-1-1,1 1 0,0 0 0,0 0 0,0 0 0,0 1 0,0-1 0,1 0 0,3-3 0,7-3-1011,-2-1 645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1.1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8.98053"/>
      <inkml:brushProperty name="anchorY" value="-556.87964"/>
      <inkml:brushProperty name="scaleFactor" value="0.5"/>
    </inkml:brush>
  </inkml:definitions>
  <inkml:trace contextRef="#ctx0" brushRef="#br0">0 22 13568,'6'-6'4938,"-2"3"-3701,1 1-287,0 1-97,-1-1-224,-1-1 43,0 1-368,-1 0-53,1 1-6,-1 1 54,1 3-22,0 1 11,1 4-37,0 3 10,0 6-154,0 4-70,0 6 86,-1 4-38,0 3-26,-1 1-64,1 3 53,-1 0-59,0-2 16,1-1 70,-1-4-59,0-2-16,1-2-69,1-4 53,0-1 90,2-2-138,0-1 48,0-2 22,2 0 63,1-2-128,0-2-31,2 0 79,0-1-32,1-1 49,0-3 63,1 1-128,-1-2 43,1-1-53,3-1-64,0-2 15,1-1 102,-1-2-32,1 0-208,0-2 214,1-1 36,-1-2-47,-1 0 26,0-3 33,0 0-12,-2 0 81,-1-2 16,-1 1-150,1-1 86,-1 0-33,0 0 6,-1 0 0,0-2 75,0 1 16,-1 0 37,0-2-6,0-2 6,-1-1 75,-1-4-134,-1-1 43,-1-5-53,-1-3 48,-2-3-91,-1-3 101,-1 0-106,-1 1-6,0 3 38,-1 2 21,-1 4 32,0 3 32,0 2-80,-1 4-48,1 3-64,-1 2 48,0 2 16,1 2-6,-1 1-106,1 1 32,0 2-464,0 1-58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10112,'-2'0'872,"1"0"1,0 0-1,0 1 1,0-1-1,0 0 1,0 1-1,0-1 1,-2 1 1744,1 1-1745,-11 10 1469,9-8-2370,1 1 0,0 0 1,0 0-1,-3 6 0,-6 21 262,1 1 1,2 0-1,-8 49 0,12-52-204,1 0 0,2 52 1,2-70-19,1 1 0,0-1 0,1 0 0,1 0 0,0 0 0,0-1 0,1 1 0,1-1 0,9 18 0,-8-21 3,0 0 1,0 0-1,1-1 0,0 1 1,0-2-1,1 1 1,11 7-1,64 33 132,-62-37-93,0 0-1,0-2 1,1 0-1,1-2 1,-1 0-1,27 2 1,-43-7-28,0-1 0,1 0-1,-1 0 1,0-1 0,1 0 0,-1 0 0,0 0-1,0-1 1,0 0 0,0 0 0,0-1 0,0 1-1,0-1 1,-1-1 0,0 1 0,1-1 0,-1 0-1,-1 0 1,1 0 0,-1-1 0,7-8 0,-2 2 53,-1-1 0,-1 0 0,0 0 0,0-1 0,-1 0 0,-1 0 0,0 0 0,4-24 0,-1-3 164,3-68 1,-9-40 385,-2 148-626,0-10 61,-1 0 1,-1 0-1,0 0 1,-3-10-1,2 11-710,1 0 0,0 0 0,1-1 0,-1-9 0,17 23-7272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 10624,'-7'-2'5828,"-11"5"-1955,11 0-3572,0 1 0,0 0 0,0 1 0,1 0 0,-1 0 0,1 0 0,1 1 0,-9 9 0,-3 7-184,-15 25 1,-46 90 493,68-116-615,2 1 0,0 0 0,1 0 1,-7 40-1,13-53 10,0 0 0,1 1 0,0-1 0,0 0 0,1 1 0,0-1 0,1 0 0,0 0 0,0 0 0,1 0 0,5 10 0,-6-14-209,1 0-1,0 0 1,0 0-1,1 0 1,0 0-1,0-1 1,0 1-1,5 3 1,-5-5-427,0 0 0,0-1 0,0 1 0,0-1 0,0 0 0,1 0 0,-1 0 1,1-1-1,-1 0 0,10 2 0,6-2-271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9856,'26'-6'3939,"-18"4"-1943,1 0 1,0 0-1,14 0 1,-19 2-1872,1 1 1,-1-1 0,1 1 0,-1 0-1,1 0 1,-1 0 0,0 0-1,0 1 1,1 0 0,-1 0-1,0 0 1,0 0 0,-1 1 0,1 0-1,0-1 1,-1 1 0,0 1-1,0-1 1,0 0 0,3 5 0,1 2 36,-4-6-125,-1 0 0,1 0 0,-1 0 0,0 0 0,2 6 1,-4-7-33,1-1 1,-1 1 0,0-1-1,0 0 1,0 1 0,0-1-1,0 1 1,0-1 0,-1 1-1,1-1 1,-1 1 0,-2 4-1,0-1-18,0 1 0,0 0-1,-1-1 1,0 0 0,-9 11-1,-29 26-86,15-16 88,-53 55-196,79-80 200,0-1 0,1 0 0,-1 0 0,0 0 0,0 1 0,0-1 0,1 0-1,-1 1 1,0-1 0,1 1 0,0-1 0,-1 1 0,1 1 0,0-2 13,0 0 0,0-1 1,0 1-1,0 0 0,0-1 0,0 1 0,1 0 1,-1-1-1,0 1 0,0-1 0,1 1 1,-1-1-1,0 1 0,1-1 0,-1 1 0,1-1 1,-1 1-1,1-1 0,-1 1 0,1-1 1,-1 0-1,1 1 0,-1-1 0,1 0 0,-1 1 1,1-1-1,-1 0 0,1 0 0,0 1 1,-1-1-1,1 0 0,0 0 0,-1 0 0,1 0 1,0 0-1,21 2 209,-1-2 0,33-2 0,-21 0-141,65-4-2,63-2-500,-155 8-91,-1-1-1,1 1 0,-1-1 0,1 0 1,9-4-1,-13 4-149,0 0-1,0 0 1,0 0 0,0 0 0,0 0-1,0 0 1,2-3 0,-3 3 161,0 0 0,0 0 0,-1 1 1,1-1-1,0 0 0,-1 0 0,1 0 1,-1 0-1,0 0 0,1 0 0,-1 0 1,0 0-1,1 0 0,-1 0 0,0 0 1,0-2-1,0-6-963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10752,'1'-2'591,"0"1"0,1-1 1,-1 1-1,1-1 1,-1 1-1,1 0 0,-1 0 1,1 0-1,2-1 1,-3 1-316,-1 1 0,1-1 0,0 1 0,0 0 0,0 0 0,0 0 0,0-1 0,0 1 0,-1 0 0,1 0 0,0 0 0,0 0 0,0 1 0,0-1 0,0 0 0,0 0 0,0 0 0,-1 1 0,1-1 0,0 0 0,0 1 0,0-1 0,1 2 0,3 2 99,0 0 0,0 1 0,-1-1 0,1 1 0,-1 1 0,6 8 0,17 38 87,-17-32-168,-8-16-257,66 141 833,-58-119-822,-1 0 0,-1 1 0,8 47 0,-16-64-88,1 1 0,-1-1 0,-1 1 1,0-1-1,0 1 0,-1-1 0,0 0 0,-5 12 0,1-4-722,-1 0 0,-1-1-1,-16 25 1,15-29-2650,0 0 1,-21 22 0,28-33 2307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 9088,'-4'-1'461,"0"0"0,0 1 0,-1 0 1,1-1-1,0 2 0,0-1 0,0 0 0,-1 1 1,1 0-1,0 0 0,0 0 0,0 1 1,-6 2-1,-4 3 690,1 1 0,-17 12 0,22-14-699,-2 0-209,1 2 0,-1-1 1,1 1-1,1 1 0,0 0 0,0 0 0,-9 14 1,15-20-203,0 0 0,0 1 0,1-1 0,-1 0 1,1 1-1,0-1 0,0 1 0,0-1 0,0 1 0,1 0 1,-1-1-1,1 1 0,0 0 0,0 0 0,0-1 0,1 1 1,-1 0-1,1-1 0,0 1 0,0-1 0,0 1 1,1-1-1,-1 1 0,1-1 0,0 0 0,0 0 0,3 5 1,6 4 191,1 0 0,1-1 0,-1 0 1,1-1-1,19 11 0,-12-8 1,24 20-1,-42-30-208,1-1 1,-1 1-1,1-1 0,-1 1 0,0 0 0,0 0 0,0 0 1,0 0-1,-1 0 0,3 6 0,-4-7-12,1 0 0,-1-1 0,0 1 1,0 0-1,0 0 0,0 0 0,0-1 0,0 1 0,0 0 0,0 0 0,-1 0 0,1-1 1,-1 1-1,1 0 0,-1-1 0,0 1 0,0 0 0,0-1 0,1 1 0,-2-1 0,-1 3 1,-4 4-39,-1 0 0,-1 0 0,0-1 0,0 0 0,0-1 0,-1 0 0,0 0 0,0-1 1,0 0-1,-1-1 0,-18 5 0,19-7-570,1 0 0,-15 0-1,22-2 380,0 0 0,0 0 0,1 0 0,-1 0 0,0 0-1,0-1 1,0 1 0,1 0 0,-1-1 0,0 1-1,1-1 1,-1 0 0,0 0 0,1 1 0,-1-1 0,1 0-1,-1 0 1,1-1 0,0 1 0,-3-2 0,-1-10-574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11776,'-1'54'7055,"19"39"-2222,0 0-4455,-13-49-961,-1 0 1,-3 1-1,-6 68 0,4-109-216,0 1 0,0-1-1,0 0 1,0 0 0,-1 0-1,1 0 1,-5 7 0,5-9-22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11392,'8'-4'1456,"-2"2"122,1-1-1,-1 1 0,12-3 0,-15 5-1289,-1-1 0,0 1 0,0 0 0,1 0 0,-1 0 0,0 1 0,0-1 0,1 0 0,-1 1 0,0 0 0,0-1 0,0 1 0,0 0 0,0 0 0,4 2 0,-3-1-222,0 1 0,0-1 0,0 1 0,0-1 0,-1 1 0,1 0 0,-1 0 0,0 0 0,0 0 0,0 1 0,0-1 0,0 1 0,-1-1 0,1 1 0,-1-1 0,0 1 0,0 0 0,0 0 0,-1-1 0,1 1 0,-1 0 0,0 0 0,0 0 0,-1 0 0,1-1 0,-1 1 0,1 0 0,-1 0 0,0-1 0,-1 1 0,-2 6 0,-2 2-166,-1-1 1,0 0 0,-1 0-1,0 0 1,0-1 0,-1 0-1,-13 11 1,11-12-310,8-6-136,0 0 0,0 0 0,0 0 0,0 0 0,-1-1 0,1 0 0,-1 0 0,0 0 0,0 0 0,1 0 0,-7 1 0,3-2-277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11008,'3'3'912,"1"1"0,-1-1 0,0 0-1,-1 1 1,1 0 0,-1 0 0,1 0 0,-1 0 0,2 5 0,1 6 651,5 20 1,-4-12-1384,-3-11-98,-1 1 0,0 0 0,0 26-1,-2-6-2855,0-11-2421</inkml:trace>
  <inkml:trace contextRef="#ctx0" brushRef="#br0" timeOffset="1">115 6 8448,'-5'-5'3168,"0"5"-2016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9472,'-6'12'1991,"4"-8"-1563,0 0 0,0 0 1,0 0-1,1 0 0,-1 0 0,1 1 0,0-1 1,0 6-1,1 4 1369,-1-9-1422,1 0 1,0 0-1,1 1 0,-1-1 1,1 0-1,0 0 0,2 6 1,16 59 296,-19-69-672,2 4 141,-1-7 101,3-6-113,14-25 50,8-13-172,-20 36-21,1 1 0,0 0 0,0 0 0,1 1 0,0-1 0,0 2 0,10-8 0,-14 12 81,0 1-1,-1 0 0,1 0 0,0 0 1,0 0-1,0 0 0,0 1 0,0 0 1,8-2-1,-10 3-29,0 0-1,0 0 1,0 0-1,0 1 1,0-1 0,0 0-1,0 1 1,0 0-1,0-1 1,0 1 0,0 0-1,0 0 1,-1 0 0,1 0-1,0 0 1,-1 0-1,1 1 1,-1-1 0,1 1-1,-1-1 1,0 1-1,1-1 1,1 4 0,0 0 62,0 1 0,-1-1 0,1 0 0,-1 1 0,0-1 0,0 1 0,-1-1 0,1 8 0,0 4 90,-1 25-1,2 11 0,-1-43-208,0-1 1,0 1 0,1-1 0,7 15 0,-9-23-43,-1 0 1,0 0-1,1 0 1,-1-1-1,1 1 1,-1 0-1,1 0 1,0-1-1,-1 1 1,1-1-1,0 1 1,-1 0-1,1-1 1,0 1-1,0-1 1,-1 1-1,1-1 1,0 0 0,0 1-1,0-1 1,0 0-1,0 0 1,-1 1-1,1-1 1,0 0-1,0 0 1,0 0-1,1 0 1,3-1-401,-1 0-1,-1 0 1,1 0 0,0 0 0,5-3 0,0 0 303,15-4-364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5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53 5504,'1'-4'1309,"-1"0"0,0-1-1,1 1 1,-1 0 0,-1-9 0,0-1 1120,1 13-2385,0 1 0,0 0 0,0 0 1,0 0-1,0 0 0,0 0 0,0 0 0,-1-1 0,1 1 0,0 0 0,0 0 0,0 0 0,1 0 1,-1 0-1,0 0 0,0-1 0,0 1 0,0 0 0,0 0 0,0 0 0,0 0 0,0 0 0,0 0 1,0-1-1,0 1 0,0 0 0,0 0 0,0 0 0,0 0 0,1 0 0,-1 0 0,0 0 0,0 0 1,0 0-1,0 0 0,0-1 0,0 1 0,0 0 0,1 0 0,3 4 2284,4 10-895,-4 4-1356,-1 0 0,0 1-1,-2-1 1,0 1-1,-2 19 1,1-8-57,-17 176-50,9-138 28,-17 132 2,15-157 0,7-31 0,1-1 0,0 1 0,-2 22 0,4-32 29,0 0 0,0 0 0,0 0 0,1 0 0,-1 0 0,0 0 1,1 0-1,-1 0 0,1 0 0,0 0 0,0 0 0,2 3 0,-3-5-13,1 1 0,0 0 0,0 0 0,0-1 0,0 1 0,0-1 0,0 1 0,0-1 0,0 1 0,0-1 0,0 0 0,0 1 0,0-1 0,0 0 0,0 0 0,0 0 1,0 0-1,0 0 0,1 0 0,-1 0 0,0 0 0,0 0 0,0 0 0,0-1 0,2 0 0,23-6 57,-3 1-14,23-3 1,34-1-29,69-11 34,-128 19-39,0 0 0,38 1 0,-32 1-872,-26-6-4624,-6-1 3276,0 4 1480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1.8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02.98535"/>
      <inkml:brushProperty name="anchorY" value="-1148.80298"/>
      <inkml:brushProperty name="scaleFactor" value="0.5"/>
    </inkml:brush>
  </inkml:definitions>
  <inkml:trace contextRef="#ctx0" brushRef="#br0">44 0 9344,'-1'4'10298,"-1"-1"-9647,-2 3 26,-1 2-458,-1 3 58,1 4 64,-1 3-186,0 5 133,2 5-155,1 4 43,1 3-128,2 2 70,1 2-102,1 0 101,0-1-106,2 0-6,0-2 112,2-3-37,1-3-133,2-3 80,0-2-33,1-4 6,1-2 0,0-2 0,0-4-522,0-2 36,-3-5-1535,-1-1-224,0-4 1386,0-2 251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5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8064,'10'5'11562,"8"-6"-10373,0 0 0,24-7-1,4 0-887,100-15-4,-18 2-216,-106 18-61,0 0-355,29-1 0,-51 4 282,0 0-1,1 0 1,-1 0 0,1 0 0,-1 0 0,0 0 0,1 0 0,-1 0 0,0 0 0,1 0 0,-1 0 0,0 0 0,1 0 0,-1 0 0,0 1-1,1-1 1,-1 0 0,0 0 0,1 0 0,-1 0 0,0 1 0,1-1 0,-1 0 0,0 0 0,0 1 0,1-1 0,-1 0 0,0 0 0,0 1-1,1-1 1,-1 0 0,0 1 0,0-1 0,0 0 0,0 1 0,0 0-217,0 0-1,0 0 1,0 0-1,-1 0 1,1 0-1,0 0 1,-1 0-1,1 0 1,-1 0-1,1 0 1,-1 0 0,0 1-1,-4 4-1772,0 0-1,-10 8 1,0-1 1227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7680,'30'0'10272,"5"0"-5079,143-1-4632,-156-1-593,-1-1 0,36-9 0,-51 11-757,-1-1-1,1-1 1,-1 1 0,0-1-1,0 0 1,0 0 0,0 0-1,0 0 1,7-9 0,-6 2-144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8064,'2'8'8209,"-1"-8"-7753,9 4 2527,16-4-3975,-16 0 1999,45-3-384,59-10-1,6-1-400,-38 13 436,-50 1-159,-30 0-452,-1 0 0,1 1 0,-1-1 0,1 0 0,-1 0-1,1 1 1,-1-1 0,0 0 0,1 1 0,-1 0 0,0-1 0,1 1-1,-1 0 1,2 1 0,-3-2-38,0 0 0,1 1 0,-1-1 0,0 1 0,1-1-1,-1 1 1,0-1 0,0 1 0,1-1 0,-1 1 0,0 0 0,0-1-1,0 1 1,0-1 0,0 1 0,0-1 0,0 1 0,0-1 0,0 1 0,0 0-1,0-1 1,0 1 0,0-1 0,0 1 0,-1-1 0,1 1 0,0-1 0,0 1-1,-1-1 1,1 1 0,0-1 0,-1 1 0,1-1 0,0 1 0,-1-1 0,1 0-1,-1 1 1,-78 79-400,-1 0-220,-40 60 499,60-68 106,16-22 113,43-50-104,0 1 1,1 0-1,-1-1 0,1 1 1,-1 0-1,1 0 0,-1 0 1,1 0-1,-1-1 0,1 1 1,0 0-1,0 0 0,-1 0 1,1 0-1,0 0 0,0 0 1,0 2-1,0-3 2,0 1 1,1 0 0,-1-1-1,0 1 1,1-1-1,-1 1 1,1 0-1,-1-1 1,0 1-1,1-1 1,-1 1-1,1-1 1,-1 1-1,1-1 1,0 1-1,-1-1 1,1 0-1,0 1 1,5 1 35,-1 0 1,0 0-1,1-1 0,10 2 1,-2 0-9,100 18-187,-102-20-75,0 0 1,14-1-1,-5-1-1123,-21 1 1180,1 0 1,-1 0-1,1 0 0,-1 0 0,1 0 0,-1 0 0,1-1 0,-1 1 0,1 0 0,-1 0 0,0 0 1,1-1-1,-1 1 0,1 0 0,-1 0 0,0-1 0,1 1 0,-1 0 0,0-1 0,1 1 0,-1-1 1,0 1-1,0 0 0,1-1 0,-1 1 0,0-1 0,0 1 0,0-1 0,0 1 0,1 0 0,-1-1 1,0 1-1,0-1 0,0 1 0,0-1 0,0 1 0,0-1 0,0 1 0,0-1 0,0 1 1,-1-1-1,-2-13-5540,1 7 4916,-3-7-532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8960,'1'2'4364,"3"8"-1960,-2-7-1974,-1 0 0,1-1 1,-1 1-1,1 0 1,0-1-1,0 1 1,0-1-1,1 0 1,-1 0-1,4 3 1,29 17 947,-16-12-558,16 11 140,20 11-523,-40-21-421,-1 1 0,0-1 0,18 22 0,-19-19-104,59 70-1541,-66-79-821,-6-21-7168,0 13 9963,-1-15-1555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3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9088,'-1'3'1009,"0"0"0,0-1 1,0 1-1,0 0 0,0-1 1,-1 1-1,-2 3 0,-5 10 831,-26 62 539,-3 9-2161,22-47-962,-34 60 0,49-98 591,-7 9-2878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3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6400,'21'-5'7941,"-16"5"-7043,1 0 0,-1 1 0,1 0 0,6 1 0,-6 0-580,0 0-1,0 1 0,0-1 1,-1 1-1,11 8 0,45 29 1150,111 57 0,-137-79-3793,-29-18 1494,-1-4 384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3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5120,'-2'-7'2062,"0"2"-760,1 0 3184,1 539 2895,-5-442-7322,5 933 389,-5-922-309,1 28-262,2 56 217,3-102-71,3-2 159,-2-59-53,-2 37 0,-1-26 50,6 10 354,-5 13-149,4-49-384,-3-6 0,0 0 0,0 0 0,0 0 0,0 1 0,-1-1 0,1 5 0,-1 172-165,6-207-3291,-5 20 832,1 1 0,0-1 0,3-7 0,4-3-1146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3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5376,'-2'0'792,"2"0"-735,0 0 0,-1 0 0,1 0 1,0 0-1,0 0 0,-1 0 0,1 0 0,0 0 1,0 0-1,0 0 0,-1 0 0,1 0 0,0 0 1,0 0-1,-1 0 0,1 0 0,0 0 0,0 0 1,-1 0-1,1 0 0,0 0 0,0 0 0,0-1 1,-1 1-1,1 0 0,0 0 0,0 0 1,0 0-1,-1 0 0,1-1 0,0 1 0,0 0 1,0 0-1,0 0 0,0-1 0,-1 1 0,1 0 1,0 0-1,0-1 0,0 1 0,0 0 0,-6-6 1442,3 0-1076,2 5-361,0 0 0,1 0 1,-1 0-1,0 0 0,1 0 0,-1 0 1,1 0-1,0 0 0,-1-1 0,1 1 0,0 0 1,0 0-1,0 0 0,0-1 0,0-1 1,0-5 604,0-10 5535,15 18-3322,-14 1-2830,0 0 0,1-1 0,-1 1 0,0 0 0,0 0 0,0 0 0,0 0 0,0 0 0,0 0 0,1 2-1,5 6 127,2-1-131,0 1 0,-1 0-1,0 0 1,0 0 0,9 16 0,-6-5 20,18 43 1,-17-30-31,-3 1 0,9 47 0,-1 0 9,-1-28-204,-14-49-680,-1-9 72,0-11-2074,-1 15 2066,1-33-4173,3 15 3973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3:3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5 318 8320,'-4'0'12282,"24"-32"-11199,1-3-858,1 2-1,1 0 1,2 1 0,1 2 0,55-50 0,-65 63-207,-14 14 27,1 0-1,-1 0 0,0 0 1,1 1-1,0 0 1,0-1-1,3-1 0,-6 4-32,0 0 0,0 0 0,0-1 0,0 1 0,1 0 0,-1 0 0,0 0 0,0 0 0,0 0 0,0-1 0,1 1 0,-1 0 0,0 0 0,0 0 0,0 0 0,1 0 0,-1 0 0,0 0 0,0 0 0,1 0 0,-1 0 0,0 0 0,0 0 0,0 0 0,1 0 0,-1 0 0,0 0 0,0 0 0,1 0 0,-1 0 0,0 0 0,0 0 0,0 0 0,1 0 0,-1 1 0,0-1 0,0 0 0,0 0 0,0 0 0,1 0 0,-1 0 0,0 1 0,0-1 0,0 0 0,0 0 0,0 0 0,1 1 0,-1-1 0,0 0 0,0 0 0,0 0 0,0 1 0,0-1 0,0 0 0,0 1 0,-1 7 895,-1-1-3256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0.4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7 4224,'4'-6'6997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2.3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55.15625"/>
      <inkml:brushProperty name="anchorY" value="-2327.85962"/>
      <inkml:brushProperty name="scaleFactor" value="0.5"/>
    </inkml:brush>
  </inkml:definitions>
  <inkml:trace contextRef="#ctx0" brushRef="#br0">1 1 8576,'5'8'6997,"-3"-3"-5787,0 1 118,0 3-496,0 3 16,0 7-218,1 3-449,0 3 224,1 2-63,1 2-108,0 0-74,0-1 16,0 1-53,0-2-64,-1-2-59,0-3 48,-1-1 16,-2-3-118,0-2 38,0-1-314,-1-2 10,0-3-470,0-3 6,0-1-1749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1.1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68.98053"/>
      <inkml:brushProperty name="anchorY" value="-556.87964"/>
      <inkml:brushProperty name="scaleFactor" value="0.5"/>
    </inkml:brush>
  </inkml:definitions>
  <inkml:trace contextRef="#ctx0" brushRef="#br0">0 22 13568,'6'-6'4938,"-2"3"-3701,1 1-287,0 1-97,-1-1-224,-1-1 43,0 1-368,-1 0-53,1 1-6,-1 1 54,1 3-22,0 1 11,1 4-37,0 3 10,0 6-154,0 4-70,0 6 86,-1 4-38,0 3-26,-1 1-64,1 3 53,-1 0-59,0-2 16,1-1 70,-1-4-59,0-2-16,1-2-69,1-4 53,0-1 90,2-2-138,0-1 48,0-2 22,2 0 63,1-2-128,0-2-31,2 0 79,0-1-32,1-1 49,0-3 63,1 1-128,-1-2 43,1-1-53,3-1-64,0-2 15,1-1 102,-1-2-32,1 0-208,0-2 214,1-1 36,-1-2-47,-1 0 26,0-3 33,0 0-12,-2 0 81,-1-2 16,-1 1-150,1-1 86,-1 0-33,0 0 6,-1 0 0,0-2 75,0 1 16,-1 0 37,0-2-6,0-2 6,-1-1 75,-1-4-134,-1-1 43,-1-5-53,-1-3 48,-2-3-91,-1-3 101,-1 0-106,-1 1-6,0 3 38,-1 2 21,-1 4 32,0 3 32,0 2-80,-1 4-48,1 3-64,-1 2 48,0 2 16,1 2-6,-1 1-106,1 1 32,0 2-464,0 1-58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1.8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02.98535"/>
      <inkml:brushProperty name="anchorY" value="-1148.80298"/>
      <inkml:brushProperty name="scaleFactor" value="0.5"/>
    </inkml:brush>
  </inkml:definitions>
  <inkml:trace contextRef="#ctx0" brushRef="#br0">44 0 9344,'-1'4'10298,"-1"-1"-9647,-2 3 26,-1 2-458,-1 3 58,1 4 64,-1 3-186,0 5 133,2 5-155,1 4 43,1 3-128,2 2 70,1 2-102,1 0 101,0-1-106,2 0-6,0-2 112,2-3-37,1-3-133,2-3 80,0-2-33,1-4 6,1-2 0,0-2 0,0-4-522,0-2 36,-3-5-1535,-1-1-224,0-4 1386,0-2 251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2.3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55.15625"/>
      <inkml:brushProperty name="anchorY" value="-2327.85962"/>
      <inkml:brushProperty name="scaleFactor" value="0.5"/>
    </inkml:brush>
  </inkml:definitions>
  <inkml:trace contextRef="#ctx0" brushRef="#br0">1 1 8576,'5'8'6997,"-3"-3"-5787,0 1 118,0 3-496,0 3 16,0 7-218,1 3-449,0 3 224,1 2-63,1 2-108,0 0-74,0-1 16,0 1-53,0-2-64,-1-2-59,0-3 48,-1-1 16,-2-3-118,0-2 38,0-1-314,-1-2 10,0-3-470,0-3 6,0-1-1749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3.1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83.427"/>
      <inkml:brushProperty name="anchorY" value="-3324.4126"/>
      <inkml:brushProperty name="scaleFactor" value="0.5"/>
    </inkml:brush>
  </inkml:definitions>
  <inkml:trace contextRef="#ctx0" brushRef="#br0">0 3 10880,'3'0'4928,"7"-1"-3995,2 0 1253,0 1-1236,0 2 47,1 2-346,1 2 26,3 5-69,1 5-293,0 3 5,0 5 53,-1 4-181,-1 3 91,-1 4-219,-2 3-16,-2 1-6,-3 2-47,-3-2 85,-3 0 11,-3-2-38,-2-2-58,-3-4 53,-3-2 16,-1-3-43,-2-3-21,-1-1 43,1-4 21,1-2-118,1-4 38,1-2-165,1-3 5,1-2-309,1-3-70,2 0-448,1-2-42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6272,'1'-8'14086,"3"7"-13367,1 2-106,-3 1-569,0 1 0,0-1-1,0 1 1,-1-1 0,0 1-1,1-1 1,-1 1 0,0 0 0,0-1-1,1 6 1,3 32 0,-3-20 66,0 12-77,-2 48-1,-1-29-23,1 91 87,0-141-85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4480,'0'-8'12097,"3"8"-9890,4 0-3373,-7 0 1057,1 0 244,5-1 522,-1 1 0,0 1 1,9 1-1,-12-2-584,0 1 1,0 0-1,-1 0 0,1-1 1,0 1-1,-1 0 1,1 0-1,-1 1 1,1-1-1,-1 0 0,1 0 1,-1 1-1,1 1 1,17 18 408,-14-16-429,0 0-1,0 0 1,-1 1-1,0 0 1,0 0-1,-1 0 1,1 0 0,-1 0-1,3 10 1,-1 3 37,0 1 1,-1 0 0,-1 0-1,0 30 1,-3-38-84,1 32-2,-3 0-1,-12 82 1,8-92 43,4-25-17,1 1 1,-1-1-1,0 0 1,-1 0-1,0 1 1,-1-2-1,1 1 1,-2 0-1,-4 8 1,6-15-13,1 0 1,0 0-1,0 0 0,-1 0 1,1 0-1,-4 2 0,-9 6 166,12-7-735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49 5632,'0'-1'392,"0"-1"0,0 1 1,-1 0-1,1 0 0,0 0 0,-1-1 1,1 1-1,-1 0 0,1 0 1,-2-2-1,1 2-53,1 0 1,-1 0-1,1-1 1,-1 1-1,1 0 1,-1-1-1,1 1 1,-1 0-1,1-1 1,0 1-1,0-2 1,-5-14 2860,4 17-3097,1 0 0,-1 0 0,0 0-1,1 0 1,-1 1 0,1-1 0,-1 0 0,0 0 0,1 0 0,-1 1 0,1-1 0,-1 0 0,1 1-1,-1-1 1,1 1 0,-1 0 0,-1 1-105,1 1-1,-1-1 0,1 1 1,0-1-1,0 1 1,0 0-1,1 0 1,-1 0-1,0-1 1,1 6-1,0 33 59,1-19-4,-3 10 21,0 0 0,-9 41 0,0 2 199,9-58-285,-1-1 0,2 1-1,0 0 1,2 21 0,0 12 127,-1-49 120,-8-11-548,4 2 211,0 1 0,0-1 0,1 0 1,0 0-1,-2-11 0,-6-45-48,-1-3 177,-3 4 531,-10-34 529,24 91-739,-1-1 0,1-12 0,0 17 129,1 7-181,0 6-288,1 4 21,0-1 1,5 18 0,-3-17-10,-1-1 0,0 20 1,-1 7 5,-1 1 40,-5 52-1,4-80-63,0 0 0,2 17 0,-1 7-20,0-37-61,0-1 59,0 0 0,0 0-1,-1 0 1,1 0 0,0 0-1,0 0 1,-1-1 0,1 1-1,0 0 1,0 0 0,-1 0-1,1 0 1,0-1 0,0 1-1,0 0 1,0 0 0,-1 0-1,1-1 1,0 1 0,0 0-1,0 0 1,0-1 0,0 1-1,0 0 1,0-1 0,-1 1-1,1 0 1,-5-71-534,5 17 353,5-130-353,-4 147 557,-2 27 160,2 1 0,-1-1 0,4-13 1,-3 16-7,2-9 212,-3 16-361,0 0 0,0 0 0,0 0 0,0-1 0,0 1-1,0 0 1,1 0 0,-1 0 0,0 0 0,0 0 0,0 0 0,0 0 0,0 0 0,0-1 0,1 1 0,-1 0 0,0 0 0,0 0-1,0 0 1,0 0 0,0 0 0,0 0 0,1 0 0,-1 0 0,0 0 0,0 0 0,0 0 0,0 0 0,1 0 0,-1 0 0,0 0 0,0 0-1,8 7 260,-7-3-240,1 0 1,0 0-1,-1 0 0,0 0 0,1 1 0,-2-1 0,1 0 1,0 0-1,-1 1 0,0-1 0,0 1 0,-1 6 0,1 2 24,0 15-31,-5 111 138,4-47 149,2-87-207,-1-307-606,5 242 587,-6 60-73,1 0 0,0-1 0,0 1 1,0 0-1,0-1 0,0 1 0,0 0 0,0-1 0,0 1 0,0 0 0,0-1 0,0 1 0,0-1 0,0 1 0,0 0 0,0-1 0,1 1 0,-1 0 0,0-1 0,0 1 0,0 0 1,0-1-1,1 1 0,-1 0 0,0 0 0,0-1 0,1 1 0,-1 0 0,0 0 0,0-1 0,1 1 0,-1 0 0,0 0 0,1 0 0,-1-1 0,0 1 0,1 0 0,0 0 7,0 1-1,-1-1 0,1 1 0,-1-1 1,1 0-1,0 1 0,-1-1 1,1 1-1,-1 0 0,1-1 0,-1 1 1,0-1-1,1 1 0,-1 0 0,0-1 1,1 1-1,-1 0 0,0-1 0,1 2 1,2 14 95,0-1 0,0 1 0,-2 0 0,0 0 0,-2 26 0,1-13-70,0 1-141,1 3-381,-2 0-1,-9 61 1,0-31-4802,10-45 4544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8832,'4'4'800,"0"1"1,-1-1 0,1 0 0,-1 1-1,3 6 1,-1-4-133,3 8 443,0 0 1,8 24-1,0-2-680,77 145-197,-79-156-265,1-1 0,30 37 0,-34-46 71,-10-16-20,-1 0-1,0 1 1,0-1-1,0 0 1,0 0 0,1 1-1,-1-1 1,0 0-1,0 0 1,0 1-1,1-1 1,-1 0 0,0 0-1,1 0 1,-1 0-1,0 1 1,0-1-1,1 0 1,-1 0 0,0 0-1,1 0 1,-1 0-1,0 0 1,1 0-1,-1 0 1,0 0 0,1 0-1,-1 0 1,0 0-1,1 0 1,-1 0-1,1 0 9,0-1 0,-1 1-1,1-1 1,-1 1-1,1-1 1,-1 0 0,1 1-1,-1-1 1,0 1-1,1-1 1,-1 0 0,0 1-1,1-2 1,7-26 295,-8 25-299,17-90 327,6-29-163,28-51-156,-47 162-570,-3 9 301,0 0 0,0 0 1,-1 0-1,1-1 0,0 1 0,-1 0 1,1-4-1,-1 2-137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 8448,'-2'-1'293,"1"0"0,0 0 0,-1 0 0,1 0 0,-1 0 0,1 0 0,-1 1 1,1-1-1,-1 0 0,0 1 0,1 0 0,-1-1 0,1 1 0,-1 0 0,0 0 0,0 0 0,1 0 0,-1 0 1,0 0-1,1 1 0,-1-1 0,0 0 0,1 1 0,-1-1 0,1 1 0,-1 0 0,1-1 0,-2 2 1,-5 2 140,1 1 0,0 0 1,0 0-1,-6 7 0,8-8-406,0 0 0,0 0-1,1 1 1,0 0-1,0 0 1,0 0-1,1 1 1,0-1-1,0 1 1,0 0 0,0-1-1,1 1 1,0 1-1,0-1 1,1 0-1,0 0 1,-1 9-1,2-10-35,0 0 0,0 1 0,1-1-1,0 0 1,0 0 0,0 1 0,0-1-1,1 0 1,0 0 0,4 9 0,-5-13 30,0 0-1,-1 0 1,1 0 0,0-1 0,0 1 0,0 0-1,0 0 1,0-1 0,0 1 0,0-1 0,0 1 0,0-1-1,0 1 1,0-1 0,0 0 0,0 1 0,0-1-1,0 0 1,0 0 0,0 0 0,1 0 0,-1 0 0,0 0-1,0 0 1,0 0 0,0 0 0,0-1 0,0 1-1,0 0 1,2-1 0,0-1 124,1 1 0,0 0 0,-1-1 1,1 0-1,-1 0 0,1 0 0,4-4 0,1-4 140,0 1 0,-1-1 1,13-22-1,-12 19-101,19-24 0,-27 36-166,0 0 0,0 0 0,0 0 1,0 0-1,0 0 0,0 1 1,0-1-1,0 0 0,1 0 0,-1 1 1,0-1-1,1 1 0,-1-1 0,0 1 1,1 0-1,-1-1 0,1 1 0,-1 0 1,0 0-1,1 0 0,-1 0 1,1 0-1,-1 0 0,0 0 0,1 1 1,-1-1-1,1 0 0,-1 1 0,0-1 1,1 1-1,-1 0 0,0-1 1,0 1-1,0 0 0,1 0 0,-1 0 1,1 1-1,5 5 21,0-1 0,-1 1 0,-1 1 0,9 12 0,-11-17-124,34 59-195,-16-18-5922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10752,'-1'6'8033,"-3"42"-5517,-1 116-1471,5-141-1011,-1 39 104,12 87-1,-8-116-1162,-1 60-1,-2-58 336,1-25-636,6-14-4255,-6 3 4767,0-1 0,0 0 0,0 0 0,0 1 0,1-4-1,3-11-203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33.1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83.427"/>
      <inkml:brushProperty name="anchorY" value="-3324.4126"/>
      <inkml:brushProperty name="scaleFactor" value="0.5"/>
    </inkml:brush>
  </inkml:definitions>
  <inkml:trace contextRef="#ctx0" brushRef="#br0">0 3 10880,'3'0'4928,"7"-1"-3995,2 0 1253,0 1-1236,0 2 47,1 2-346,1 2 26,3 5-69,1 5-293,0 3 5,0 5 53,-1 4-181,-1 3 91,-1 4-219,-2 3-16,-2 1-6,-3 2-47,-3-2 85,-3 0 11,-3-2-38,-2-2-58,-3-4 53,-3-2 16,-1-3-43,-2-3-21,-1-1 43,1-4 21,1-2-118,1-4 38,1-2-165,1-3 5,1-2-309,1-3-70,2 0-448,1-2-42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10880,'4'-5'3443,"-4"4"-3304,0 1 0,0 0 0,1-1 0,-1 1 0,0 0 0,0 0 0,0-1 0,0 1 0,1 0 0,-1 0 0,0-1 0,0 1-1,0 0 1,1 0 0,-1 0 0,0 0 0,0-1 0,1 1 0,-1 0 0,0 0 0,1 0 0,-1 0 0,1 0 0,0 10 2912,2 3-2127,-1-5-623,0-1 0,-1 1 0,1 14 0,-2 376 397,1-368-936,2 0-1,10 46 0,-6-43-719,-7-28 854,2 7-2571,-2-11 2585,0-1 0,0 0 0,0 0 0,0 1 0,0-1 0,1 0 0,-1 0 0,0 0 0,0 1 0,0-1 0,0 0 0,1 0 0,-1 0 0,0 1 0,0-1 0,0 0 0,1 0 0,-1 0 0,0 0 0,0 0 0,0 0 0,1 0 0,-1 1 0,0-1 0,0 0-1,1 0 1,-1 0 0,0 0 0,0 0 0,1 0 0,-1 0 0,0 0 0,0 0 0,1 0 0,-1 0 0,0 0 0,0-1 0,1 1 0,-1 0 0,0 0 0,1 0 0,2-3-619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9728,'3'1'1460,"14"4"3400,-14-5-4764,-1 0 0,0 1 0,1-1 0,-1-1 0,0 1 0,1 0-1,-1 0 1,4-2 0,5-1-18,-6 3 1,0-1 1,-1 0-1,0-1 0,1 1 1,-1-1-1,0 0 0,0 0 1,0 0-1,0-1 0,0 1 0,4-4 1,-4 2-51,0 0 168,1 0-1,-1 0 1,0-1 0,0 0 0,6-9 0,-9 13-124,0-1-1,-1 1 1,1-1-1,-1 1 1,1-1-1,-1 1 1,1-1 0,-1 0-1,0 1 1,0-1-1,0 0 1,0 1 0,0-1-1,0 0 1,-1 1-1,1-1 1,0 1 0,-1-1-1,0 0 1,1 1-1,-1-1 1,0 1-1,1-1 1,-1 1 0,0 0-1,0-1 1,-2 0-1,2 0-26,0 1 0,0 0-1,0-1 1,-1 1 0,1 0-1,0 0 1,-1 0-1,1 0 1,-1 0 0,1 0-1,-1 0 1,0 1 0,1-1-1,-1 0 1,0 1 0,1 0-1,-1-1 1,-3 1 0,2 0-41,1 0 1,0 1 0,-1-1 0,1 1 0,-1-1 0,1 1 0,0 0 0,-1 0 0,1 0 0,0 0 0,0 0-1,-3 3 1,1 0-33,-1 0-1,0 0 0,1 0 1,0 1-1,0 0 1,1-1-1,-1 2 0,1-1 1,0 0-1,-3 8 0,4-7-1,0 0 0,1 0-1,0 0 1,0 0 0,0 0-1,1 1 1,0-1 0,0 0-1,0 1 1,1-1 0,0 0-1,0 0 1,1 0 0,0 0-1,0 0 1,0 0 0,1 0-1,-1 0 1,1-1 0,1 1-1,5 7 1,-7-11-320,0 0 0,-1-1-1,1 1 1,0-1 0,0 1 0,0-1-1,0 1 1,0-1 0,0 0 0,0 0 0,0 0-1,0 0 1,0 0 0,1-1 0,-1 1-1,0-1 1,1 1 0,-1-1 0,1 0 0,-1 0-1,0 0 1,1 0 0,-1-1 0,0 1-1,1 0 1,2-2 0,15-6-808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5888,'15'0'2176,"-10"5"-1664,5-1 192,-5 1 32,0-5-512,5 5-192,0-2-2016,0-3-896,5 5 1440,0-5 704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27 8704,'3'-26'13925,"-5"36"-13604,0 0 0,-1-1 1,0 1-1,-1 0 0,-8 14 1,-31 45 322,23-39-534,-17 22-5,-10 18-76,9-1-38,3 2 0,-32 94 0,66-161-132,-8 24-338,9-27 215,-1 1 0,1-1 0,0 1 0,-1-1 0,1 1 1,0-1-1,0 1 0,0-1 0,0 1 0,1 0 0,-1-1 0,0 1 0,1 1 0,-1-2 134,1-1-1,-1 0 0,0 0 0,0 0 1,0 0-1,1 0 0,-1 0 1,0 0-1,0 0 0,1 0 0,-1 0 1,0 0-1,0 0 0,0 0 0,1 0 1,-1 0-1,0 0 0,0 0 1,0 0-1,1 0 0,-1 0 0,0 0 1,0 0-1,0 0 0,1 0 1,-1 0-1,0 0 0,0 0 0,0-1 1,1 1-1,-1 0 0,0 0 0,0 0 1,0 0-1,0-1 0,1 1 1,6-7-2431,9-11 263,3-6 1098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9600,'1'-1'371,"1"-1"0,-1 1 1,0 0-1,0-1 1,1 1-1,-1 0 0,0 0 1,1 0-1,-1 0 1,1 0-1,0 0 0,-1 0 1,1 1-1,0-1 0,-1 0 1,1 1-1,0 0 1,0-1-1,-1 1 0,1 0 1,0 0-1,0 0 0,0 0 1,-1 0-1,3 1 1,0-1-138,1 1 0,-1 0 1,0 0-1,0 0 1,0 1-1,0 0 0,0-1 1,-1 2-1,1-1 1,3 3-1,22 20 228,-1 2 0,35 43 0,0 1-221,92 93-636,-128-130-466,-8-8-2740,-5-11-3995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11136,'-5'9'9461,"-12"17"-7741,-1 2-1739,-1 2 194,0 0-1,-2-2 1,-35 38 0,4-14-55,-79 60 0,108-96 30,15-11-102,1-1-1,-11 11 1,17-14-480,1-2-96,0-1 0,0 1 0,0 0-1,0-1 1,0 1 0,0 0 0,0 0 0,0-1 0,0 1 0,1 0 0,-1 0 0,0-1-1,1 1 1,-1 0 0,1 0 0,1-2 0,-2 2-302,6-13-1287,3-2 1024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9 8064,'-9'-3'637,"0"1"-1,-1 1 1,1 0 0,0 0 0,-1 0-1,1 1 1,-1 1 0,1 0 0,0 0-1,-1 1 1,1 0 0,-10 3 0,9-2-381,-1 1 1,1 1-1,0 0 0,0 0 1,0 0-1,1 2 1,0-1-1,0 1 1,-15 15-1,13-8-39,1-1 0,0 2 0,2-1 0,-1 1 1,2 1-1,0-1 0,-6 21 0,1 3 85,-11 75 0,18-88-195,2 1-1,2 0 1,0 0 0,3 28-1,-1-44-73,1-1 0,0 0 1,0 1-1,1-1 0,0 0 0,1 0 0,0-1 1,1 1-1,0-1 0,0 0 0,1 0 0,0-1 0,9 10 1,-5-8 3,0 0 1,1-2 0,0 1 0,1-1-1,0-1 1,0 0 0,0-1 0,22 8 0,-16-8 17,1-1 0,-1-1 0,1 0 0,0-2 1,34 1-1,-23-4 28,1-2 1,-1-1-1,0-1 1,0-1-1,0-2 0,-1-1 1,48-22-1,7-12 223,-73 37-215,-1-1-1,-1 0 0,1-1 1,-1 0-1,13-16 0,-15 15-45,0 0 0,0 0-1,-1-1 1,0 0 0,-1 0 0,0-1-1,-1 1 1,0-1 0,0 0-1,-2 0 1,1-1 0,1-19 0,-3 1-3,-1 1 0,-1-1 1,-10-58-1,8 72-11,-1 1 0,-1 0 0,0 0 0,-1 0 0,0 1 0,-1-1 0,-1 2 1,0-1-1,-12-13 0,16 21-57,-1 1 0,0 1 0,0-1 0,0 1 0,0 0 1,0 0-1,-1 0 0,0 1 0,0 0 0,0 0 0,0 0 1,0 1-1,-1 0 0,1 0 0,-1 1 0,1-1 1,-1 2-1,-11-1 0,-8 0-302,-46 2-2519,61 0 1409,0 0 1,-1 1-1,1 0 1,-13 5 0,13-2 429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76 9728,'3'-4'698,"0"0"0,0 0 0,0 0 0,-1 0 0,0-1 0,1 1 0,-1-1 0,1-4 0,-3 8-504,0 0 0,0 0-1,0 1 1,0-1 0,0 0 0,0 0-1,-1 1 1,1-1 0,0 0 0,0 0-1,-1 1 1,1-1 0,0 0 0,-1 1-1,1-1 1,-1 0 0,1 1 0,-1-1-1,1 1 1,-1-1 0,1 1 0,-1-1-1,0 1 1,1-1 0,-1 1-1,0 0 1,1-1 0,-2 1 0,-1-2 121,-1 0 0,1 0 0,-1 1 0,-6-2 1,-3 1-178,0 0-1,0 1 1,0 1 0,0 0 0,0 1 0,-18 3 0,1 2 43,-47 16 1,58-15-122,0 1 1,0 0 0,1 1-1,-33 23 1,43-26-75,1 0 0,-1 0 0,2 0 0,-1 1 0,1 0 0,0 0 0,0 0 0,1 1 0,0 0-1,0 0 1,1 1 0,0-1 0,-3 10 0,6-14 10,0 1-1,0-1 0,1 0 1,-1 0-1,1 0 0,0 1 1,0-1-1,1 0 0,-1 0 1,1 0-1,0 0 0,2 7 1,0-5 14,-1 0 0,1-1 0,0 1 0,1-1 0,0 0 0,-1 0 0,9 8 0,1-1 27,0-1 1,2-1 0,-1 0-1,1 0 1,19 8 0,66 26 83,4 1-54,-88-37-62,0 2 0,0-1 0,-1 2 0,14 12 0,-25-19 3,0 0 0,0 0 0,0 0 0,-1 0-1,1 1 1,-1 0 0,0-1 0,-1 1 0,4 7 0,-5-9-3,-1 0 0,1 0 0,0 0 0,-1 0 0,1 0 1,-1 0-1,0 0 0,0 0 0,0 0 0,-1 0 0,1 1 0,-1-1 0,0 0 0,1 0 0,-1-1 1,-1 1-1,1 0 0,-2 3 0,-2 1 20,1 0 0,-2 0 1,1 0-1,-1-1 0,0 0 0,0 0 0,-1 0 1,1-1-1,-1 0 0,-10 5 0,1-2 35,0 0 0,-1-1 0,-33 10 0,35-14-5,0 1 0,-1-2 1,1 0-1,-1 0 0,1-2 0,-1 0 0,1-1 0,-1 0 0,1-1 0,-1-1 0,-23-8 1,36 10-101,0 0 1,-1-1-1,1 1 1,0-1-1,0 0 1,0 0-1,1 0 1,-1 0-1,0-1 1,1 1-1,0-1 1,-1 0-1,1 1 1,0-1-1,0 0 1,0 0-1,1 0 1,-1-1-1,1 1 1,0 0-1,0 0 1,0-1-1,0 1 1,1-1-1,-1 1 1,1-6-1,0 5-304,0 0 0,1 1 0,-1-1 0,1 1 0,0 0 0,0-1 0,0 1 0,1 0 1,-1-1-1,1 1 0,0 0 0,0 0 0,0 0 0,0 1 0,0-1 0,1 0 0,3-3 0,7-3-1011,-2-1 645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10112,'-2'0'872,"1"0"1,0 0-1,0 1 1,0-1-1,0 0 1,0 1-1,0-1 1,-2 1 1744,1 1-1745,-11 10 1469,9-8-2370,1 1 0,0 0 1,0 0-1,-3 6 0,-6 21 262,1 1 1,2 0-1,-8 49 0,12-52-204,1 0 0,2 52 1,2-70-19,1 1 0,0-1 0,1 0 0,1 0 0,0 0 0,0-1 0,1 1 0,1-1 0,9 18 0,-8-21 3,0 0 1,0 0-1,1-1 0,0 1 1,0-2-1,1 1 1,11 7-1,64 33 132,-62-37-93,0 0-1,0-2 1,1 0-1,1-2 1,-1 0-1,27 2 1,-43-7-28,0-1 0,1 0-1,-1 0 1,0-1 0,1 0 0,-1 0 0,0 0-1,0-1 1,0 0 0,0 0 0,0-1 0,0 1-1,0-1 1,-1-1 0,0 1 0,1-1 0,-1 0-1,-1 0 1,1 0 0,-1-1 0,7-8 0,-2 2 53,-1-1 0,-1 0 0,0 0 0,0-1 0,-1 0 0,-1 0 0,0 0 0,4-24 0,-1-3 164,3-68 1,-9-40 385,-2 148-626,0-10 61,-1 0 1,-1 0-1,0 0 1,-3-10-1,2 11-710,1 0 0,0 0 0,1-1 0,-1-9 0,17 23-7272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 10624,'-7'-2'5828,"-11"5"-1955,11 0-3572,0 1 0,0 0 0,0 1 0,1 0 0,-1 0 0,1 0 0,1 1 0,-9 9 0,-3 7-184,-15 25 1,-46 90 493,68-116-615,2 1 0,0 0 0,1 0 1,-7 40-1,13-53 10,0 0 0,1 1 0,0-1 0,0 0 0,1 1 0,0-1 0,1 0 0,0 0 0,0 0 0,1 0 0,5 10 0,-6-14-209,1 0-1,0 0 1,0 0-1,1 0 1,0 0-1,0-1 1,0 1-1,5 3 1,-5-5-427,0 0 0,0-1 0,0 1 0,0-1 0,0 0 0,1 0 0,-1 0 1,1-1-1,-1 0 0,10 2 0,6-2-271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6272,'1'-8'14086,"3"7"-13367,1 2-106,-3 1-569,0 1 0,0-1-1,0 1 1,-1-1 0,0 1-1,1-1 1,-1 1 0,0 0 0,0-1-1,1 6 1,3 32 0,-3-20 66,0 12-77,-2 48-1,-1-29-23,1 91 87,0-141-85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9856,'26'-6'3939,"-18"4"-1943,1 0 1,0 0-1,14 0 1,-19 2-1872,1 1 1,-1-1 0,1 1 0,-1 0-1,1 0 1,-1 0 0,0 0-1,0 1 1,1 0 0,-1 0-1,0 0 1,0 0 0,-1 1 0,1 0-1,0-1 1,-1 1 0,0 1-1,0-1 1,0 0 0,3 5 0,1 2 36,-4-6-125,-1 0 0,1 0 0,-1 0 0,0 0 0,2 6 1,-4-7-33,1-1 1,-1 1 0,0-1-1,0 0 1,0 1 0,0-1-1,0 1 1,0-1 0,-1 1-1,1-1 1,-1 1 0,-2 4-1,0-1-18,0 1 0,0 0-1,-1-1 1,0 0 0,-9 11-1,-29 26-86,15-16 88,-53 55-196,79-80 200,0-1 0,1 0 0,-1 0 0,0 0 0,0 1 0,0-1 0,1 0-1,-1 1 1,0-1 0,1 1 0,0-1 0,-1 1 0,1 1 0,0-2 13,0 0 0,0-1 1,0 1-1,0 0 0,0-1 0,0 1 0,1 0 1,-1-1-1,0 1 0,0-1 0,1 1 1,-1-1-1,0 1 0,1-1 0,-1 1 0,1-1 1,-1 1-1,1-1 0,-1 1 0,1-1 1,-1 0-1,1 1 0,-1-1 0,1 0 0,-1 1 1,1-1-1,-1 0 0,1 0 0,0 1 1,-1-1-1,1 0 0,0 0 0,-1 0 0,1 0 1,0 0-1,21 2 209,-1-2 0,33-2 0,-21 0-141,65-4-2,63-2-500,-155 8-91,-1-1-1,1 1 0,-1-1 0,1 0 1,9-4-1,-13 4-149,0 0-1,0 0 1,0 0 0,0 0 0,0 0-1,0 0 1,2-3 0,-3 3 161,0 0 0,0 0 0,-1 1 1,1-1-1,0 0 0,-1 0 0,1 0 1,-1 0-1,0 0 0,1 0 0,-1 0 1,0 0-1,1 0 0,-1 0 0,0 0 1,0-2-1,0-6-963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10752,'1'-2'591,"0"1"0,1-1 1,-1 1-1,1-1 1,-1 1-1,1 0 0,-1 0 1,1 0-1,2-1 1,-3 1-316,-1 1 0,1-1 0,0 1 0,0 0 0,0 0 0,0 0 0,0-1 0,0 1 0,-1 0 0,1 0 0,0 0 0,0 0 0,0 1 0,0-1 0,0 0 0,0 0 0,0 0 0,-1 1 0,1-1 0,0 0 0,0 1 0,0-1 0,1 2 0,3 2 99,0 0 0,0 1 0,-1-1 0,1 1 0,-1 1 0,6 8 0,17 38 87,-17-32-168,-8-16-257,66 141 833,-58-119-822,-1 0 0,-1 1 0,8 47 0,-16-64-88,1 1 0,-1-1 0,-1 1 1,0-1-1,0 1 0,-1-1 0,0 0 0,-5 12 0,1-4-722,-1 0 0,-1-1-1,-16 25 1,15-29-2650,0 0 1,-21 22 0,28-33 2307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 9088,'-4'-1'461,"0"0"0,0 1 0,-1 0 1,1-1-1,0 2 0,0-1 0,0 0 0,-1 1 1,1 0-1,0 0 0,0 0 0,0 1 1,-6 2-1,-4 3 690,1 1 0,-17 12 0,22-14-699,-2 0-209,1 2 0,-1-1 1,1 1-1,1 1 0,0 0 0,0 0 0,-9 14 1,15-20-203,0 0 0,0 1 0,1-1 0,-1 0 1,1 1-1,0-1 0,0 1 0,0-1 0,0 1 0,1 0 1,-1-1-1,1 1 0,0 0 0,0 0 0,0-1 0,1 1 1,-1 0-1,1-1 0,0 1 0,0-1 0,0 1 1,1-1-1,-1 1 0,1-1 0,0 0 0,0 0 0,3 5 1,6 4 191,1 0 0,1-1 0,-1 0 1,1-1-1,19 11 0,-12-8 1,24 20-1,-42-30-208,1-1 1,-1 1-1,1-1 0,-1 1 0,0 0 0,0 0 0,0 0 1,0 0-1,-1 0 0,3 6 0,-4-7-12,1 0 0,-1-1 0,0 1 1,0 0-1,0 0 0,0 0 0,0-1 0,0 1 0,0 0 0,0 0 0,-1 0 0,1-1 1,-1 1-1,1 0 0,-1-1 0,0 1 0,0 0 0,0-1 0,1 1 0,-2-1 0,-1 3 1,-4 4-39,-1 0 0,-1 0 0,0-1 0,0 0 0,0-1 0,-1 0 0,0 0 0,0-1 1,0 0-1,-1-1 0,-18 5 0,19-7-570,1 0 0,-15 0-1,22-2 380,0 0 0,0 0 0,1 0 0,-1 0 0,0 0-1,0-1 1,0 1 0,1 0 0,-1-1 0,0 1-1,1-1 1,-1 0 0,0 0 0,1 1 0,-1-1 0,1 0-1,-1 0 1,1-1 0,0 1 0,-3-2 0,-1-10-574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11776,'-1'54'7055,"19"39"-2222,0 0-4455,-13-49-961,-1 0 1,-3 1-1,-6 68 0,4-109-216,0 1 0,0-1-1,0 0 1,0 0 0,-1 0-1,1 0 1,-5 7 0,5-9-22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11392,'8'-4'1456,"-2"2"122,1-1-1,-1 1 0,12-3 0,-15 5-1289,-1-1 0,0 1 0,0 0 0,1 0 0,-1 0 0,0 1 0,0-1 0,1 0 0,-1 1 0,0 0 0,0-1 0,0 1 0,0 0 0,0 0 0,4 2 0,-3-1-222,0 1 0,0-1 0,0 1 0,0-1 0,-1 1 0,1 0 0,-1 0 0,0 0 0,0 0 0,0 1 0,0-1 0,0 1 0,-1-1 0,1 1 0,-1-1 0,0 1 0,0 0 0,0 0 0,-1-1 0,1 1 0,-1 0 0,0 0 0,0 0 0,-1 0 0,1-1 0,-1 1 0,1 0 0,-1 0 0,0-1 0,-1 1 0,-2 6 0,-2 2-166,-1-1 1,0 0 0,-1 0-1,0 0 1,0-1 0,-1 0-1,-13 11 1,11-12-310,8-6-136,0 0 0,0 0 0,0 0 0,0 0 0,-1-1 0,1 0 0,-1 0 0,0 0 0,0 0 0,1 0 0,-7 1 0,3-2-277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11008,'3'3'912,"1"1"0,-1-1 0,0 0-1,-1 1 1,1 0 0,-1 0 0,1 0 0,-1 0 0,2 5 0,1 6 651,5 20 1,-4-12-1384,-3-11-98,-1 1 0,0 0 0,0 26-1,-2-6-2855,0-11-2421</inkml:trace>
  <inkml:trace contextRef="#ctx0" brushRef="#br0" timeOffset="1">115 6 8448,'-5'-5'3168,"0"5"-2016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2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9472,'-6'12'1991,"4"-8"-1563,0 0 0,0 0 1,0 0-1,1 0 0,-1 0 0,1 1 0,0-1 1,0 6-1,1 4 1369,-1-9-1422,1 0 1,0 0-1,1 1 0,-1-1 1,1 0-1,0 0 0,2 6 1,16 59 296,-19-69-672,2 4 141,-1-7 101,3-6-113,14-25 50,8-13-172,-20 36-21,1 1 0,0 0 0,0 0 0,1 1 0,0-1 0,0 2 0,10-8 0,-14 12 81,0 1-1,-1 0 0,1 0 0,0 0 1,0 0-1,0 0 0,0 1 0,0 0 1,8-2-1,-10 3-29,0 0-1,0 0 1,0 0-1,0 1 1,0-1 0,0 0-1,0 1 1,0 0-1,0-1 1,0 1 0,0 0-1,0 0 1,-1 0 0,1 0-1,0 0 1,-1 0-1,1 1 1,-1-1 0,1 1-1,-1-1 1,0 1-1,1-1 1,1 4 0,0 0 62,0 1 0,-1-1 0,1 0 0,-1 1 0,0-1 0,0 1 0,-1-1 0,1 8 0,0 4 90,-1 25-1,2 11 0,-1-43-208,0-1 1,0 1 0,1-1 0,7 15 0,-9-23-43,-1 0 1,0 0-1,1 0 1,-1-1-1,1 1 1,-1 0-1,1 0 1,0-1-1,-1 1 1,1-1-1,0 1 1,-1 0-1,1-1 1,0 1-1,0-1 1,-1 1-1,1-1 1,0 0 0,0 1-1,0-1 1,0 0-1,0 0 1,-1 1-1,1-1 1,0 0-1,0 0 1,0 0-1,1 0 1,3-1-401,-1 0-1,-1 0 1,1 0 0,0 0 0,5-3 0,0 0 303,15-4-364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0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7552,'7'5'12248,"-4"3"-12283,2 2 456,-1 0 1,-1 0-1,1 0 1,-2 0-1,3 13 1,2 11 115,-2-9-343,-1-1-1,1 32 1,-3-18-33,36 279 201,-35-304-356,0-1 0,0 0 0,1 0 0,1-1 0,0 1-1,1-1 1,0 0 0,1 0 0,7 9 0,-12-18-2,0 0 1,-1-1-1,1 1 1,0-1-1,0 0 1,0 1-1,0-1 1,0 0-1,0 0 1,0 0-1,0 0 1,1-1-1,-1 1 1,0-1-1,0 1 1,1-1-1,-1 0 1,0 0-1,1 0 1,-1 0-1,0 0 1,0 0-1,5-2 0,3 0 17,1-1 0,0-1 0,16-8 0,-17 7-9,18-7 24,-1-2 0,0-1 0,-1-1 0,-1-2 0,-1 0 0,0-1 1,-2-2-1,24-26 0,-37 37 2,2-2 97,-1 0 0,0-1-1,-1 0 1,0 0 0,-1-1 0,11-25-1,-14 25-45,-1-1 0,0 0 0,0 0 0,-2 0 1,0 0-1,0 0 0,-2-1 0,0 1 0,-3-22 0,-1 8-18,-17-53 1,16 66-85,-1 0 1,-1 0-1,0 1 0,-16-24 1,22 38-147,0 0 1,0 0-1,0-1 0,1 1 1,-1-1-1,0 1 1,1-1-1,-1 1 0,1-1 1,-1 1-1,1-1 1,0 1-1,-1-3 0,1 3-326,1 0 0,-1 0 1,0 0-1,1 0 0,-1 0 0,1 0 0,-1 0 0,1 0 0,0 1 0,-1-1 0,1 0 0,0 0 0,-1 1 0,1-1 0,0 0 0,0 1 0,0-1 0,1-1 1,9-5-2220,4-10 1280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08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1 712 8576,'0'0'5872,"11"-9"-4123,9-10-1389,-1-1 1,0-1-1,-1-1 1,24-39-1,-20 24-237,-1-2-1,-2 0 0,20-58 1,-31 72-80,-1-1 1,-1 0-1,-1 1 1,-1-2 0,-2 1-1,-1-52 1,-3 67 75,1 1 0,-1 0 0,-7-20 0,8 26-24,0 0 0,0 1 0,-1-1 0,0 1 1,0-1-1,0 1 0,0 0 0,-1-1 0,1 1 0,-1 0 1,1 1-1,-1-1 0,-5-3 0,6 5-70,0 0 1,0 0-1,0 1 1,0-1-1,0 1 1,0 0-1,0 0 0,0 0 1,0 0-1,0 0 1,0 0-1,0 0 0,-1 0 1,1 1-1,0-1 1,1 1-1,-1 0 1,0 0-1,0-1 0,0 1 1,0 0-1,0 0 1,1 1-1,-4 1 0,-2 3 22,-1 1-1,1 0 1,-10 12-1,11-10 24,0-1-1,1 0 0,0 1 0,0 0 0,1 0 1,-5 13-1,-12 62 397,18-72-409,-10 51 220,-6 81 0,16-107-161,3 1 0,0-1 1,11 63-1,-10-94-96,0 0 1,0 0-1,1 0 0,0 0 1,0 0-1,0-1 0,1 1 1,0-1-1,0 0 1,0 1-1,1-1 0,-1-1 1,1 1-1,1 0 0,-1-1 1,1 0-1,-1 0 0,1 0 1,0-1-1,0 0 1,8 4-1,-2-3 30,1 0 0,0 0 0,0-1 0,0-1 1,1 0-1,-1-1 0,1 0 0,-1-1 0,1 0 0,12-2 0,-5-1-187,1-1 0,-1 0 0,0-1-1,0-2 1,24-10 0,-11-1-1858,-30 16 1226,1-1-1,-1 1 1,1-1-1,-1 0 1,0 0-1,3-4 1,-6 7 607,1-1 1,-1 0-1,1 0 0,-1 0 1,1 1-1,-1-1 0,0 0 1,1 0-1,-1 0 0,0 0 1,0 0-1,1-1 1,-5-7-959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08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19 8704,'-5'-19'10202,"5"25"-8965,0 31 49,-6 38-1,2-21-968,3 64 0,1-66-210,1-14-37,0 0-1,12 61 0,-10-83-53,1 0 0,1-1 0,0 0 0,1 0 0,1 0 0,0 0 0,1-1 0,17 23 0,-21-32-340,1 0 0,0 0 0,0 0 0,0-1 0,1 0 0,-1 0 0,1 0 0,0 0 0,0-1-1,0 0 1,1-1 0,-1 1 0,1-1 0,10 2 0,-12-3 27,0-1-1,-1 1 1,1-1 0,0 0-1,-1-1 1,1 1 0,0-1-1,0 1 1,-1-1 0,1-1 0,-1 1-1,1-1 1,-1 0 0,0 0-1,1 0 1,-1 0 0,0-1-1,0 1 1,-1-1 0,1 0-1,5-7 1,-6 8-41,-1-1 1,0 0-1,-1 1 1,1-1-1,0 0 1,1-4-1,3-23-872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4480,'0'-8'12097,"3"8"-9890,4 0-3373,-7 0 1057,1 0 244,5-1 522,-1 1 0,0 1 1,9 1-1,-12-2-584,0 1 1,0 0-1,-1 0 0,1-1 1,0 1-1,-1 0 1,1 0-1,-1 1 1,1-1-1,-1 0 0,1 0 1,-1 1-1,1 1 1,17 18 408,-14-16-429,0 0-1,0 0 1,-1 1-1,0 0 1,0 0-1,-1 0 1,1 0 0,-1 0-1,3 10 1,-1 3 37,0 1 1,-1 0 0,-1 0-1,0 30 1,-3-38-84,1 32-2,-3 0-1,-12 82 1,8-92 43,4-25-17,1 1 1,-1-1-1,0 0 1,-1 0-1,0 1 1,-1-2-1,1 1 1,-2 0-1,-4 8 1,6-15-13,1 0 1,0 0-1,0 0 0,-1 0 1,1 0-1,-4 2 0,-9 6 166,12-7-735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09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11136,'0'10'4224,"3"-7"-3296,7 5 799,-5-3 193,6 0-832,-1-1-224,5-4-448,5 0-128,5-4-160,0-1-1216,6-3-480,-3-5 800,-3 4 384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09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11136,'3'25'5377,"-1"-6"-4488,-1-7-338,0 0 0,1 0 0,3 14 0,2 7-238,4 22-233,4 0 0,33 86 0,-28-92-885,-22-55 1414,-3-4 65,1-1-1,-4-16 0,5 0-157,1 0 0,2-44 1,0 29-290,0 15-165,1 0 0,1 0 0,1 0 0,7-28 0,-9 52-58,0-1 0,1 1 0,-1-1 0,1 1 0,0 0 0,0 0 0,0 0 0,0 0 0,0 0 0,1 0 1,-1 0-1,1 1 0,5-5 0,-3 4-18,-1 0 0,1 1 0,0 0 1,0-1-1,0 2 0,1-1 0,-1 1 1,8-2-1,6 1-1106,0 2-1,0 0 1,1 1-1,20 3 1,-35-3 559,20 2-2926,24 7-1,-18-1 2128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0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113 186 7040,'2'-7'469,"4"-16"992,-1-1 0,-1 1 1,2-38-1,-5 58-1056,-2 0 0,1 0 0,0 0 0,0 0 0,-1 1 0,0-1 0,1 0 0,-1 0 0,0 1 0,0-1 0,-1 0 0,1 1 0,0-1 0,-1 1 0,-2-4 0,3 6-362,0 0 0,1 0 1,-1 0-1,0 0 0,1 0 0,-1 0 0,0 0 1,1 0-1,-1 0 0,0 0 0,1 0 0,-1 1 0,0-1 1,1 0-1,-1 0 0,0 1 0,1-1 0,-1 0 1,1 1-1,-1-1 0,0 0 0,1 1 0,-1-1 1,1 1-1,0-1 0,-1 1 0,1 0 0,-1-1 0,1 1 1,-15 19 361,4-2-230,2 1-1,0 0 0,-9 31 0,-11 61 79,25-92-242,1 1 0,-1 29 0,4-41-26,0 0-1,0-1 1,1 1-1,0 0 0,1 0 1,0-1-1,0 1 1,6 13-1,-7-19-1,0 0 1,0 0-1,1 0 1,-1 0-1,0 0 0,1-1 1,-1 1-1,1 0 1,0-1-1,-1 1 1,1-1-1,0 1 0,0-1 1,0 0-1,0 0 1,0 0-1,0 0 0,1 0 1,-1-1-1,0 1 1,0-1-1,4 1 0,0-1 8,-1 0-1,1 0 1,0-1-1,0 1 0,0-2 1,0 1-1,9-4 0,-4 1 12,0-1-1,-1 0 1,1-1-1,-1 0 1,-1 0-1,1-1 1,-1 0-1,0-1 0,-1 0 1,14-18-1,1-4 69,-2-2 0,18-34 0,3-5 168,-29 50-87,-5 8 135,0 0-1,17-20 1,-25 32-267,1 1-1,-1-1 0,0 1 0,1 0 1,-1-1-1,0 1 0,1-1 0,-1 1 1,0 0-1,1-1 0,-1 1 0,1 0 1,-1-1-1,1 1 0,-1 0 1,1 0-1,-1 0 0,1-1 0,-1 1 1,1 0-1,-1 0 0,1 0 0,0 0 1,-1 0-1,1 0 0,-1 0 0,1 0 1,-1 0-1,1 0 0,-1 0 1,1 0-1,-1 0 0,1 1 0,0-1 1,0 1 19,0 1 1,0-1-1,0 0 1,0 1 0,-1-1-1,1 0 1,0 1 0,-1-1-1,1 1 1,-1-1-1,1 1 1,-1 2 0,12 73 639,4 22-255,-13-82-422,2 1-1,1-1 1,11 26 0,-13-35-93,1 1 1,0-1 0,0 0 0,1-1 0,0 1 0,1-1 0,-1 0 0,2-1 0,-1 1-1,0-1 1,13 7 0,-17-12-258,0 1 0,1-1 0,-1 0 0,1 0 0,-1 0 0,1 0 0,0 0 0,-1-1 0,1 0 0,0 1 0,-1-2 0,1 1 0,0 0 0,5-2 0,-2 0-355,0 0 1,-1 0-1,1-1 1,-1 0-1,0 0 1,11-8 0,22-18-561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1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6656,'18'-16'2464,"-8"11"-1920,16 0 544,-16 5 192,10-4-608,5 4-128,5 0-320,0 0-160,-6 0-2304,1 4-1024,-10 6 1536,-10 6 896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1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10112,'10'0'3872,"0"-4"-3040,16 4 576,-16 0 63,10 0-575,5 0-128,10 0-448,-1 0-128,1 0-128,0 0-1600,1-5-703,-11 2 1119,-10-2 544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2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22 8320,'11'-5'1163,"-9"4"-812,1-1-1,0 1 1,-1-1-1,1 1 1,-1-1-1,1 0 1,3-4 1205,-20 7-949,-1 1 1,1 0-1,0 1 1,1 1-1,-21 7 1,22-7-520,-4 2-86,1 0-1,0 1 1,0 1-1,0 0 1,-17 13-1,26-17 8,0 1-1,0 0 0,0 0 0,1 1 0,0 0 0,0 0 0,0 0 0,1 0 0,0 1 0,0 0 1,1-1-1,-1 1 0,-2 12 0,5-16 38,1 1 1,-1-1-1,1 0 0,0 1 1,0-1-1,0 0 0,1 1 1,-1-1-1,1 0 0,0 0 1,0 0-1,0 1 0,0-1 1,0 0-1,1 0 1,-1 0-1,1-1 0,0 1 1,0 0-1,0-1 0,0 1 1,5 3-1,1 1 148,1 0 0,-1 0 0,1-1-1,1-1 1,15 8 0,90 36 891,21 10-15,-129-56-941,-1 1-1,1 0 1,-1 0 0,1 0 0,6 8 0,-12-11-80,1 0 0,-1 1-1,0-1 1,1 1 0,-1-1 0,0 1 0,0 0-1,0 0 1,0-1 0,-1 1 0,1 0 0,0 0 0,-1 0-1,1 0 1,-1 0 0,0 0 0,1 0 0,-1 0 0,0-1-1,0 1 1,0 0 0,-1 0 0,1 0 0,0 0-1,-1 2 1,-1 0 13,0 0-1,0-1 1,0 1-1,0-1 1,0 1-1,-1-1 1,1 0-1,-1 0 1,0 0-1,0 0 0,-4 2 1,-4 3-7,-24 13 0,-5-2-927,0-1 0,-1-2 0,-44 11 0,81-26 503,-19 3-2795,22-4 2994,1 1-1,-1-1 1,1 0-1,-1 0 1,1 0-1,-1 0 1,1 0-1,-1-1 1,1 1 0,0 0-1,-1 0 1,1 0-1,-1 0 1,1 0-1,-1-1 1,1 1-1,0 0 1,-1 0-1,1-1 1,-1 1-1,1 0 1,0-1 0,-1 1-1,1 0 1,0-1-1,-1 1 1,1-1-1,0 1 1,0 0-1,0-1 1,-1 1-1,1-1 1,0 1-1,0-1 1,0 1 0,0 0-1,0-1 1,0 1-1,0-2 1,4-16-2230,5-11 1184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2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10880,'9'54'5691,"-6"-28"-3894,0 30 0,-3 25-645,15 393 21,-12-434-1177,-3-24-34,2-1 1,-1 0-1,8 27 0,-9-41 35,0 0 0,1-1 0,-1 1 0,0-1 0,0 1 0,1 0 0,-1-1 0,0 1 0,1-1 0,-1 1 0,0-1 0,1 1 0,-1-1 0,1 0 0,0 1 0,-1 0 1,1-1-1,-1 0 0,0 0 1,0 0-1,1 0 0,-1 0 1,0 0-1,1 0 0,-1 0 1,0 0-1,1 0 0,-1 0 1,0 0-1,0 0 0,1 0 1,-1 0-1,0-1 0,1 1 1,-1 0-1,0 0 0,0 0 1,1 0-1,-1-1 0,1 0-5,1 0 0,-1 0 0,0-1 0,0 1 0,1-1 0,-1 1 0,0-1 0,-1 1 0,2-3 0,11-28 8,16-64 0,-20 62 0,21-54 0,-20 66 28,24-37-1,-27 48-9,1 0 1,0 1-1,1 0 1,0 1-1,10-9 1,-17 16 0,0 1 1,0-1 0,0 0 0,1 1-1,-1 0 1,1-1 0,-1 1 0,1 0-1,-1 1 1,1-1 0,0 0 0,-1 1-1,1-1 1,0 1 0,-1 0 0,1 0-1,0 0 1,4 0 0,-4 1 14,0 0 1,0 0-1,-1 1 1,1-1-1,-1 0 0,1 1 1,-1-1-1,1 1 0,-1 0 1,0 0-1,0 0 1,0 0-1,0 0 0,0 1 1,0-1-1,2 5 1,5 10 140,-1 0 0,0 0 0,-2 0 1,7 25-1,11 77 289,-22-111-444,2 22-286,2 36 0,-5-3-5389,-1-61 4908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3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9344,'-9'27'2812,"1"0"0,-5 31 0,7-15-1262,-3 88-1,9-119-1478,0 0-1,1 0 0,0 0 0,1 0 1,6 22-1,-7-31-23,1 1 0,-1-1-1,1 1 1,0-1 0,0 0 0,0 0 0,0 0 0,0 0-1,1 0 1,-1 0 0,1-1 0,0 1 0,0-1 0,0 1-1,0-1 1,0 0 0,1-1 0,-1 1 0,0 0 0,1-1-1,0 0 1,4 2 0,0-2 42,-1 0-1,1 0 1,-1-1-1,1 0 1,0 0-1,-1-1 1,1 0-1,-1 0 1,1-1-1,-1 0 1,0 0-1,1-1 1,-1 0-1,-1 0 1,1 0-1,0-1 1,-1 0 0,0-1-1,1 1 1,-2-1-1,1 0 1,-1-1-1,1 1 1,-2-1-1,1 0 1,-1 0-1,1-1 1,-2 1-1,7-14 1,-5 6-10,0-1 0,0 1 1,-1-1-1,-1 1 0,1-19 1,-3 24-59,0 0 0,-1 0 0,-1 0 0,1 0 1,-2 0-1,1 0 0,-1 0 0,0 0 1,-7-15-1,7 20-105,0 1-1,0-1 1,0 1-1,0 0 1,-1 0 0,1 0-1,-1 0 1,0 0 0,0 1-1,0-1 1,0 1 0,0 0-1,-7-4 1,6 4-319,1 1 0,-1 0 0,0 0 1,1 0-1,-1 0 0,0 0 0,0 1 0,1 0 1,-1-1-1,0 2 0,0-1 0,0 0 1,1 1-1,-1-1 0,0 1 0,0 0 0,1 1 1,-1-1-1,1 1 0,-1-1 0,-4 4 1,-7 8-718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3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10752,'3'0'356,"0"1"1,0-1 0,0 1 0,0 0-1,0 0 1,-1 0 0,1 0 0,0 0-1,-1 0 1,1 1 0,-1-1-1,1 1 1,-1 0 0,0 0 0,0 0-1,1 0 1,-1 0 0,-1 0 0,1 1-1,0-1 1,-1 1 0,1-1-1,-1 1 1,0 0 0,1-1 0,0 5-1,6 31 437,-1 0 0,3 46 0,-5-33-622,1 33-20,-4-47-48,9 58 0,-11-95-100,0 0 1,0 0-1,0 0 0,0 0 1,0 0-1,0 0 1,0 1-1,0-1 0,0 0 1,0 0-1,0 0 0,0 0 1,0 0-1,0 0 1,0 1-1,0-1 0,0 0 1,0 0-1,0 0 0,0 0 1,0 0-1,0 0 0,0 1 1,0-1-1,1 0 1,-1 0-1,0 0 0,0 0 1,0 0-1,0 0 0,0 0 1,0 0-1,0 1 1,0-1-1,1 0 0,-1 0 1,0 0-1,0 0 0,0 0 1,0 0-1,0 0 1,0 0-1,1 0 0,-1 0 1,0 0-1,0 0 0,0 0 1,0 0-1,4-8 149,-1-15 43,4-68-46,11-94-431,-17 174 280,1 1 0,0-1 0,1 1 1,0 0-1,1 0 0,0 0 0,0 1 0,8-13 1,-11 20-49,1 1 0,-1-1 0,1 0 1,-1 1-1,1-1 0,0 1 0,-1 0 1,1 0-1,0-1 0,0 1 0,0 0 0,0 1 1,0-1-1,0 0 0,0 1 0,0-1 1,1 1-1,-1-1 0,0 1 0,0 0 1,0 0-1,5 0 0,-2 1-330,1 0 0,0 0-1,0 0 1,-1 1 0,1 0 0,-1 0-1,8 4 1,3 4-143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4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13312,'2'2'388,"-1"0"0,0 0 1,0 0-1,0 0 0,0 1 1,0-1-1,0 0 0,0 1 0,-1-1 1,1 1-1,-1-1 0,0 0 1,0 1-1,0-1 0,0 3 1,8 117 3925,7 233-1988,-15-315-2308,6 203 36,-2-204-37,1-1 1,2 1-1,2-1 1,16 46 0,-23-78-36,1 0 0,-1-1 1,1 1-1,0-1 1,0 0-1,1 0 1,5 6-1,-7-8-9,0-1 0,1 0 0,-1-1 0,0 1-1,1 0 1,-1-1 0,1 1 0,0-1 0,0 0 0,-1 0-1,1 0 1,0 0 0,0 0 0,0-1 0,0 1 0,0-1-1,4 0 1,-1 0-287,1-1-1,0 0 1,0 0-1,-1-1 1,1 0-1,0 0 0,-1 0 1,0-1-1,10-5 1,-6 2-782,0-1 1,-1 1-1,1-2 0,14-15 0,-14 12 94,14-20-1,1-14-47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49 5632,'0'-1'392,"0"-1"0,0 1 1,-1 0-1,1 0 0,0 0 0,-1-1 1,1 1-1,-1 0 0,1 0 1,-2-2-1,1 2-53,1 0 1,-1 0-1,1-1 1,-1 1-1,1 0 1,-1-1-1,1 1 1,-1 0-1,1-1 1,0 1-1,0-2 1,-5-14 2860,4 17-3097,1 0 0,-1 0 0,0 0-1,1 0 1,-1 1 0,1-1 0,-1 0 0,0 0 0,1 0 0,-1 1 0,1-1 0,-1 0 0,1 1-1,-1-1 1,1 1 0,-1 0 0,-1 1-105,1 1-1,-1-1 0,1 1 1,0-1-1,0 1 1,0 0-1,1 0 1,-1 0-1,0-1 1,1 6-1,0 33 59,1-19-4,-3 10 21,0 0 0,-9 41 0,0 2 199,9-58-285,-1-1 0,2 1-1,0 0 1,2 21 0,0 12 127,-1-49 120,-8-11-548,4 2 211,0 1 0,0-1 0,1 0 1,0 0-1,-2-11 0,-6-45-48,-1-3 177,-3 4 531,-10-34 529,24 91-739,-1-1 0,1-12 0,0 17 129,1 7-181,0 6-288,1 4 21,0-1 1,5 18 0,-3-17-10,-1-1 0,0 20 1,-1 7 5,-1 1 40,-5 52-1,4-80-63,0 0 0,2 17 0,-1 7-20,0-37-61,0-1 59,0 0 0,0 0-1,-1 0 1,1 0 0,0 0-1,0 0 1,-1-1 0,1 1-1,0 0 1,0 0 0,-1 0-1,1 0 1,0-1 0,0 1-1,0 0 1,0 0 0,-1 0-1,1-1 1,0 1 0,0 0-1,0 0 1,0-1 0,0 1-1,0 0 1,0-1 0,-1 1-1,1 0 1,-5-71-534,5 17 353,5-130-353,-4 147 557,-2 27 160,2 1 0,-1-1 0,4-13 1,-3 16-7,2-9 212,-3 16-361,0 0 0,0 0 0,0 0 0,0-1 0,0 1-1,0 0 1,1 0 0,-1 0 0,0 0 0,0 0 0,0 0 0,0 0 0,0 0 0,0-1 0,1 1 0,-1 0 0,0 0 0,0 0-1,0 0 1,0 0 0,0 0 0,0 0 0,1 0 0,-1 0 0,0 0 0,0 0 0,0 0 0,0 0 0,1 0 0,-1 0 0,0 0 0,0 0-1,8 7 260,-7-3-240,1 0 1,0 0-1,-1 0 0,0 0 0,1 1 0,-2-1 0,1 0 1,0 0-1,-1 1 0,0-1 0,0 1 0,-1 6 0,1 2 24,0 15-31,-5 111 138,4-47 149,2-87-207,-1-307-606,5 242 587,-6 60-73,1 0 0,0-1 0,0 1 1,0 0-1,0-1 0,0 1 0,0 0 0,0-1 0,0 1 0,0 0 0,0-1 0,0 1 0,0-1 0,0 1 0,0 0 0,0-1 0,1 1 0,-1 0 0,0-1 0,0 1 0,0 0 1,0-1-1,1 1 0,-1 0 0,0 0 0,0-1 0,1 1 0,-1 0 0,0 0 0,0-1 0,1 1 0,-1 0 0,0 0 0,1 0 0,-1-1 0,0 1 0,1 0 0,0 0 7,0 1-1,-1-1 0,1 1 0,-1-1 1,1 0-1,0 1 0,-1-1 1,1 1-1,-1 0 0,1-1 0,-1 1 1,0-1-1,1 1 0,-1 0 0,0-1 1,1 1-1,-1 0 0,0-1 0,1 2 1,2 14 95,0-1 0,0 1 0,-2 0 0,0 0 0,-2 26 0,1-13-70,0 1-141,1 3-381,-2 0-1,-9 61 1,0-31-4802,10-45 4544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12544,'29'-5'4735,"-9"5"-3679,20 0 608,-25 0 96,16-3-864,9-7-160,9 1-512,6 1-256,1-2 32,-8 6-192,-7-1 64,-11 0-2560,-25 10-1120,-10 9 1985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 8832,'-10'-9'9791,"10"13"-7300,0 4-2169,1 0 1,0 0-1,4 10 1,-1 0-93,14 77 604,32 144 39,-20-110-1081,-20-99-347,-10-30 551,0 0 0,0 0-1,0 0 1,0 1 0,0-1 0,1 0 0,-1 0-1,0 0 1,0 1 0,0-1 0,0 0 0,0 0-1,0 0 1,1 0 0,-1 1 0,0-1 0,0 0-1,0 0 1,1 0 0,-1 0 0,0 0 0,0 0 0,0 1-1,1-1 1,-1 0 0,0 0 0,0 0 0,0 0-1,1 0 1,-1 0 0,0 0 0,0 0 0,1 0-1,-1 0 1,0 0 0,0 0 0,0 0 0,1 0-1,-1 0 1,0 0 0,0-1 0,0 1 0,1 0-1,-1 0 1,0 0 0,0 0 0,1-1 0,-1 1-3,1-1 0,0 0 0,-1 0 1,1 1-1,-1-1 0,1 0 0,-1 0 0,0 0 1,1 0-1,-1 0 0,0-1 0,2-11 24,-1-1 0,-1 1 0,-1-1 0,-3-26 0,2 27-11,-2-26 44,2-69-1,3 87-15,1 0-1,1 0 0,0 0 0,2 1 0,8-23 1,-11 38-35,0 0 0,0 0 0,1 0 0,0 1 0,0-1 1,0 1-1,0-1 0,1 1 0,5-5 0,-7 8 5,0-1-1,0 0 1,0 1 0,1-1-1,-1 1 1,1 0 0,-1 0-1,1 0 1,0 0-1,-1 0 1,1 0 0,0 1-1,0-1 1,0 1-1,-1 0 1,1 0 0,0 0-1,0 0 1,5 1 0,-1 2-7,1-1 1,-1 1 0,1 1 0,-1-1 0,0 1-1,0 0 1,-1 1 0,1-1 0,-1 2 0,6 5-1,8 9-1302,26 33 0,-2 13-8540,-34-56 8624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6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222 142 8064,'3'-2'492,"0"0"1,1-1 0,-2 1-1,1-1 1,0 0 0,0 0-1,-1 0 1,1 0-1,1-4 1,-3 5-198,0 0 0,0 0 0,0-1 0,-1 1-1,1 0 1,0-1 0,-1 1 0,0 0 0,1-1 0,-1 1 0,0-1 0,0 1 0,-1 0 0,1-1-1,0 1 1,-1-1 0,0-2 0,-1 1-57,0 0 0,0 0 0,0 0 1,0 0-1,0 0 0,-1 0 0,0 1 0,1 0 0,-1-1 0,-1 1 0,1 0 0,0 0 0,-1 1 1,-6-5-1,7 6-159,1-1 1,-1 1-1,0 0 1,0 0 0,0 0-1,0 0 1,0 1 0,0-1-1,0 1 1,0-1-1,0 1 1,0 0 0,0 1-1,0-1 1,0 0-1,0 1 1,0 0 0,0 0-1,0 0 1,0 0-1,0 0 1,-4 3 0,-1 1-18,-1 1 0,1 0 0,1 1 0,-1 0 0,1 0 0,0 1 0,1 0 0,0 0 0,0 1 0,-8 16 0,4-5-79,1 1 0,1 1-1,-8 38 1,13-49-9,1 1 0,1-1 0,0 0 1,0 19-1,2-26-28,-1 1 0,0-1 0,1 0 0,0 0 0,0 0 0,0 0 0,1 1 0,-1-2 0,1 1 1,0 0-1,0 0 0,1-1 0,-1 1 0,1-1 0,3 5 0,-4-7 27,1 1 0,-1 0 0,1-1 0,-1 0 0,1 1 0,0-1 0,0 0 0,-1-1 0,1 1 0,0 0 1,0-1-1,0 0 0,0 1 0,0-1 0,0 0 0,0 0 0,0-1 0,0 1 0,0-1 0,-1 1 0,1-1 0,5-2 0,2-1 33,-1 0-1,1 0 1,-1-1-1,0-1 1,9-6-1,-8 3 93,0-1 0,0 0 0,-1 0 0,-1-1-1,0 0 1,13-23 0,-10 16 680,17-22-1,-28 40-771,0 0 0,0-1 0,0 1 0,1 0 0,-1 0 0,0-1 0,1 1 0,-1 0 0,0 0 0,0 0 0,1-1 0,-1 1-1,0 0 1,1 0 0,-1 0 0,0 0 0,1 0 0,-1 0 0,1 0 0,-1 0 0,0 0 0,1 0 0,-1 0 0,0 0 0,1 0 0,-1 0 0,0 0 0,1 0 0,10 8 120,7 18-7,-15-22-115,35 65-2980,-28-53 2032,-5 6 426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6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10752,'11'-5'7148,"-11"5"-7029,-1 11 1531,1 182 472,1-181-2538,-1-1-1,5 20 0,4 4-3213,-8-34 3306,-1 1-1,1-1 0,-1 1 1,1-1-1,0 0 0,0 1 1,-1-1-1,1 0 0,0 1 1,0-1-1,0 0 0,0 0 1,1 0-1,-1 0 0,0 0 1,0 0-1,3 1 0,-3-2 222,0 1 0,0-1 0,0 0 0,0 0 0,0 0 0,0 0 1,0 0-1,0 0 0,0 0 0,0 0 0,0 0 0,0-1 0,0 1 0,0 0 0,0-1 0,0 1 0,-1 0 0,1-1 0,0 1 0,0-1 0,0 0 0,-1 1 0,1-1 0,0 0 0,0 1 0,-1-1 0,1 0 0,-1 0 0,2-1 0,2-4 416,0 0 0,-1-1-1,0 0 1,0 0-1,4-11 1,7-41 2190,-12 49-2183,16-96 3168,9-35 1941,-26 137-5279,0 0 1,1 0-1,0 0 1,-1 0-1,2 0 0,-1 0 1,0 0-1,1 1 1,3-5-1,-5 8-129,-1-1 0,1 0 1,-1 1-1,1-1 0,0 1 1,-1-1-1,1 1 0,0-1 0,-1 1 1,1-1-1,0 1 0,0 0 0,0-1 1,-1 1-1,1 0 0,0 0 0,0 0 1,0 0-1,0-1 0,0 1 0,-1 0 1,1 1-1,0-1 0,0 0 0,0 0 1,0 0-1,-1 0 0,1 1 0,0-1 1,0 0-1,0 1 0,-1-1 0,1 0 1,0 1-1,-1-1 0,1 1 0,0-1 1,-1 1-1,1 0 0,0-1 1,0 2-1,3 3 52,0 0 0,-1 0 0,1 0 0,3 9 0,-5-9-8,32 65 159,31 97 0,-59-152-292,0 0 0,13 24 0,-17-35-209,0-1 0,0 0 0,0 1 0,1-1 0,-1 0 0,1-1 0,0 1 0,-1 0 0,1-1 0,1 0 0,-1 1 0,0-1 0,0 0 0,1-1 0,-1 1 0,1-1 0,4 2 0,-3-2-417,-1-1-1,1 1 1,0-1-1,0 0 1,-1 0-1,1 0 1,0-1-1,6-1 1,-7 0 440,0 0 0,0 0 0,0 0 0,4-4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7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 62 9600,'0'-3'454,"-1"-1"-1,0 1 1,0-1 0,0 0 0,-1 1 0,1 0 0,-1-1 0,0 1-1,0 0 1,-3-5 0,3 6-199,0 1 0,0-1-1,0 0 1,0 1 0,-1-1-1,1 1 1,0 0 0,-1-1 0,1 1-1,-1 0 1,1 1 0,-1-1-1,1 0 1,-1 1 0,0-1-1,-3 1 1,-3-1-18,0 1 0,-1 1 1,1 0-1,0 0 0,0 0 0,0 2 0,0-1 0,0 1 0,0 0 0,0 0 1,1 1-1,-9 6 0,3-1-141,1 0 0,1 1 0,-1 1 0,2 0 0,-1 0 0,-10 16 0,-1 1 13,2 1 0,1 2 1,1-1-1,1 2 0,-16 43 1,33-70-120,-1 0 0,1 0 0,0 0 1,0 1-1,1-1 0,0 0 0,0 0 1,0 1-1,0-1 0,1 0 0,0 1 0,0-1 1,3 9-1,-3-11-4,1 0 1,-1 0-1,0 0 1,1 0-1,0 0 1,0-1-1,0 1 1,0-1-1,0 1 1,0-1-1,1 1 1,-1-1-1,1 0 0,-1 0 1,1-1-1,0 1 1,0 0-1,0-1 1,0 0-1,0 0 1,0 0-1,6 2 1,0-2-8,-1-1 0,0 0 0,0 0 0,1 0 0,-1-1 0,0 0 0,0-1 0,0 0 0,0 0 0,0-1 0,0 1 0,-1-2 0,1 1 0,-1-1 0,8-6 0,-5 3 53,0 0 1,-1-2-1,0 1 1,0-1-1,-1 0 1,0-1-1,0 0 1,-1 0-1,8-16 1,8-23 575,25-86 0,-47 132-534,0 0-1,0 0 1,0 0 0,1 0 0,2-5 0,-4 8-66,0 0 1,0 0 0,1 0 0,-1-1 0,0 1 0,0 0-1,0 0 1,1 0 0,-1 0 0,0 0 0,0 0-1,1 0 1,-1 0 0,0 0 0,0 0 0,0 0 0,1 0-1,-1 0 1,0 0 0,0 0 0,1 0 0,-1 0 0,0 0-1,0 0 1,1 0 0,-1 0 0,0 0 0,0 0-1,0 0 1,1 0 0,-1 0 0,0 1 0,0-1 0,0 0-1,1 0 1,-1 0 0,0 0 0,0 0 0,0 1 0,0-1-1,0 0 1,1 0 0,-1 0 0,0 1 0,0-1-1,0 0 1,0 0 0,0 1 0,0-1 0,0 0 0,0 0-1,0 0 1,0 1 0,0-1 0,3 9 107,-1-1 1,0 1-1,-1 0 0,1 11 1,-1-3 26,34 240 1015,-21-169-1101,15 80-8,-22-138-47,-2-9 11,0 1 1,-2 0-1,0-1 1,-1 41 0,-2-60-5,0 0 0,0 0 0,-1 1 1,1-1-1,-1 0 0,1 0 1,-1 0-1,0 0 0,0 0 1,0 0-1,0 0 0,-1 0 1,1 0-1,0 0 0,-1-1 0,1 1 1,-3 1-1,1-1 3,1 0-1,-1 0 0,0-1 1,0 0-1,0 1 1,0-1-1,0 0 1,0 0-1,-1-1 0,-4 2 1,-5-2-18,1 0-1,0-1 1,-1 0 0,1 0 0,-13-5-1,-2-1-283,1-2 0,-1-1 0,2-1-1,0-1 1,0-1 0,-34-26 0,56 37 309,-10-6-1135,1-1-1,-20-20 0,30 27 751,-1 0 1,1 0-1,0-1 0,1 1 0,-1-1 0,0 1 0,1-1 1,-1 0-1,1 0 0,0 0 0,0 1 0,0-1 0,0 0 0,0 0 1,1 0-1,-1-1 0,1 1 0,0 0 0,0 0 0,1-5 1,7-14-739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7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0 280 9216,'4'10'2271,"-4"-7"-1742,1 0 0,0-1 0,1 1 0,-1 0 0,0 0 0,4 4 1,-4-6-467,0 0 0,0-1 0,0 1 0,0 0 0,0 0 0,1 0 0,-1-1 0,0 1 0,0-1 0,1 1 0,-1-1 0,0 1 0,1-1 1,-1 0-1,1 1 0,-1-1 0,0 0 0,3 0 0,12-1 154,0 0 1,0-1-1,-1 0 1,1-1-1,-1-1 1,0-1-1,0 0 1,0-1 0,-1 0-1,1-2 1,16-10-1,-22 12-49,0-1 0,-1 1 1,1-1-1,-2-1 0,1 0 0,-1 0 0,0 0 0,0-1 1,-1 0-1,-1 0 0,1-1 0,-1 0 0,-1 0 0,0 0 1,0 0-1,-1-1 0,2-12 0,-4 19-102,-1-1 0,0 1 0,0 0 0,0-1 1,-1 1-1,1-1 0,-1 1 0,0 0 0,0 0 0,-1 0 0,-1-5 0,2 6-38,-1 1 0,1-1 0,0 1-1,-1 0 1,0 0 0,1 0 0,-1 0 0,0 0-1,0 0 1,0 0 0,0 0 0,0 1 0,-1-1-1,1 1 1,0 0 0,-1-1 0,1 1 0,-1 0-1,-2 0 1,0 0-12,0 1 0,0-1 0,0 1-1,0 0 1,0 1 0,0 0 0,0-1-1,0 1 1,0 1 0,0-1 0,1 1 0,-1 0-1,1 0 1,-1 0 0,1 1 0,-1-1-1,1 1 1,0 0 0,-4 5 0,-3 2-7,0 1 1,0 0 0,2 1-1,-1 0 1,-8 15 0,8-9 43,1 0 1,1 1 0,0 1 0,2-1 0,0 1 0,1 0 0,1 1 0,0-1-1,1 22 1,2-34-46,1-1-1,0 0 0,0 0 0,1 1 1,0-1-1,1 0 0,3 12 0,-3-15 21,-1 0 0,1 0 0,0 0-1,1-1 1,-1 1 0,0-1 0,1 1 0,0-1-1,0 0 1,0 0 0,0 0 0,0-1-1,1 1 1,5 3 0,2-1 103,0 0 0,0-1 1,1 0-1,-1-1 0,1 0 0,24 3 0,75-3 88,-76-4-423,-31 1-696,1 0 1,0-1-1,-1 1 0,9-4 1,5-4-10810,-12 3 7149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11520,'1'0'314,"0"0"0,-1 0 0,1 1 1,0-1-1,-1 0 0,1 0 0,0 0 0,-1 0 1,1 1-1,0-1 0,-1 0 0,1 1 0,-1-1 1,1 1-1,5 2 327,1-2 305,-1 0 0,1 0-1,0-1 1,10-1 0,2 1-619,47 0 128,94-1-168,-114-2-444,68-11-1,-9-12-3630,-71 17-749,-15 3 2446,-19 6 2013,1 0 0,0-1 0,-1 1 0,1-1 0,-1 1-1,1-1 1,-1 0 0,1 1 0,-1-1 0,1 1 0,-1-1 0,1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9472,'3'1'712,"-1"0"-1,1 1 1,0-1 0,-1 0 0,1-1 0,0 1 0,0 0 0,-1-1 0,1 1-1,0-1 1,4 0 0,33-4 2327,-28 2-2893,214-17 1310,-72 8-1333,-50 6 113,-59 5-3161,-28 0 382,-22-6-2129,-5-2 3766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1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11264,'28'15'3933,"26"14"-1040,-28-11-972,-12-8-1060,24 12 0,31 15-199,-32-16-513,46 19 0,137 49 1029,-216-88-1089,0 1 0,0 0-1,-1 0 1,1 0 0,5 5-1,-8-7-60,0 1 1,-1-1-1,1 1 0,-1-1 0,1 1 0,-1-1 0,1 1 1,-1 0-1,1-1 0,-1 1 0,0 0 0,1-1 0,-1 1 1,0 0-1,0 0 0,1-1 0,-1 1 0,0 0 0,0 0 1,0-1-1,0 1 0,0 0 0,0 0 0,0-1 0,0 1 1,0 0-1,-1 0 0,1-1 0,0 1 0,0 0 0,-1 0 1,1-1-1,0 1 0,-1 0 0,1-1 0,-1 1 0,1-1 1,-1 1-1,0 1 0,-7 6 120,1-1 0,-1 1 1,-1-1-1,-18 11 0,14-9-57,-17 13-1,7-4-73,-24 20 268,-70 70 0,81-66-43,23-25-169,-3 9-52,16-26-611,-3 3 1530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1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565 64 8320,'-1'-5'471,"1"0"0,-1 0 1,0 1-1,-1-1 0,1 0 1,-4-6-1,5 10-312,-1-1-1,-1 1 1,1-1-1,0 1 0,0-1 1,0 1-1,-1 0 1,1 0-1,-1 0 1,1 0-1,-1 0 1,1 0-1,-1 0 0,0 0 1,0 0-1,1 1 1,-1-1-1,0 1 1,0-1-1,1 1 1,-1 0-1,-2 0 1,-15-2 101,0 2 1,0 0 0,0 1 0,0 1-1,0 1 1,1 1 0,-1 0 0,1 1 0,0 1-1,0 1 1,1 0 0,0 2 0,0 0 0,1 0-1,0 2 1,0 0 0,1 1 0,1 0 0,-24 27-1,16-11 130,1 1-1,-29 51 0,41-63-281,0 1-1,2-1 1,0 1-1,2 1 0,-1-1 1,-3 31-1,8-42-104,1 1 0,0-1 0,0 1 0,0-1 0,3 11 0,-3-14-1,1-1 1,0 0-1,0 0 1,0 0 0,1 0-1,-1-1 1,1 1-1,-1 0 1,1-1-1,0 1 1,0-1 0,0 1-1,0-1 1,1 0-1,4 4 1,0-2 7,0-1 1,0 0-1,1 0 1,-1-1-1,1 1 1,-1-2-1,1 1 0,0-1 1,0 0-1,0-1 1,-1 0-1,11-1 1,7-1 27,-1-1 0,40-11 1,-47 9 8,-1-1 1,1 0-1,-1-1 1,0-1-1,-1-1 1,0 0-1,0-1 1,-1 0-1,0-1 1,-1-1-1,0 0 1,-1-1-1,0 0 1,-1-1-1,-1 0 1,0-1-1,-1 0 1,0-1-1,-1 0 1,-1 0-1,8-28 1,-12 33 148,0 1 0,0-1 0,-1 0 1,-1 0-1,0 0 0,0 0 0,-1 0 0,-2-18 0,0 24 19,1 5-90,-1 12 21,0 20 13,1 0 1,5 41 0,14 65 235,13 49-163,32 239-2848,-61-409 2470,3 45-474,-5-55 541,0 0-1,-1 0 1,1 0-1,-1 0 1,-1 0-1,-2 8 1,4-14 71,-1 1 1,0-1 0,1 0 0,-1 1 0,0-1 0,0 0 0,0 0 0,0 0-1,0 1 1,0-1 0,0 0 0,0 0 0,0-1 0,-1 1 0,1 0 0,0 0-1,0-1 1,-1 1 0,1 0 0,-1-1 0,1 0 0,-1 1 0,1-1 0,0 0-1,-1 0 1,1 1 0,-1-1 0,1 0 0,-1-1 0,1 1 0,-3 0 0,-2-2-17,-1 1 1,1-1 0,-1 0-1,1 0 1,-11-6 0,-1-2 136,0-2 0,1 1 0,1-2 0,0 0 0,0-1 0,2-1 0,-1 0 0,2-1 0,-22-33 0,31 42-49,0 0 0,1 0 0,0 0 1,0 0-1,-2-11 0,4 14-38,1 0 0,-1 0 0,1 0 1,-1 0-1,1 0 0,1 0 0,-1 0 0,1 0 1,-1 0-1,1 0 0,0 0 0,2-5 1,1 1 6,0 1 0,1 0 0,-1 0 0,1 1 0,1-1 0,-1 1 0,1 0 0,0 1 0,13-10 0,8-3 9,35-18 0,-38 22-35,43-20-28,20-11-1009,-73 37 172,-14 8 804,0 0 1,0 0 0,0 0 0,0 0 0,1-1 0,-1 1-1,0 0 1,0 0 0,0 0 0,0 0 0,0 0-1,1 0 1,-1 0 0,0 0 0,0 0 0,0 0 0,0 0-1,0 0 1,1 0 0,-1 0 0,0 0 0,0 0 0,0 0-1,0 0 1,1 0 0,-1 0 0,0 0 0,0 0-1,0 0 1,0 0 0,1 0 0,-1 0 0,0 0 0,0 0-1,0 0 1,0 1 0,0-1 0,1 0 0,-1 0 0,0 0-1,0 0 1,0 0 0,0 0 0,0 1 0,0-1-1,0 0 1,0 0 0,0 0 0,0 0 0,1 0 0,-1 1-1,0-1 1,0 0 0,0 0 0,0 0 0,0 0-1,0 1 1,0-1 0,0 0 0,0 0 0,0 0 0,0 0-1,-1 1 1,1-1 0,0 0 0,0 0 0,0 0-1,-5 13-4238,-4 5 2153,3 3 1014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1:5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8832,'4'4'800,"0"1"1,-1-1 0,1 0 0,-1 1-1,3 6 1,-1-4-133,3 8 443,0 0 1,8 24-1,0-2-680,77 145-197,-79-156-265,1-1 0,30 37 0,-34-46 71,-10-16-20,-1 0-1,0 1 1,0-1-1,0 0 1,0 0 0,1 1-1,-1-1 1,0 0-1,0 0 1,0 1-1,1-1 1,-1 0 0,0 0-1,1 0 1,-1 0-1,0 1 1,0-1-1,1 0 1,-1 0 0,0 0-1,1 0 1,-1 0-1,0 0 1,1 0-1,-1 0 1,0 0 0,1 0-1,-1 0 1,0 0-1,1 0 1,-1 0-1,1 0 9,0-1 0,-1 1-1,1-1 1,-1 1-1,1-1 1,-1 0 0,1 1-1,-1-1 1,0 1-1,1-1 1,-1 0 0,0 1-1,1-2 1,7-26 295,-8 25-299,17-90 327,6-29-163,28-51-156,-47 162-570,-3 9 301,0 0 0,0 0 1,-1 0-1,1-1 0,0 1 0,-1 0 1,1-4-1,-1 2-137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11136,'4'55'9472,"0"-11"-7238,-2 114-469,0 9-1455,1-98-324,5 66-3871,-8-112 2701,0-6 549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1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11776,'-1'0'4648,"2"6"-3739,5 18 1464,2 41 0,5 20-2380,-11-76-12,0-1 0,1 0 0,0 1 0,0-1 0,1 0 0,0-1-1,8 12 1,-10-16-8,0-1-1,0 1 1,0-1-1,0 0 1,0 1-1,1-1 1,-1 0-1,1 0 1,-1 0-1,1-1 0,0 1 1,0-1-1,0 0 1,0 1-1,0-1 1,0 0-1,0-1 1,0 1-1,0-1 1,0 1-1,0-1 1,1 0-1,-1 0 1,0 0-1,0 0 1,0-1-1,1 0 0,-1 1 1,0-1-1,0 0 1,0 0-1,0-1 1,0 1-1,-1-1 1,1 1-1,4-4 1,1-2 36,0-1 0,-1 1 0,0-1 0,0 0 0,-1-1 0,6-9 0,-4 3 197,0-1 1,11-29-1,-11 22 238,-1 5 574,4-20 0,-8 29-487,-1 12-151,-1 17-171,9 154-17,-6-142-280,-4-20-571,2 1-1,-1-1 0,2 0 0,7 23 1,-10-34 364,0 0 0,1 0 0,-1 0 0,1 0 1,-1 0-1,1 0 0,0 0 0,-1 0 0,1 0 0,0 0 1,0 0-1,0 0 0,-1 0 0,1-1 0,0 1 0,0 0 1,0 0-1,0-1 0,1 1 0,-1-1 0,0 1 0,0-1 1,0 0-1,0 1 0,0-1 0,1 0 0,-1 0 0,0 0 1,0 0-1,0 0 0,1 0 0,-1 0 0,0 0 0,0 0 1,0-1-1,1 1 0,-1 0 0,2-2 0,17-6-1203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2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12672,'5'32'4735,"0"-15"-3679,5 10 704,-5-14 64,0 4-768,0 1-224,0 4-416,0-3-128,-5-2-160,0 1-224,0 0-96,-5-1-2304,0-3-960,0 4 1728,0-6 929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2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12032,'5'17'4575,"-5"5"-3583,5-4 512,-5-5 32,0 9-736,5 10-96,-5 3-448,5 9-96,0 0-96,0 6-64,0-6 32,0 0-1888,-5-4-800,5-5 1344,-5-8 641</inkml:trace>
  <inkml:trace contextRef="#ctx0" brushRef="#br0" timeOffset="1">90 199 10368,'-10'-13'3936,"10"18"-3040,5-5 2271,-5 5-1887,5-2 64,5 2-640,0 0-256,5-5-256,0 0-160,5 0 64,5-5-288,1 0-96,2-3-3104,-3-1-1375,1 4 2399,-1 2 1184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3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 11904,'-5'-9'8671,"10"13"-6575,-2-2-1928,-1 0 0,-1 1 0,1-1-1,0 1 1,0-1 0,-1 1 0,1-1 0,-1 1-1,0 0 1,0 0 0,0-1 0,0 5 0,6 39 321,-5-30-216,13 180 751,-15-157-1166,3 0 0,0-1 1,3 1-1,12 47 0,-18-85 4,1 0 0,-1 0 0,0 0 1,1 1-1,-1-1 0,1 0 0,-1 0 0,1 0 1,-1 0-1,1 0 0,0 0 0,-1 0 0,1-1 0,0 1 1,0 0-1,0 0 0,-1 0 0,3 0 0,-3 0 45,1-1-1,-1 0 0,1 0 0,-1 0 0,0 0 1,1 0-1,-1 0 0,1 0 0,-1-1 0,0 1 0,1 0 1,-1 0-1,0 0 0,1 0 0,-1 0 0,0-1 1,1 1-1,-1 0 0,0 0 0,1 0 0,-1-1 1,10-13-798,0-15 309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3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12032,'1'1'4649,"5"1"-3699,48 3 4672,77-3-4514,-68-3-1155,-54 1 125,90-4-1882,-49-4-2399,-41 6 1636,1-1-1,16-7 0,-10 1 1358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11392,'2'2'857,"1"-2"0,0 1 0,-1 0 0,1 0 1,0-1-1,3 1 0,-3-1-209,0 0 0,0 1 0,0-1 0,0 1-1,4 1 1,0 1-227,0-1 0,0 0 0,1-1 0,11 2 0,-2-1-355,-10-1-155,0-1 0,0 0 0,0 0-1,13-2 1,12-1-7475,-32 3 7242,1 0 0,-1 0 1,1 0-1,-1 0 1,1 0-1,-1 0 1,1 0-1,-1 1 1,1-1-1,-1 0 1,1 0-1,-1 0 0,1 1 1,-1-1-1,1 0 1,-1 0-1,0 1 1,1 0-1,1 0-22,3 2-866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4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13312,'5'0'4991,"-5"5"-3871,5-5 384,0 4-32</inkml:trace>
  <inkml:trace contextRef="#ctx0" brushRef="#br0" timeOffset="1">31 14 23647,'15'5'736,"-2"-2"-416,3 2-224,-1-1 0,0 1-64,0 0-32,0-5 32,0 0-32,0 0-96,-5 0 64,0 0-544,1 0-256,-1 0-2368,-5-5-1055,5 5 2143,3 0 1056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4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7552,'0'0'2816,"-5"0"0,5 5-1792,5 0 96,5-5-192,4 4-33,6-4-479,5 0-32,10 0-32,-9 0-128,4 0-64,-5 0-64,-1-4-96,1 4-832,-5-5-384,0 5-3007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5T14:47:2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432 242 8320,'4'-2'666,"-1"-1"-1,0 1 1,0-1 0,0 0 0,0 0 0,-1-1 0,1 1-1,-1 0 1,1-1 0,1-5 0,-1 4-194,-1-1-1,0 0 1,-1 0-1,1 0 1,-1 1 0,1-13-1,-2 12-285,0 0 0,0 0 0,0-1 0,-1 1 0,0 0 0,0 0-1,-1 1 1,0-1 0,0 0 0,0 0 0,-1 1 0,1-1 0,-1 1 0,-1 0-1,-5-7 1,5 7-70,-1 0-1,0 1 1,0 0-1,0 0 0,0 0 1,-1 0-1,0 1 0,0 0 1,0 0-1,0 1 1,0-1-1,0 1 0,-1 1 1,-6-2-1,5 2-86,1 1-1,0 0 1,-1 0-1,1 1 1,0-1-1,-1 2 1,1-1-1,0 1 1,0 0-1,0 0 1,0 1-1,-9 5 1,-2 2-23,1 1 0,1 0 0,0 2 1,0 0-1,1 0 0,-13 17 0,7-6 17,2 1-1,0 2 1,-15 28-1,29-46-40,0 1 1,1-1-1,0 1 0,1 0 0,0 0 1,0 0-1,1 0 0,-1 16 1,3-23 9,0 1 0,0 0 0,0 0 0,0 0 0,1 0 1,-1-1-1,1 1 0,0 0 0,0-1 0,1 1 1,-1 0-1,1-1 0,0 0 0,0 1 0,0-1 0,0 0 1,0 0-1,1 0 0,-1 0 0,1 0 0,0-1 1,0 1-1,0-1 0,0 0 0,5 3 0,-2-2 3,0-1-1,-1 0 1,1-1-1,0 1 1,0-1-1,0 0 1,0-1-1,1 1 0,-1-1 1,0 0-1,6-2 1,12-1 87,33-10 0,-42 9-62,4 0-10,0-2 0,-1 0 0,1-1 0,18-10 0,-30 13-4,0-1 1,0 1-1,0-1 0,-1 0 1,0-1-1,0 0 1,0 0-1,0 0 0,-1 0 1,0-1-1,-1 0 1,5-9-1,-4 6 123,0-1 0,-1 0 0,-1 0 1,0-1-1,-1 1 0,0-1 0,0 1 0,-1-17 1,0 47-60,1 0 0,1 0 1,1 0-1,7 23 1,25 68 160,12 42-57,32 197-1225,-76-329 737,-1 0-1,-1 0 0,-1 1 1,-3 38-1,2-55 291,-1 0 0,0 0 0,-1 0 1,1 0-1,-1 0 0,1-1 0,-1 1 0,0-1 0,0 1 0,-1-1 1,1 0-1,-1 1 0,0-1 0,0-1 0,0 1 0,0 0 0,0-1 0,-6 4 1,-2 0-23,0 0 0,-1-1 0,0 0 0,-19 5 0,6-3 150,-1-1 0,1-2-1,-33 3 1,44-7-35,0 0 0,0 0-1,1-1 1,-1-1 0,1 0 0,-1-1 0,-25-9 0,31 9-46,0-1 0,1 0 0,-1-1 0,1 0 0,0 0 1,0 0-1,1-1 0,0 0 0,0 0 0,0-1 1,1 1-1,-1-1 0,2-1 0,-1 1 0,-5-14 0,7 15-35,1 0 0,0 0 0,0-1 0,1 1 0,0 0 0,0-1 0,0 1 0,1-1 0,0 1 0,0-1 0,1 1 0,0 0 0,0-1 0,0 1 0,1 0 0,0-1 0,0 1 0,0 0 0,1 1 0,0-1 0,6-9 0,-1 6 17,-1 0-1,1 1 1,1-1-1,-1 2 1,1-1-1,1 1 1,-1 1-1,16-8 1,11-4-22,40-14 0,-61 26 0,43-14-778,118-23 0,-169 42 104,13-3-2195,-19 4 2732,-1 0-1,1-1 0,-1 1 0,1 0 1,0 0-1,-1 0 0,1 0 1,-1 1-1,1-1 0,-1 0 0,1 0 1,-1 0-1,1 0 0,-1 0 1,1 1-1,-1-1 0,1 0 0,-1 0 1,1 1-1,-1-1 0,1 0 1,-1 1-1,0-1 0,1 1 0,-1-1 1,1 1-1,-1 0 0,1 7-847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7A75-29C1-46B0-92FD-CFB3812A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B64AE-728F-4307-A7F0-28C8602F2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430C-C154-4ADE-854E-1BC8FE54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DDCA6-2D9E-46FC-A516-FC5C6FF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2E8A-D1D2-4C45-80C3-CDC9D4D6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9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5F33-086F-4F04-8A53-3A4BFBDA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B3857-255E-4356-9C48-1A394B19D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D563-7E68-4053-8B79-AB79B9C7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EA635-B238-47A8-8B9B-21657D15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21F01-96EF-421E-AA12-209EFE2A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D8853-D5A6-47DB-9B47-C30936761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15B41-7685-409C-AE63-B85A77037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3E98-D086-4A30-90BD-616C183E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22A50-AE19-4952-82BF-13F91E6B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6416F-15EE-4091-8511-E74831A3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B1F0-963D-46EA-A6F8-E3628C4B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C631-00EF-4F6E-871A-D957B9F79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56A8E-5610-4596-AF53-5B3CD8BD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02128-1B93-4E63-813A-6CD915D6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ED55-3A34-48BA-AD3E-38141FEA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D91-1DC9-466B-8B6C-47577198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AD30-D4A6-412A-A522-7E8BAA701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A54FF-CA92-46B0-8F10-DF63E148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0BF8-706D-4606-B2FE-096591EA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7DA1A-AFA3-4D39-BDA9-251D2D9D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2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DDAF-41A2-4C74-8E47-741435F2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12E9-FFA5-4B6F-9D64-E8C84F8B9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2BD0D-D634-4391-BB1B-22A3BD24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AD4B-E09F-4F8B-8AD6-3462ACC2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4C039-ADEA-4942-AA03-BDAA8908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F0C16-4CC1-4358-931F-1C28333D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1276-A6A1-4A35-BA3F-BA1030B9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E77B0-EA89-4733-8AFE-CBE976FF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1C08F-A9CD-448A-97BE-004898178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7CB96-0382-4D39-9D3F-739FBC80D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C4E67-3D87-47C8-86D0-D4A6DEFCD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38F75-F2E9-462A-875F-B91A1707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E6BAB-8100-44CF-A7D4-653A77883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61C23-CB4F-40CD-BC33-181CE747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0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C3AA-9CF9-4A13-9811-F5EA0C81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925F4-2710-4AC7-ABD2-3DCBF029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97E27-308E-4142-A17E-83BA3AA4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C2EA4-7AAF-4476-B7CA-91CA570D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09D5-6263-4EB6-880D-FA7C44D1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5D47A-C8E6-4101-BE6F-64BCFED7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5F8F-3EC9-4A1C-989E-2DA65666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1393-7D73-4120-B504-E19543A4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2DCA-638C-499C-9FF8-6BA7ABBE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90ED1-3A37-446F-A948-6DED9A19E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0A248-5DF5-4382-9695-1B342D81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C888C-9830-4854-A099-E30193BC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17681-FF81-4389-B697-05BF1CE3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6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DA35-60FE-4074-8AA8-0AB8D7C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5B3A-5364-48F2-A158-C7D77B7FB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2950D-37B7-41E2-9DBD-7FCEBFD97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C6C3D-C08A-482C-B25D-F257C6E3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6B503-7C39-4B59-9D05-4FDC345B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4DEC0-5FA0-4299-BBF6-4661A6A4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B37B8-1AC5-4A7E-A402-456F9752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6A95B-000D-40D0-B138-127322812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E6D9-D77D-440D-BD25-D81BD4CDF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E387F-BC95-4C75-91C9-12E5F94E51ED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79F1-2084-4D8E-9898-79BFB94A4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42D8E-5C53-4A7A-AE93-D2F4B6862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2725-6D3A-40D9-A799-809A46CC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57.xml"/><Relationship Id="rId21" Type="http://schemas.openxmlformats.org/officeDocument/2006/relationships/customXml" Target="../ink/ink48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61.xml"/><Relationship Id="rId50" Type="http://schemas.openxmlformats.org/officeDocument/2006/relationships/image" Target="../media/image26.png"/><Relationship Id="rId55" Type="http://schemas.openxmlformats.org/officeDocument/2006/relationships/customXml" Target="../ink/ink65.xml"/><Relationship Id="rId7" Type="http://schemas.openxmlformats.org/officeDocument/2006/relationships/customXml" Target="../ink/ink41.xml"/><Relationship Id="rId12" Type="http://schemas.openxmlformats.org/officeDocument/2006/relationships/image" Target="../media/image7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52.xml"/><Relationship Id="rId41" Type="http://schemas.openxmlformats.org/officeDocument/2006/relationships/customXml" Target="../ink/ink58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3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56.xml"/><Relationship Id="rId40" Type="http://schemas.openxmlformats.org/officeDocument/2006/relationships/image" Target="../media/image21.png"/><Relationship Id="rId45" Type="http://schemas.openxmlformats.org/officeDocument/2006/relationships/customXml" Target="../ink/ink60.xml"/><Relationship Id="rId53" Type="http://schemas.openxmlformats.org/officeDocument/2006/relationships/customXml" Target="../ink/ink64.xml"/><Relationship Id="rId58" Type="http://schemas.openxmlformats.org/officeDocument/2006/relationships/image" Target="../media/image30.png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62.xml"/><Relationship Id="rId57" Type="http://schemas.openxmlformats.org/officeDocument/2006/relationships/customXml" Target="../ink/ink66.xml"/><Relationship Id="rId10" Type="http://schemas.openxmlformats.org/officeDocument/2006/relationships/image" Target="../media/image6.png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customXml" Target="../ink/ink42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51.xml"/><Relationship Id="rId30" Type="http://schemas.openxmlformats.org/officeDocument/2006/relationships/image" Target="../media/image16.png"/><Relationship Id="rId35" Type="http://schemas.openxmlformats.org/officeDocument/2006/relationships/customXml" Target="../ink/ink55.xml"/><Relationship Id="rId43" Type="http://schemas.openxmlformats.org/officeDocument/2006/relationships/customXml" Target="../ink/ink59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customXml" Target="../ink/ink63.xml"/><Relationship Id="rId3" Type="http://schemas.openxmlformats.org/officeDocument/2006/relationships/customXml" Target="../ink/ink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.xml"/><Relationship Id="rId18" Type="http://schemas.openxmlformats.org/officeDocument/2006/relationships/image" Target="../media/image171.png"/><Relationship Id="rId26" Type="http://schemas.openxmlformats.org/officeDocument/2006/relationships/image" Target="../media/image211.png"/><Relationship Id="rId39" Type="http://schemas.openxmlformats.org/officeDocument/2006/relationships/customXml" Target="../ink/ink85.xml"/><Relationship Id="rId21" Type="http://schemas.openxmlformats.org/officeDocument/2006/relationships/customXml" Target="../ink/ink76.xml"/><Relationship Id="rId34" Type="http://schemas.openxmlformats.org/officeDocument/2006/relationships/image" Target="../media/image251.png"/><Relationship Id="rId42" Type="http://schemas.openxmlformats.org/officeDocument/2006/relationships/image" Target="../media/image290.png"/><Relationship Id="rId47" Type="http://schemas.openxmlformats.org/officeDocument/2006/relationships/customXml" Target="../ink/ink89.xml"/><Relationship Id="rId50" Type="http://schemas.openxmlformats.org/officeDocument/2006/relationships/image" Target="../media/image330.png"/><Relationship Id="rId55" Type="http://schemas.openxmlformats.org/officeDocument/2006/relationships/customXml" Target="../ink/ink93.xml"/><Relationship Id="rId63" Type="http://schemas.openxmlformats.org/officeDocument/2006/relationships/customXml" Target="../ink/ink97.xml"/><Relationship Id="rId68" Type="http://schemas.openxmlformats.org/officeDocument/2006/relationships/image" Target="../media/image420.png"/><Relationship Id="rId76" Type="http://schemas.openxmlformats.org/officeDocument/2006/relationships/image" Target="../media/image460.png"/><Relationship Id="rId7" Type="http://schemas.openxmlformats.org/officeDocument/2006/relationships/customXml" Target="../ink/ink69.xml"/><Relationship Id="rId71" Type="http://schemas.openxmlformats.org/officeDocument/2006/relationships/customXml" Target="../ink/ink101.xml"/><Relationship Id="rId2" Type="http://schemas.openxmlformats.org/officeDocument/2006/relationships/image" Target="../media/image48.png"/><Relationship Id="rId16" Type="http://schemas.openxmlformats.org/officeDocument/2006/relationships/image" Target="../media/image161.png"/><Relationship Id="rId29" Type="http://schemas.openxmlformats.org/officeDocument/2006/relationships/customXml" Target="../ink/ink80.xml"/><Relationship Id="rId11" Type="http://schemas.openxmlformats.org/officeDocument/2006/relationships/customXml" Target="../ink/ink71.xml"/><Relationship Id="rId24" Type="http://schemas.openxmlformats.org/officeDocument/2006/relationships/image" Target="../media/image201.png"/><Relationship Id="rId32" Type="http://schemas.openxmlformats.org/officeDocument/2006/relationships/image" Target="../media/image241.png"/><Relationship Id="rId37" Type="http://schemas.openxmlformats.org/officeDocument/2006/relationships/customXml" Target="../ink/ink84.xml"/><Relationship Id="rId40" Type="http://schemas.openxmlformats.org/officeDocument/2006/relationships/image" Target="../media/image280.png"/><Relationship Id="rId45" Type="http://schemas.openxmlformats.org/officeDocument/2006/relationships/customXml" Target="../ink/ink88.xml"/><Relationship Id="rId53" Type="http://schemas.openxmlformats.org/officeDocument/2006/relationships/customXml" Target="../ink/ink92.xml"/><Relationship Id="rId58" Type="http://schemas.openxmlformats.org/officeDocument/2006/relationships/image" Target="../media/image370.png"/><Relationship Id="rId66" Type="http://schemas.openxmlformats.org/officeDocument/2006/relationships/image" Target="../media/image410.png"/><Relationship Id="rId74" Type="http://schemas.openxmlformats.org/officeDocument/2006/relationships/image" Target="../media/image450.png"/><Relationship Id="rId79" Type="http://schemas.openxmlformats.org/officeDocument/2006/relationships/customXml" Target="../ink/ink105.xml"/><Relationship Id="rId5" Type="http://schemas.openxmlformats.org/officeDocument/2006/relationships/customXml" Target="../ink/ink68.xml"/><Relationship Id="rId61" Type="http://schemas.openxmlformats.org/officeDocument/2006/relationships/customXml" Target="../ink/ink96.xml"/><Relationship Id="rId10" Type="http://schemas.openxmlformats.org/officeDocument/2006/relationships/image" Target="../media/image131.png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4" Type="http://schemas.openxmlformats.org/officeDocument/2006/relationships/image" Target="../media/image300.png"/><Relationship Id="rId52" Type="http://schemas.openxmlformats.org/officeDocument/2006/relationships/image" Target="../media/image340.png"/><Relationship Id="rId60" Type="http://schemas.openxmlformats.org/officeDocument/2006/relationships/image" Target="../media/image380.png"/><Relationship Id="rId65" Type="http://schemas.openxmlformats.org/officeDocument/2006/relationships/customXml" Target="../ink/ink98.xml"/><Relationship Id="rId73" Type="http://schemas.openxmlformats.org/officeDocument/2006/relationships/customXml" Target="../ink/ink102.xml"/><Relationship Id="rId78" Type="http://schemas.openxmlformats.org/officeDocument/2006/relationships/image" Target="../media/image470.png"/><Relationship Id="rId4" Type="http://schemas.openxmlformats.org/officeDocument/2006/relationships/image" Target="../media/image100.png"/><Relationship Id="rId9" Type="http://schemas.openxmlformats.org/officeDocument/2006/relationships/customXml" Target="../ink/ink70.xml"/><Relationship Id="rId14" Type="http://schemas.openxmlformats.org/officeDocument/2006/relationships/image" Target="../media/image151.png"/><Relationship Id="rId22" Type="http://schemas.openxmlformats.org/officeDocument/2006/relationships/image" Target="../media/image191.png"/><Relationship Id="rId27" Type="http://schemas.openxmlformats.org/officeDocument/2006/relationships/customXml" Target="../ink/ink79.xml"/><Relationship Id="rId30" Type="http://schemas.openxmlformats.org/officeDocument/2006/relationships/image" Target="../media/image231.png"/><Relationship Id="rId35" Type="http://schemas.openxmlformats.org/officeDocument/2006/relationships/customXml" Target="../ink/ink83.xml"/><Relationship Id="rId43" Type="http://schemas.openxmlformats.org/officeDocument/2006/relationships/customXml" Target="../ink/ink87.xml"/><Relationship Id="rId48" Type="http://schemas.openxmlformats.org/officeDocument/2006/relationships/image" Target="../media/image320.png"/><Relationship Id="rId56" Type="http://schemas.openxmlformats.org/officeDocument/2006/relationships/image" Target="../media/image360.png"/><Relationship Id="rId64" Type="http://schemas.openxmlformats.org/officeDocument/2006/relationships/image" Target="../media/image400.png"/><Relationship Id="rId69" Type="http://schemas.openxmlformats.org/officeDocument/2006/relationships/customXml" Target="../ink/ink100.xml"/><Relationship Id="rId77" Type="http://schemas.openxmlformats.org/officeDocument/2006/relationships/customXml" Target="../ink/ink104.xml"/><Relationship Id="rId8" Type="http://schemas.openxmlformats.org/officeDocument/2006/relationships/image" Target="../media/image121.png"/><Relationship Id="rId51" Type="http://schemas.openxmlformats.org/officeDocument/2006/relationships/customXml" Target="../ink/ink91.xml"/><Relationship Id="rId72" Type="http://schemas.openxmlformats.org/officeDocument/2006/relationships/image" Target="../media/image440.png"/><Relationship Id="rId80" Type="http://schemas.openxmlformats.org/officeDocument/2006/relationships/image" Target="../media/image480.png"/><Relationship Id="rId3" Type="http://schemas.openxmlformats.org/officeDocument/2006/relationships/customXml" Target="../ink/ink67.xml"/><Relationship Id="rId12" Type="http://schemas.openxmlformats.org/officeDocument/2006/relationships/image" Target="../media/image141.png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38" Type="http://schemas.openxmlformats.org/officeDocument/2006/relationships/image" Target="../media/image270.png"/><Relationship Id="rId46" Type="http://schemas.openxmlformats.org/officeDocument/2006/relationships/image" Target="../media/image310.png"/><Relationship Id="rId59" Type="http://schemas.openxmlformats.org/officeDocument/2006/relationships/customXml" Target="../ink/ink95.xml"/><Relationship Id="rId67" Type="http://schemas.openxmlformats.org/officeDocument/2006/relationships/customXml" Target="../ink/ink99.xml"/><Relationship Id="rId20" Type="http://schemas.openxmlformats.org/officeDocument/2006/relationships/image" Target="../media/image181.png"/><Relationship Id="rId41" Type="http://schemas.openxmlformats.org/officeDocument/2006/relationships/customXml" Target="../ink/ink86.xml"/><Relationship Id="rId54" Type="http://schemas.openxmlformats.org/officeDocument/2006/relationships/image" Target="../media/image350.png"/><Relationship Id="rId62" Type="http://schemas.openxmlformats.org/officeDocument/2006/relationships/image" Target="../media/image390.png"/><Relationship Id="rId70" Type="http://schemas.openxmlformats.org/officeDocument/2006/relationships/image" Target="../media/image430.png"/><Relationship Id="rId75" Type="http://schemas.openxmlformats.org/officeDocument/2006/relationships/customXml" Target="../ink/ink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221.png"/><Relationship Id="rId36" Type="http://schemas.openxmlformats.org/officeDocument/2006/relationships/image" Target="../media/image260.png"/><Relationship Id="rId49" Type="http://schemas.openxmlformats.org/officeDocument/2006/relationships/customXml" Target="../ink/ink90.xml"/><Relationship Id="rId57" Type="http://schemas.openxmlformats.org/officeDocument/2006/relationships/customXml" Target="../ink/ink9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0.png"/><Relationship Id="rId21" Type="http://schemas.openxmlformats.org/officeDocument/2006/relationships/customXml" Target="../ink/ink115.xml"/><Relationship Id="rId42" Type="http://schemas.openxmlformats.org/officeDocument/2006/relationships/image" Target="../media/image55.png"/><Relationship Id="rId47" Type="http://schemas.openxmlformats.org/officeDocument/2006/relationships/customXml" Target="../ink/ink128.xml"/><Relationship Id="rId63" Type="http://schemas.openxmlformats.org/officeDocument/2006/relationships/customXml" Target="../ink/ink136.xml"/><Relationship Id="rId68" Type="http://schemas.openxmlformats.org/officeDocument/2006/relationships/image" Target="../media/image68.png"/><Relationship Id="rId84" Type="http://schemas.openxmlformats.org/officeDocument/2006/relationships/image" Target="../media/image76.png"/><Relationship Id="rId89" Type="http://schemas.openxmlformats.org/officeDocument/2006/relationships/customXml" Target="../ink/ink149.xml"/><Relationship Id="rId7" Type="http://schemas.openxmlformats.org/officeDocument/2006/relationships/customXml" Target="../ink/ink108.xml"/><Relationship Id="rId71" Type="http://schemas.openxmlformats.org/officeDocument/2006/relationships/customXml" Target="../ink/ink140.xml"/><Relationship Id="rId92" Type="http://schemas.openxmlformats.org/officeDocument/2006/relationships/image" Target="../media/image80.png"/><Relationship Id="rId2" Type="http://schemas.openxmlformats.org/officeDocument/2006/relationships/image" Target="../media/image50.png"/><Relationship Id="rId16" Type="http://schemas.openxmlformats.org/officeDocument/2006/relationships/image" Target="../media/image170.png"/><Relationship Id="rId29" Type="http://schemas.openxmlformats.org/officeDocument/2006/relationships/customXml" Target="../ink/ink119.xml"/><Relationship Id="rId11" Type="http://schemas.openxmlformats.org/officeDocument/2006/relationships/customXml" Target="../ink/ink110.xml"/><Relationship Id="rId24" Type="http://schemas.openxmlformats.org/officeDocument/2006/relationships/image" Target="../media/image210.png"/><Relationship Id="rId32" Type="http://schemas.openxmlformats.org/officeDocument/2006/relationships/image" Target="../media/image250.png"/><Relationship Id="rId37" Type="http://schemas.openxmlformats.org/officeDocument/2006/relationships/customXml" Target="../ink/ink123.xml"/><Relationship Id="rId40" Type="http://schemas.openxmlformats.org/officeDocument/2006/relationships/image" Target="../media/image54.png"/><Relationship Id="rId45" Type="http://schemas.openxmlformats.org/officeDocument/2006/relationships/customXml" Target="../ink/ink127.xml"/><Relationship Id="rId53" Type="http://schemas.openxmlformats.org/officeDocument/2006/relationships/customXml" Target="../ink/ink131.xml"/><Relationship Id="rId58" Type="http://schemas.openxmlformats.org/officeDocument/2006/relationships/image" Target="../media/image63.png"/><Relationship Id="rId66" Type="http://schemas.openxmlformats.org/officeDocument/2006/relationships/image" Target="../media/image67.png"/><Relationship Id="rId74" Type="http://schemas.openxmlformats.org/officeDocument/2006/relationships/image" Target="../media/image71.png"/><Relationship Id="rId79" Type="http://schemas.openxmlformats.org/officeDocument/2006/relationships/customXml" Target="../ink/ink144.xml"/><Relationship Id="rId87" Type="http://schemas.openxmlformats.org/officeDocument/2006/relationships/customXml" Target="../ink/ink148.xml"/><Relationship Id="rId102" Type="http://schemas.openxmlformats.org/officeDocument/2006/relationships/image" Target="../media/image85.png"/><Relationship Id="rId5" Type="http://schemas.openxmlformats.org/officeDocument/2006/relationships/customXml" Target="../ink/ink107.xml"/><Relationship Id="rId61" Type="http://schemas.openxmlformats.org/officeDocument/2006/relationships/customXml" Target="../ink/ink135.xml"/><Relationship Id="rId82" Type="http://schemas.openxmlformats.org/officeDocument/2006/relationships/image" Target="../media/image75.png"/><Relationship Id="rId90" Type="http://schemas.openxmlformats.org/officeDocument/2006/relationships/image" Target="../media/image79.png"/><Relationship Id="rId95" Type="http://schemas.openxmlformats.org/officeDocument/2006/relationships/customXml" Target="../ink/ink152.xml"/><Relationship Id="rId19" Type="http://schemas.openxmlformats.org/officeDocument/2006/relationships/customXml" Target="../ink/ink114.xml"/><Relationship Id="rId14" Type="http://schemas.openxmlformats.org/officeDocument/2006/relationships/image" Target="../media/image160.png"/><Relationship Id="rId22" Type="http://schemas.openxmlformats.org/officeDocument/2006/relationships/image" Target="../media/image200.png"/><Relationship Id="rId27" Type="http://schemas.openxmlformats.org/officeDocument/2006/relationships/customXml" Target="../ink/ink118.xml"/><Relationship Id="rId30" Type="http://schemas.openxmlformats.org/officeDocument/2006/relationships/image" Target="../media/image240.png"/><Relationship Id="rId35" Type="http://schemas.openxmlformats.org/officeDocument/2006/relationships/customXml" Target="../ink/ink122.xml"/><Relationship Id="rId43" Type="http://schemas.openxmlformats.org/officeDocument/2006/relationships/customXml" Target="../ink/ink126.xml"/><Relationship Id="rId48" Type="http://schemas.openxmlformats.org/officeDocument/2006/relationships/image" Target="../media/image58.png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customXml" Target="../ink/ink139.xml"/><Relationship Id="rId77" Type="http://schemas.openxmlformats.org/officeDocument/2006/relationships/customXml" Target="../ink/ink143.xml"/><Relationship Id="rId100" Type="http://schemas.openxmlformats.org/officeDocument/2006/relationships/image" Target="../media/image84.png"/><Relationship Id="rId8" Type="http://schemas.openxmlformats.org/officeDocument/2006/relationships/image" Target="../media/image130.png"/><Relationship Id="rId51" Type="http://schemas.openxmlformats.org/officeDocument/2006/relationships/customXml" Target="../ink/ink130.xml"/><Relationship Id="rId72" Type="http://schemas.openxmlformats.org/officeDocument/2006/relationships/image" Target="../media/image70.png"/><Relationship Id="rId80" Type="http://schemas.openxmlformats.org/officeDocument/2006/relationships/image" Target="../media/image74.png"/><Relationship Id="rId85" Type="http://schemas.openxmlformats.org/officeDocument/2006/relationships/customXml" Target="../ink/ink147.xml"/><Relationship Id="rId93" Type="http://schemas.openxmlformats.org/officeDocument/2006/relationships/customXml" Target="../ink/ink151.xml"/><Relationship Id="rId98" Type="http://schemas.openxmlformats.org/officeDocument/2006/relationships/image" Target="../media/image83.png"/><Relationship Id="rId3" Type="http://schemas.openxmlformats.org/officeDocument/2006/relationships/customXml" Target="../ink/ink106.xml"/><Relationship Id="rId12" Type="http://schemas.openxmlformats.org/officeDocument/2006/relationships/image" Target="../media/image150.png"/><Relationship Id="rId17" Type="http://schemas.openxmlformats.org/officeDocument/2006/relationships/customXml" Target="../ink/ink113.xml"/><Relationship Id="rId25" Type="http://schemas.openxmlformats.org/officeDocument/2006/relationships/customXml" Target="../ink/ink117.xml"/><Relationship Id="rId33" Type="http://schemas.openxmlformats.org/officeDocument/2006/relationships/customXml" Target="../ink/ink121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customXml" Target="../ink/ink134.xml"/><Relationship Id="rId67" Type="http://schemas.openxmlformats.org/officeDocument/2006/relationships/customXml" Target="../ink/ink138.xml"/><Relationship Id="rId103" Type="http://schemas.openxmlformats.org/officeDocument/2006/relationships/customXml" Target="../ink/ink156.xml"/><Relationship Id="rId20" Type="http://schemas.openxmlformats.org/officeDocument/2006/relationships/image" Target="../media/image190.png"/><Relationship Id="rId41" Type="http://schemas.openxmlformats.org/officeDocument/2006/relationships/customXml" Target="../ink/ink125.xml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image" Target="../media/image69.png"/><Relationship Id="rId75" Type="http://schemas.openxmlformats.org/officeDocument/2006/relationships/customXml" Target="../ink/ink142.xml"/><Relationship Id="rId83" Type="http://schemas.openxmlformats.org/officeDocument/2006/relationships/customXml" Target="../ink/ink146.xml"/><Relationship Id="rId88" Type="http://schemas.openxmlformats.org/officeDocument/2006/relationships/image" Target="../media/image78.png"/><Relationship Id="rId91" Type="http://schemas.openxmlformats.org/officeDocument/2006/relationships/customXml" Target="../ink/ink150.xml"/><Relationship Id="rId9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5" Type="http://schemas.openxmlformats.org/officeDocument/2006/relationships/customXml" Target="../ink/ink112.xml"/><Relationship Id="rId23" Type="http://schemas.openxmlformats.org/officeDocument/2006/relationships/customXml" Target="../ink/ink116.xml"/><Relationship Id="rId28" Type="http://schemas.openxmlformats.org/officeDocument/2006/relationships/image" Target="../media/image230.png"/><Relationship Id="rId36" Type="http://schemas.openxmlformats.org/officeDocument/2006/relationships/image" Target="../media/image52.png"/><Relationship Id="rId49" Type="http://schemas.openxmlformats.org/officeDocument/2006/relationships/customXml" Target="../ink/ink129.xml"/><Relationship Id="rId57" Type="http://schemas.openxmlformats.org/officeDocument/2006/relationships/customXml" Target="../ink/ink133.xml"/><Relationship Id="rId10" Type="http://schemas.openxmlformats.org/officeDocument/2006/relationships/image" Target="../media/image140.png"/><Relationship Id="rId31" Type="http://schemas.openxmlformats.org/officeDocument/2006/relationships/customXml" Target="../ink/ink120.xml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customXml" Target="../ink/ink137.xml"/><Relationship Id="rId73" Type="http://schemas.openxmlformats.org/officeDocument/2006/relationships/customXml" Target="../ink/ink141.xml"/><Relationship Id="rId78" Type="http://schemas.openxmlformats.org/officeDocument/2006/relationships/image" Target="../media/image73.png"/><Relationship Id="rId81" Type="http://schemas.openxmlformats.org/officeDocument/2006/relationships/customXml" Target="../ink/ink145.xml"/><Relationship Id="rId86" Type="http://schemas.openxmlformats.org/officeDocument/2006/relationships/image" Target="../media/image77.png"/><Relationship Id="rId94" Type="http://schemas.openxmlformats.org/officeDocument/2006/relationships/image" Target="../media/image81.png"/><Relationship Id="rId99" Type="http://schemas.openxmlformats.org/officeDocument/2006/relationships/customXml" Target="../ink/ink154.xml"/><Relationship Id="rId101" Type="http://schemas.openxmlformats.org/officeDocument/2006/relationships/customXml" Target="../ink/ink155.xml"/><Relationship Id="rId4" Type="http://schemas.openxmlformats.org/officeDocument/2006/relationships/image" Target="../media/image110.png"/><Relationship Id="rId9" Type="http://schemas.openxmlformats.org/officeDocument/2006/relationships/customXml" Target="../ink/ink109.xml"/><Relationship Id="rId13" Type="http://schemas.openxmlformats.org/officeDocument/2006/relationships/customXml" Target="../ink/ink111.xml"/><Relationship Id="rId18" Type="http://schemas.openxmlformats.org/officeDocument/2006/relationships/image" Target="../media/image180.png"/><Relationship Id="rId39" Type="http://schemas.openxmlformats.org/officeDocument/2006/relationships/customXml" Target="../ink/ink124.xml"/><Relationship Id="rId34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customXml" Target="../ink/ink132.xml"/><Relationship Id="rId76" Type="http://schemas.openxmlformats.org/officeDocument/2006/relationships/image" Target="../media/image72.png"/><Relationship Id="rId97" Type="http://schemas.openxmlformats.org/officeDocument/2006/relationships/customXml" Target="../ink/ink153.xml"/><Relationship Id="rId10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34.xml"/><Relationship Id="rId18" Type="http://schemas.openxmlformats.org/officeDocument/2006/relationships/image" Target="../media/image40.png"/><Relationship Id="rId3" Type="http://schemas.openxmlformats.org/officeDocument/2006/relationships/customXml" Target="../ink/ink29.xml"/><Relationship Id="rId21" Type="http://schemas.openxmlformats.org/officeDocument/2006/relationships/customXml" Target="../ink/ink38.xml"/><Relationship Id="rId7" Type="http://schemas.openxmlformats.org/officeDocument/2006/relationships/customXml" Target="../ink/ink31.xml"/><Relationship Id="rId12" Type="http://schemas.openxmlformats.org/officeDocument/2006/relationships/image" Target="../media/image37.png"/><Relationship Id="rId17" Type="http://schemas.openxmlformats.org/officeDocument/2006/relationships/customXml" Target="../ink/ink36.xml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10" Type="http://schemas.openxmlformats.org/officeDocument/2006/relationships/image" Target="../media/image36.png"/><Relationship Id="rId19" Type="http://schemas.openxmlformats.org/officeDocument/2006/relationships/customXml" Target="../ink/ink37.xml"/><Relationship Id="rId4" Type="http://schemas.openxmlformats.org/officeDocument/2006/relationships/image" Target="../media/image33.png"/><Relationship Id="rId9" Type="http://schemas.openxmlformats.org/officeDocument/2006/relationships/customXml" Target="../ink/ink32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1BE7-EE11-4EB4-AA3E-92CDB8023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Interacting Graphene at ν=0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6E3E7-1E7C-457D-955E-108857E3B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Ankur Das, </a:t>
            </a:r>
            <a:r>
              <a:rPr lang="en-US" b="1" dirty="0" err="1">
                <a:solidFill>
                  <a:srgbClr val="92D050"/>
                </a:solidFill>
              </a:rPr>
              <a:t>Ribhu</a:t>
            </a:r>
            <a:r>
              <a:rPr lang="en-US" b="1" dirty="0">
                <a:solidFill>
                  <a:srgbClr val="92D050"/>
                </a:solidFill>
              </a:rPr>
              <a:t> Kaul, and Ganpathy Murthy</a:t>
            </a:r>
          </a:p>
          <a:p>
            <a:r>
              <a:rPr lang="en-US" b="1" dirty="0">
                <a:solidFill>
                  <a:srgbClr val="00B0F0"/>
                </a:solidFill>
              </a:rPr>
              <a:t>University of Kentucky</a:t>
            </a:r>
          </a:p>
          <a:p>
            <a:r>
              <a:rPr lang="en-US" b="1" dirty="0"/>
              <a:t>ICTS, Bangalore, 2021</a:t>
            </a:r>
          </a:p>
        </p:txBody>
      </p:sp>
    </p:spTree>
    <p:extLst>
      <p:ext uri="{BB962C8B-B14F-4D97-AF65-F5344CB8AC3E}">
        <p14:creationId xmlns:p14="http://schemas.microsoft.com/office/powerpoint/2010/main" val="178436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C50F-C7BE-4D66-B659-EC009BBE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Recall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Alicea</a:t>
            </a:r>
            <a:r>
              <a:rPr lang="en-US" sz="3600" dirty="0">
                <a:solidFill>
                  <a:srgbClr val="00B050"/>
                </a:solidFill>
              </a:rPr>
              <a:t> &amp; Fisher PRB 74, 075422 (2006)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10065-0D0C-4907-B9AA-82E1171EC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495" y="967409"/>
            <a:ext cx="8075092" cy="5733015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9662F8-7C8D-417A-BB47-D72BFCAA018C}"/>
              </a:ext>
            </a:extLst>
          </p:cNvPr>
          <p:cNvGrpSpPr/>
          <p:nvPr/>
        </p:nvGrpSpPr>
        <p:grpSpPr>
          <a:xfrm>
            <a:off x="8735194" y="3269395"/>
            <a:ext cx="685080" cy="253800"/>
            <a:chOff x="8735194" y="3269395"/>
            <a:chExt cx="685080" cy="253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B183C29-6F73-4965-A0DA-11DA8C408C71}"/>
                    </a:ext>
                  </a:extLst>
                </p14:cNvPr>
                <p14:cNvContentPartPr/>
                <p14:nvPr/>
              </p14:nvContentPartPr>
              <p14:xfrm>
                <a:off x="8735194" y="3301075"/>
                <a:ext cx="1800" cy="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183C29-6F73-4965-A0DA-11DA8C408C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17194" y="3283435"/>
                  <a:ext cx="37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3CB21F-AA3C-460B-AD1A-C3FB5EB2036E}"/>
                    </a:ext>
                  </a:extLst>
                </p14:cNvPr>
                <p14:cNvContentPartPr/>
                <p14:nvPr/>
              </p14:nvContentPartPr>
              <p14:xfrm>
                <a:off x="8738794" y="3289915"/>
                <a:ext cx="211320" cy="233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3CB21F-AA3C-460B-AD1A-C3FB5EB203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20794" y="3271915"/>
                  <a:ext cx="246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26C219-A17D-4FA7-AC03-7394E32CEE9D}"/>
                    </a:ext>
                  </a:extLst>
                </p14:cNvPr>
                <p14:cNvContentPartPr/>
                <p14:nvPr/>
              </p14:nvContentPartPr>
              <p14:xfrm>
                <a:off x="9060994" y="3283075"/>
                <a:ext cx="46080" cy="222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26C219-A17D-4FA7-AC03-7394E32CEE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2994" y="3265075"/>
                  <a:ext cx="81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7EE74A-D27E-42C0-91D2-E0D9D2BF4246}"/>
                    </a:ext>
                  </a:extLst>
                </p14:cNvPr>
                <p14:cNvContentPartPr/>
                <p14:nvPr/>
              </p14:nvContentPartPr>
              <p14:xfrm>
                <a:off x="9206074" y="3325915"/>
                <a:ext cx="23760" cy="15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7EE74A-D27E-42C0-91D2-E0D9D2BF42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8434" y="3308275"/>
                  <a:ext cx="59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B513E9-29D7-40AD-83FF-0B96EF8E274B}"/>
                    </a:ext>
                  </a:extLst>
                </p14:cNvPr>
                <p14:cNvContentPartPr/>
                <p14:nvPr/>
              </p14:nvContentPartPr>
              <p14:xfrm>
                <a:off x="9335674" y="3269395"/>
                <a:ext cx="84600" cy="23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B513E9-29D7-40AD-83FF-0B96EF8E27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17674" y="3251755"/>
                  <a:ext cx="12024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A57F7B-C6FE-492F-8C50-470E2610D848}"/>
                  </a:ext>
                </a:extLst>
              </p14:cNvPr>
              <p14:cNvContentPartPr/>
              <p14:nvPr/>
            </p14:nvContentPartPr>
            <p14:xfrm>
              <a:off x="9238114" y="3335635"/>
              <a:ext cx="13680" cy="14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A57F7B-C6FE-492F-8C50-470E2610D8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29474" y="3326635"/>
                <a:ext cx="31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E7CA96-01AD-4665-A25E-3143B075B12D}"/>
                  </a:ext>
                </a:extLst>
              </p14:cNvPr>
              <p14:cNvContentPartPr/>
              <p14:nvPr/>
            </p14:nvContentPartPr>
            <p14:xfrm>
              <a:off x="9356554" y="3295675"/>
              <a:ext cx="53280" cy="224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E7CA96-01AD-4665-A25E-3143B075B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47914" y="3286675"/>
                <a:ext cx="709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9EEF6E-8FBE-48E0-B289-C1A424B65DE2}"/>
                  </a:ext>
                </a:extLst>
              </p14:cNvPr>
              <p14:cNvContentPartPr/>
              <p14:nvPr/>
            </p14:nvContentPartPr>
            <p14:xfrm>
              <a:off x="9195274" y="3332755"/>
              <a:ext cx="59760" cy="17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9EEF6E-8FBE-48E0-B289-C1A424B65DE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86274" y="3323755"/>
                <a:ext cx="774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13DFD17-E492-487F-AC35-4BBDA069D89E}"/>
              </a:ext>
            </a:extLst>
          </p:cNvPr>
          <p:cNvGrpSpPr/>
          <p:nvPr/>
        </p:nvGrpSpPr>
        <p:grpSpPr>
          <a:xfrm>
            <a:off x="9446914" y="3273355"/>
            <a:ext cx="990360" cy="635760"/>
            <a:chOff x="9446914" y="3273355"/>
            <a:chExt cx="99036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E9D2C9-C8A1-406C-BD9E-4A23196D95A0}"/>
                    </a:ext>
                  </a:extLst>
                </p14:cNvPr>
                <p14:cNvContentPartPr/>
                <p14:nvPr/>
              </p14:nvContentPartPr>
              <p14:xfrm>
                <a:off x="9446914" y="3551635"/>
                <a:ext cx="137160" cy="16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E9D2C9-C8A1-406C-BD9E-4A23196D95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37914" y="3542635"/>
                  <a:ext cx="154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D65A5E-56D9-4743-87DE-7F2CF25EFD9A}"/>
                    </a:ext>
                  </a:extLst>
                </p14:cNvPr>
                <p14:cNvContentPartPr/>
                <p14:nvPr/>
              </p14:nvContentPartPr>
              <p14:xfrm>
                <a:off x="9639154" y="3635515"/>
                <a:ext cx="113040" cy="88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D65A5E-56D9-4743-87DE-7F2CF25EFD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30154" y="3626875"/>
                  <a:ext cx="130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83E902-F2C1-4F57-B925-177A83B8D0EB}"/>
                    </a:ext>
                  </a:extLst>
                </p14:cNvPr>
                <p14:cNvContentPartPr/>
                <p14:nvPr/>
              </p14:nvContentPartPr>
              <p14:xfrm>
                <a:off x="9843994" y="3517795"/>
                <a:ext cx="13320" cy="22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83E902-F2C1-4F57-B925-177A83B8D0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34994" y="3508795"/>
                  <a:ext cx="30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043BAB-88D9-438E-8B0F-2B967BE3C2BB}"/>
                    </a:ext>
                  </a:extLst>
                </p14:cNvPr>
                <p14:cNvContentPartPr/>
                <p14:nvPr/>
              </p14:nvContentPartPr>
              <p14:xfrm>
                <a:off x="9906994" y="3503035"/>
                <a:ext cx="21600" cy="236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043BAB-88D9-438E-8B0F-2B967BE3C2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7994" y="3494395"/>
                  <a:ext cx="39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7C6DE7-F4C1-49E9-A1A4-A2CFF271B595}"/>
                    </a:ext>
                  </a:extLst>
                </p14:cNvPr>
                <p14:cNvContentPartPr/>
                <p14:nvPr/>
              </p14:nvContentPartPr>
              <p14:xfrm>
                <a:off x="10000234" y="3648835"/>
                <a:ext cx="54720" cy="83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7C6DE7-F4C1-49E9-A1A4-A2CFF271B5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91234" y="3640195"/>
                  <a:ext cx="72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9000E5-CB37-486B-838D-9D159043CC28}"/>
                    </a:ext>
                  </a:extLst>
                </p14:cNvPr>
                <p14:cNvContentPartPr/>
                <p14:nvPr/>
              </p14:nvContentPartPr>
              <p14:xfrm>
                <a:off x="10134874" y="3696715"/>
                <a:ext cx="36720" cy="1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9000E5-CB37-486B-838D-9D159043CC2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26234" y="3687715"/>
                  <a:ext cx="5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9F8276-20A8-47B0-95CF-570745CE1DB2}"/>
                    </a:ext>
                  </a:extLst>
                </p14:cNvPr>
                <p14:cNvContentPartPr/>
                <p14:nvPr/>
              </p14:nvContentPartPr>
              <p14:xfrm>
                <a:off x="10127314" y="3672595"/>
                <a:ext cx="117360" cy="23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9F8276-20A8-47B0-95CF-570745CE1D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18314" y="3663955"/>
                  <a:ext cx="135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133B9C-90B9-4B0D-966E-B71AFB4C0DEE}"/>
                    </a:ext>
                  </a:extLst>
                </p14:cNvPr>
                <p14:cNvContentPartPr/>
                <p14:nvPr/>
              </p14:nvContentPartPr>
              <p14:xfrm>
                <a:off x="10171234" y="3336715"/>
                <a:ext cx="176040" cy="16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133B9C-90B9-4B0D-966E-B71AFB4C0D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62234" y="3328075"/>
                  <a:ext cx="193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589DC3-9EDA-44B8-B768-2F480D3D32F9}"/>
                    </a:ext>
                  </a:extLst>
                </p14:cNvPr>
                <p14:cNvContentPartPr/>
                <p14:nvPr/>
              </p14:nvContentPartPr>
              <p14:xfrm>
                <a:off x="10193914" y="3355075"/>
                <a:ext cx="142560" cy="15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589DC3-9EDA-44B8-B768-2F480D3D32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85274" y="3346075"/>
                  <a:ext cx="160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54B22B-909A-4176-AEF1-734BD65D41F1}"/>
                    </a:ext>
                  </a:extLst>
                </p14:cNvPr>
                <p14:cNvContentPartPr/>
                <p14:nvPr/>
              </p14:nvContentPartPr>
              <p14:xfrm>
                <a:off x="10133434" y="3273355"/>
                <a:ext cx="303840" cy="28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54B22B-909A-4176-AEF1-734BD65D41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24794" y="3264355"/>
                  <a:ext cx="3214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52A93E-7A46-4EEC-B529-926D22A771C1}"/>
              </a:ext>
            </a:extLst>
          </p:cNvPr>
          <p:cNvGrpSpPr/>
          <p:nvPr/>
        </p:nvGrpSpPr>
        <p:grpSpPr>
          <a:xfrm>
            <a:off x="10610434" y="3258955"/>
            <a:ext cx="1559160" cy="597600"/>
            <a:chOff x="10610434" y="3258955"/>
            <a:chExt cx="155916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8BC228-15F4-4296-A47A-E3E17042022F}"/>
                    </a:ext>
                  </a:extLst>
                </p14:cNvPr>
                <p14:cNvContentPartPr/>
                <p14:nvPr/>
              </p14:nvContentPartPr>
              <p14:xfrm>
                <a:off x="10610434" y="3258955"/>
                <a:ext cx="17352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8BC228-15F4-4296-A47A-E3E1704202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01434" y="3249955"/>
                  <a:ext cx="191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170856-78C4-4DBF-8B83-9CC7686D71BC}"/>
                    </a:ext>
                  </a:extLst>
                </p14:cNvPr>
                <p14:cNvContentPartPr/>
                <p14:nvPr/>
              </p14:nvContentPartPr>
              <p14:xfrm>
                <a:off x="10882234" y="3289195"/>
                <a:ext cx="209160" cy="243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170856-78C4-4DBF-8B83-9CC7686D71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73594" y="3280195"/>
                  <a:ext cx="226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E07CC8-B6FC-4F4A-8E31-7B5364C8472F}"/>
                    </a:ext>
                  </a:extLst>
                </p14:cNvPr>
                <p14:cNvContentPartPr/>
                <p14:nvPr/>
              </p14:nvContentPartPr>
              <p14:xfrm>
                <a:off x="11221354" y="3310795"/>
                <a:ext cx="96840" cy="21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E07CC8-B6FC-4F4A-8E31-7B5364C847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12714" y="3301795"/>
                  <a:ext cx="114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D85DB4-B1C9-4786-8F25-ED6D20B514DF}"/>
                    </a:ext>
                  </a:extLst>
                </p14:cNvPr>
                <p14:cNvContentPartPr/>
                <p14:nvPr/>
              </p14:nvContentPartPr>
              <p14:xfrm>
                <a:off x="11358874" y="3383515"/>
                <a:ext cx="170640" cy="13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D85DB4-B1C9-4786-8F25-ED6D20B514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50234" y="3374515"/>
                  <a:ext cx="188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0ECFCA-1C55-46FF-AF06-7DCE84C2B447}"/>
                    </a:ext>
                  </a:extLst>
                </p14:cNvPr>
                <p14:cNvContentPartPr/>
                <p14:nvPr/>
              </p14:nvContentPartPr>
              <p14:xfrm>
                <a:off x="11563714" y="3323035"/>
                <a:ext cx="82440" cy="24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0ECFCA-1C55-46FF-AF06-7DCE84C2B44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55074" y="3314035"/>
                  <a:ext cx="100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6AEE63-F24E-4D1D-A0F6-F4ACCF4FBFAC}"/>
                    </a:ext>
                  </a:extLst>
                </p14:cNvPr>
                <p14:cNvContentPartPr/>
                <p14:nvPr/>
              </p14:nvContentPartPr>
              <p14:xfrm>
                <a:off x="11635714" y="3606355"/>
                <a:ext cx="90000" cy="18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6AEE63-F24E-4D1D-A0F6-F4ACCF4FBF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27074" y="3597355"/>
                  <a:ext cx="107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D6D865-A552-4AB3-9F84-E2ED7BBFC7F1}"/>
                    </a:ext>
                  </a:extLst>
                </p14:cNvPr>
                <p14:cNvContentPartPr/>
                <p14:nvPr/>
              </p14:nvContentPartPr>
              <p14:xfrm>
                <a:off x="11789794" y="3666475"/>
                <a:ext cx="16920" cy="190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D6D865-A552-4AB3-9F84-E2ED7BBFC7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780794" y="3657475"/>
                  <a:ext cx="34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607D58-DD67-4310-8196-D81AA3B0AD9F}"/>
                    </a:ext>
                  </a:extLst>
                </p14:cNvPr>
                <p14:cNvContentPartPr/>
                <p14:nvPr/>
              </p14:nvContentPartPr>
              <p14:xfrm>
                <a:off x="11808154" y="3668275"/>
                <a:ext cx="54000" cy="9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607D58-DD67-4310-8196-D81AA3B0AD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799154" y="3659275"/>
                  <a:ext cx="71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A1B039-079A-4AD2-A377-3D475A42AE09}"/>
                    </a:ext>
                  </a:extLst>
                </p14:cNvPr>
                <p14:cNvContentPartPr/>
                <p14:nvPr/>
              </p14:nvContentPartPr>
              <p14:xfrm>
                <a:off x="11935594" y="3637315"/>
                <a:ext cx="41400" cy="11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A1B039-079A-4AD2-A377-3D475A42AE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926954" y="3628675"/>
                  <a:ext cx="59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3B5E24-EAA9-4A52-911C-0C398244889E}"/>
                    </a:ext>
                  </a:extLst>
                </p14:cNvPr>
                <p14:cNvContentPartPr/>
                <p14:nvPr/>
              </p14:nvContentPartPr>
              <p14:xfrm>
                <a:off x="12037834" y="3674395"/>
                <a:ext cx="131760" cy="9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3B5E24-EAA9-4A52-911C-0C39824488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028834" y="3665395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152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5181-19BB-4DBC-8FF0-B7D30685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Kharitonov’s</a:t>
            </a:r>
            <a:r>
              <a:rPr lang="en-US" dirty="0">
                <a:solidFill>
                  <a:srgbClr val="00B0F0"/>
                </a:solidFill>
              </a:rPr>
              <a:t> HF Phase Diagram</a:t>
            </a:r>
            <a:br>
              <a:rPr lang="en-US" dirty="0"/>
            </a:br>
            <a:r>
              <a:rPr lang="en-US" sz="3200" dirty="0" err="1">
                <a:solidFill>
                  <a:schemeClr val="accent6"/>
                </a:solidFill>
              </a:rPr>
              <a:t>Kharitonov</a:t>
            </a:r>
            <a:r>
              <a:rPr lang="en-US" sz="3200" dirty="0">
                <a:solidFill>
                  <a:schemeClr val="accent6"/>
                </a:solidFill>
              </a:rPr>
              <a:t>, PRB 85, 155439 (2012)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618FE3-4D3B-48EF-89D7-463FCE54F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25" y="1823258"/>
            <a:ext cx="7934649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087E79-34AC-473E-AADD-886F454FA526}"/>
              </a:ext>
            </a:extLst>
          </p:cNvPr>
          <p:cNvSpPr txBox="1"/>
          <p:nvPr/>
        </p:nvSpPr>
        <p:spPr>
          <a:xfrm>
            <a:off x="7845287" y="2398642"/>
            <a:ext cx="3988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Kharitonov</a:t>
            </a:r>
            <a:r>
              <a:rPr lang="en-US" sz="3200" dirty="0">
                <a:solidFill>
                  <a:schemeClr val="accent1"/>
                </a:solidFill>
              </a:rPr>
              <a:t> assumes ultra-short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range interactions, with range much smaller than the magnetic length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12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9A5C-2441-429C-88AB-8B7FC644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16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With a small Zeeman coupling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77B3D-A254-4334-AD56-BCE4985A7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474" y="1412417"/>
            <a:ext cx="7456449" cy="5177953"/>
          </a:xfrm>
        </p:spPr>
      </p:pic>
    </p:spTree>
    <p:extLst>
      <p:ext uri="{BB962C8B-B14F-4D97-AF65-F5344CB8AC3E}">
        <p14:creationId xmlns:p14="http://schemas.microsoft.com/office/powerpoint/2010/main" val="394893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57F6-FA01-4CE4-95C0-438A5803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Experimentally, what is the phase?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1DB7-4509-4105-94BB-44B654BE9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4955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Young et al experiment sees a continuous phase transition from the phase at perpendicular B to the fully polarized state at large Zeeman, consistent with CAF -&gt; F.</a:t>
            </a:r>
          </a:p>
          <a:p>
            <a:r>
              <a:rPr lang="en-US" dirty="0">
                <a:solidFill>
                  <a:srgbClr val="0070C0"/>
                </a:solidFill>
              </a:rPr>
              <a:t>Wei et al Science 362, 229 (2018) (</a:t>
            </a:r>
            <a:r>
              <a:rPr lang="en-US" dirty="0" err="1">
                <a:solidFill>
                  <a:srgbClr val="0070C0"/>
                </a:solidFill>
              </a:rPr>
              <a:t>Yacoby</a:t>
            </a:r>
            <a:r>
              <a:rPr lang="en-US" dirty="0">
                <a:solidFill>
                  <a:srgbClr val="0070C0"/>
                </a:solidFill>
              </a:rPr>
              <a:t> group) see magnon transmission through the putative CAF at energy greater than Zeeman, also consistent with CAF -&gt; F.</a:t>
            </a:r>
          </a:p>
          <a:p>
            <a:r>
              <a:rPr lang="en-US" dirty="0">
                <a:solidFill>
                  <a:srgbClr val="FF0000"/>
                </a:solidFill>
              </a:rPr>
              <a:t>Li et al, PRB 100, 085437 (2019) do STM and find bond order. This is inconsistent with </a:t>
            </a:r>
            <a:r>
              <a:rPr lang="en-US" dirty="0" err="1">
                <a:solidFill>
                  <a:srgbClr val="FF0000"/>
                </a:solidFill>
              </a:rPr>
              <a:t>Kharitonov’s</a:t>
            </a:r>
            <a:r>
              <a:rPr lang="en-US" dirty="0">
                <a:solidFill>
                  <a:srgbClr val="FF0000"/>
                </a:solidFill>
              </a:rPr>
              <a:t> phase diagram.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A06AE-05BE-460C-9900-9565CF16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59" y="1595437"/>
            <a:ext cx="37147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2E52-B282-4F8C-B6FC-B68CF092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89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E5BD-5C86-4612-B45B-3C65B2AD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Most obvious possibility is co-existence of bond and CAF order.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In the continuum, the only way to obtain this is to relax the ultra-short-range assumption. In fact, one needs structure in the interaction functions on the scale of the magnetic length.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Qualitatively, one can get this kind of structure by integrating out higher n Landau levels. </a:t>
            </a:r>
          </a:p>
        </p:txBody>
      </p:sp>
    </p:spTree>
    <p:extLst>
      <p:ext uri="{BB962C8B-B14F-4D97-AF65-F5344CB8AC3E}">
        <p14:creationId xmlns:p14="http://schemas.microsoft.com/office/powerpoint/2010/main" val="16914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CF14-6676-46F1-9EFB-E5341FA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0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Hartree-</a:t>
            </a:r>
            <a:r>
              <a:rPr lang="en-US" dirty="0" err="1">
                <a:solidFill>
                  <a:srgbClr val="00B0F0"/>
                </a:solidFill>
              </a:rPr>
              <a:t>Fock</a:t>
            </a:r>
            <a:r>
              <a:rPr lang="en-US" dirty="0">
                <a:solidFill>
                  <a:srgbClr val="00B0F0"/>
                </a:solidFill>
              </a:rPr>
              <a:t> in the Continuum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B72D7C-074B-4F51-99BC-302FEF90F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89162"/>
            <a:ext cx="7810499" cy="5848441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5D096CF-227B-49E2-B052-286137A8E868}"/>
              </a:ext>
            </a:extLst>
          </p:cNvPr>
          <p:cNvGrpSpPr/>
          <p:nvPr/>
        </p:nvGrpSpPr>
        <p:grpSpPr>
          <a:xfrm>
            <a:off x="9075034" y="2309995"/>
            <a:ext cx="2598840" cy="435240"/>
            <a:chOff x="9075034" y="2309995"/>
            <a:chExt cx="259884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EB69D8-D1B7-4BB4-A633-9139E6115A70}"/>
                    </a:ext>
                  </a:extLst>
                </p14:cNvPr>
                <p14:cNvContentPartPr/>
                <p14:nvPr/>
              </p14:nvContentPartPr>
              <p14:xfrm>
                <a:off x="9075034" y="2420155"/>
                <a:ext cx="227520" cy="281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EB69D8-D1B7-4BB4-A633-9139E6115A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66034" y="2411155"/>
                  <a:ext cx="245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117C7B-4E7D-4306-8273-70B94BF5641A}"/>
                    </a:ext>
                  </a:extLst>
                </p14:cNvPr>
                <p14:cNvContentPartPr/>
                <p14:nvPr/>
              </p14:nvContentPartPr>
              <p14:xfrm>
                <a:off x="9394714" y="2454715"/>
                <a:ext cx="170280" cy="27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117C7B-4E7D-4306-8273-70B94BF564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86074" y="2446075"/>
                  <a:ext cx="187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FF4780-860F-4D24-B452-1DA6B9B1D1E9}"/>
                    </a:ext>
                  </a:extLst>
                </p14:cNvPr>
                <p14:cNvContentPartPr/>
                <p14:nvPr/>
              </p14:nvContentPartPr>
              <p14:xfrm>
                <a:off x="9647794" y="2474515"/>
                <a:ext cx="110160" cy="26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FF4780-860F-4D24-B452-1DA6B9B1D1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39154" y="2465515"/>
                  <a:ext cx="127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C71F55-DACB-4B50-9BE2-3C89EC38188A}"/>
                    </a:ext>
                  </a:extLst>
                </p14:cNvPr>
                <p14:cNvContentPartPr/>
                <p14:nvPr/>
              </p14:nvContentPartPr>
              <p14:xfrm>
                <a:off x="9673354" y="2597995"/>
                <a:ext cx="75240" cy="1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C71F55-DACB-4B50-9BE2-3C89EC3818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64714" y="2588995"/>
                  <a:ext cx="92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5D8B516-C94F-4787-A5AD-63F3E3478C93}"/>
                    </a:ext>
                  </a:extLst>
                </p14:cNvPr>
                <p14:cNvContentPartPr/>
                <p14:nvPr/>
              </p14:nvContentPartPr>
              <p14:xfrm>
                <a:off x="9863434" y="2558755"/>
                <a:ext cx="151560" cy="16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5D8B516-C94F-4787-A5AD-63F3E3478C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54434" y="2550115"/>
                  <a:ext cx="169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578C90-5733-4F1B-9987-1FA0DD0D98A1}"/>
                    </a:ext>
                  </a:extLst>
                </p14:cNvPr>
                <p14:cNvContentPartPr/>
                <p14:nvPr/>
              </p14:nvContentPartPr>
              <p14:xfrm>
                <a:off x="10076914" y="2559475"/>
                <a:ext cx="267120" cy="16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578C90-5733-4F1B-9987-1FA0DD0D98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8274" y="2550835"/>
                  <a:ext cx="284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CA8F30-CFA9-48FC-8F84-287275D24C14}"/>
                    </a:ext>
                  </a:extLst>
                </p14:cNvPr>
                <p14:cNvContentPartPr/>
                <p14:nvPr/>
              </p14:nvContentPartPr>
              <p14:xfrm>
                <a:off x="10111834" y="2535715"/>
                <a:ext cx="8640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CA8F30-CFA9-48FC-8F84-287275D24C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03194" y="2526715"/>
                  <a:ext cx="104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205962-85C1-43F9-BF26-9B9957BC745D}"/>
                    </a:ext>
                  </a:extLst>
                </p14:cNvPr>
                <p14:cNvContentPartPr/>
                <p14:nvPr/>
              </p14:nvContentPartPr>
              <p14:xfrm>
                <a:off x="10377514" y="2623195"/>
                <a:ext cx="11412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205962-85C1-43F9-BF26-9B9957BC74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68514" y="2614555"/>
                  <a:ext cx="131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15D43B-F2D8-46D7-BFA1-B2F70907D764}"/>
                    </a:ext>
                  </a:extLst>
                </p14:cNvPr>
                <p14:cNvContentPartPr/>
                <p14:nvPr/>
              </p14:nvContentPartPr>
              <p14:xfrm>
                <a:off x="10642114" y="2514475"/>
                <a:ext cx="147600" cy="23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15D43B-F2D8-46D7-BFA1-B2F70907D7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33114" y="2505475"/>
                  <a:ext cx="165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FD055A-091C-44C4-99F0-1B1BD99C3AAB}"/>
                    </a:ext>
                  </a:extLst>
                </p14:cNvPr>
                <p14:cNvContentPartPr/>
                <p14:nvPr/>
              </p14:nvContentPartPr>
              <p14:xfrm>
                <a:off x="10850194" y="2420155"/>
                <a:ext cx="155160" cy="29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FD055A-091C-44C4-99F0-1B1BD99C3A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41554" y="2411155"/>
                  <a:ext cx="172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F94498-D7A9-435E-8CA1-98A257C4838E}"/>
                    </a:ext>
                  </a:extLst>
                </p14:cNvPr>
                <p14:cNvContentPartPr/>
                <p14:nvPr/>
              </p14:nvContentPartPr>
              <p14:xfrm>
                <a:off x="11076274" y="2536795"/>
                <a:ext cx="109080" cy="15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F94498-D7A9-435E-8CA1-98A257C483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67634" y="2528155"/>
                  <a:ext cx="12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421B8E-6A0D-4EEC-A07E-831D7727130C}"/>
                    </a:ext>
                  </a:extLst>
                </p14:cNvPr>
                <p14:cNvContentPartPr/>
                <p14:nvPr/>
              </p14:nvContentPartPr>
              <p14:xfrm>
                <a:off x="11277874" y="2513395"/>
                <a:ext cx="10692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421B8E-6A0D-4EEC-A07E-831D772713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68874" y="2504395"/>
                  <a:ext cx="12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CE74B0-2A88-4601-9BCC-86E1C412B223}"/>
                    </a:ext>
                  </a:extLst>
                </p14:cNvPr>
                <p14:cNvContentPartPr/>
                <p14:nvPr/>
              </p14:nvContentPartPr>
              <p14:xfrm>
                <a:off x="11508274" y="2309995"/>
                <a:ext cx="132840" cy="39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CE74B0-2A88-4601-9BCC-86E1C412B2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99274" y="2301355"/>
                  <a:ext cx="1504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4FB15E-5846-48B2-A50C-5491F15EC217}"/>
                    </a:ext>
                  </a:extLst>
                </p14:cNvPr>
                <p14:cNvContentPartPr/>
                <p14:nvPr/>
              </p14:nvContentPartPr>
              <p14:xfrm>
                <a:off x="11508274" y="2522395"/>
                <a:ext cx="165600" cy="2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4FB15E-5846-48B2-A50C-5491F15EC2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499274" y="2513395"/>
                  <a:ext cx="1832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71F7DB-D28B-4F53-9443-5316BAA7DAF8}"/>
              </a:ext>
            </a:extLst>
          </p:cNvPr>
          <p:cNvGrpSpPr/>
          <p:nvPr/>
        </p:nvGrpSpPr>
        <p:grpSpPr>
          <a:xfrm>
            <a:off x="9141274" y="3065995"/>
            <a:ext cx="1100520" cy="343080"/>
            <a:chOff x="9141274" y="3065995"/>
            <a:chExt cx="11005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A6FF22-8CE8-4FB9-8F9F-983404B441C4}"/>
                    </a:ext>
                  </a:extLst>
                </p14:cNvPr>
                <p14:cNvContentPartPr/>
                <p14:nvPr/>
              </p14:nvContentPartPr>
              <p14:xfrm>
                <a:off x="9141274" y="3065995"/>
                <a:ext cx="159840" cy="20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A6FF22-8CE8-4FB9-8F9F-983404B441C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32634" y="3056995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68232F-04D6-478C-AB72-71AD17A2F7B4}"/>
                    </a:ext>
                  </a:extLst>
                </p14:cNvPr>
                <p14:cNvContentPartPr/>
                <p14:nvPr/>
              </p14:nvContentPartPr>
              <p14:xfrm>
                <a:off x="9359794" y="3115315"/>
                <a:ext cx="133920" cy="138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68232F-04D6-478C-AB72-71AD17A2F7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50794" y="3106315"/>
                  <a:ext cx="151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07CAF9-56BE-41CA-AA05-95E6918FBCC9}"/>
                    </a:ext>
                  </a:extLst>
                </p14:cNvPr>
                <p14:cNvContentPartPr/>
                <p14:nvPr/>
              </p14:nvContentPartPr>
              <p14:xfrm>
                <a:off x="9559954" y="3096955"/>
                <a:ext cx="178200" cy="155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07CAF9-56BE-41CA-AA05-95E6918FBC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50954" y="3087955"/>
                  <a:ext cx="195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2C9174-434D-4297-8C13-B3FC0D4C3B4F}"/>
                    </a:ext>
                  </a:extLst>
                </p14:cNvPr>
                <p14:cNvContentPartPr/>
                <p14:nvPr/>
              </p14:nvContentPartPr>
              <p14:xfrm>
                <a:off x="9831034" y="3065995"/>
                <a:ext cx="180000" cy="343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2C9174-434D-4297-8C13-B3FC0D4C3B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22394" y="3056995"/>
                  <a:ext cx="197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ABF587-C2EE-4A26-9004-FB4A535C9352}"/>
                    </a:ext>
                  </a:extLst>
                </p14:cNvPr>
                <p14:cNvContentPartPr/>
                <p14:nvPr/>
              </p14:nvContentPartPr>
              <p14:xfrm>
                <a:off x="10086634" y="3075355"/>
                <a:ext cx="155160" cy="176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ABF587-C2EE-4A26-9004-FB4A535C93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77634" y="3066355"/>
                  <a:ext cx="1728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9903C-99F4-4ECF-A5CF-AB150E3C3784}"/>
              </a:ext>
            </a:extLst>
          </p:cNvPr>
          <p:cNvGrpSpPr/>
          <p:nvPr/>
        </p:nvGrpSpPr>
        <p:grpSpPr>
          <a:xfrm>
            <a:off x="10573354" y="3084715"/>
            <a:ext cx="356760" cy="236520"/>
            <a:chOff x="10573354" y="3084715"/>
            <a:chExt cx="3567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497324-4228-48F7-8B57-21E22F548641}"/>
                    </a:ext>
                  </a:extLst>
                </p14:cNvPr>
                <p14:cNvContentPartPr/>
                <p14:nvPr/>
              </p14:nvContentPartPr>
              <p14:xfrm>
                <a:off x="10573354" y="3169315"/>
                <a:ext cx="227160" cy="2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497324-4228-48F7-8B57-21E22F5486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64354" y="3160675"/>
                  <a:ext cx="244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DCCF32-4BC2-413A-866B-D03A17FEF339}"/>
                    </a:ext>
                  </a:extLst>
                </p14:cNvPr>
                <p14:cNvContentPartPr/>
                <p14:nvPr/>
              </p14:nvContentPartPr>
              <p14:xfrm>
                <a:off x="10575154" y="3241315"/>
                <a:ext cx="228600" cy="1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DCCF32-4BC2-413A-866B-D03A17FEF3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6154" y="3232315"/>
                  <a:ext cx="246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02109B-1D12-4CE5-98B0-17C23B8C0BED}"/>
                    </a:ext>
                  </a:extLst>
                </p14:cNvPr>
                <p14:cNvContentPartPr/>
                <p14:nvPr/>
              </p14:nvContentPartPr>
              <p14:xfrm>
                <a:off x="10711954" y="3084715"/>
                <a:ext cx="218160" cy="23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02109B-1D12-4CE5-98B0-17C23B8C0BE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02954" y="3075715"/>
                  <a:ext cx="2358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565FFF-B5E2-453F-9793-0AC9C670270A}"/>
              </a:ext>
            </a:extLst>
          </p:cNvPr>
          <p:cNvGrpSpPr/>
          <p:nvPr/>
        </p:nvGrpSpPr>
        <p:grpSpPr>
          <a:xfrm>
            <a:off x="9128674" y="3737755"/>
            <a:ext cx="1247040" cy="478080"/>
            <a:chOff x="9128674" y="3737755"/>
            <a:chExt cx="12470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A09E43-FA4C-49A2-B41F-5A6A1E10FBA0}"/>
                    </a:ext>
                  </a:extLst>
                </p14:cNvPr>
                <p14:cNvContentPartPr/>
                <p14:nvPr/>
              </p14:nvContentPartPr>
              <p14:xfrm>
                <a:off x="9128674" y="3737755"/>
                <a:ext cx="261000" cy="43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A09E43-FA4C-49A2-B41F-5A6A1E10FB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20034" y="3729115"/>
                  <a:ext cx="2786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3E0AA7-3FCC-4E29-BB54-05D0CF4600CC}"/>
                    </a:ext>
                  </a:extLst>
                </p14:cNvPr>
                <p14:cNvContentPartPr/>
                <p14:nvPr/>
              </p14:nvContentPartPr>
              <p14:xfrm>
                <a:off x="9481114" y="3974635"/>
                <a:ext cx="9000" cy="241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3E0AA7-3FCC-4E29-BB54-05D0CF4600C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72474" y="3965995"/>
                  <a:ext cx="2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84549B-1ACF-4E96-AB82-D26C5D339F3C}"/>
                    </a:ext>
                  </a:extLst>
                </p14:cNvPr>
                <p14:cNvContentPartPr/>
                <p14:nvPr/>
              </p14:nvContentPartPr>
              <p14:xfrm>
                <a:off x="9498754" y="3990475"/>
                <a:ext cx="137160" cy="136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84549B-1ACF-4E96-AB82-D26C5D339F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89754" y="3981835"/>
                  <a:ext cx="15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A441D0-4BDE-4808-8209-8BDD9418972D}"/>
                    </a:ext>
                  </a:extLst>
                </p14:cNvPr>
                <p14:cNvContentPartPr/>
                <p14:nvPr/>
              </p14:nvContentPartPr>
              <p14:xfrm>
                <a:off x="9687394" y="4110355"/>
                <a:ext cx="16560" cy="100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A441D0-4BDE-4808-8209-8BDD941897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78754" y="4101355"/>
                  <a:ext cx="34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9BF558-35BF-46A6-9FE1-B4A211F5DC85}"/>
                    </a:ext>
                  </a:extLst>
                </p14:cNvPr>
                <p14:cNvContentPartPr/>
                <p14:nvPr/>
              </p14:nvContentPartPr>
              <p14:xfrm>
                <a:off x="9842194" y="3974635"/>
                <a:ext cx="113400" cy="175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9BF558-35BF-46A6-9FE1-B4A211F5DC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33554" y="3965995"/>
                  <a:ext cx="131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FE2B370-7BC8-4EAA-8A40-7D06F2C45E87}"/>
                    </a:ext>
                  </a:extLst>
                </p14:cNvPr>
                <p14:cNvContentPartPr/>
                <p14:nvPr/>
              </p14:nvContentPartPr>
              <p14:xfrm>
                <a:off x="9984394" y="3969955"/>
                <a:ext cx="43200" cy="20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FE2B370-7BC8-4EAA-8A40-7D06F2C45E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75394" y="3960955"/>
                  <a:ext cx="60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E35A01-4AD7-4836-A3E0-A04F55D5305D}"/>
                    </a:ext>
                  </a:extLst>
                </p14:cNvPr>
                <p14:cNvContentPartPr/>
                <p14:nvPr/>
              </p14:nvContentPartPr>
              <p14:xfrm>
                <a:off x="10169434" y="3875635"/>
                <a:ext cx="171000" cy="13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E35A01-4AD7-4836-A3E0-A04F55D530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60434" y="3866635"/>
                  <a:ext cx="188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1FDE23-4F99-4189-B9DA-32C3CCBC914D}"/>
                    </a:ext>
                  </a:extLst>
                </p14:cNvPr>
                <p14:cNvContentPartPr/>
                <p14:nvPr/>
              </p14:nvContentPartPr>
              <p14:xfrm>
                <a:off x="10293274" y="3956635"/>
                <a:ext cx="74160" cy="1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1FDE23-4F99-4189-B9DA-32C3CCBC91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4634" y="3947635"/>
                  <a:ext cx="91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B10C67-6FAF-4696-BCA8-2EE70839E68F}"/>
                    </a:ext>
                  </a:extLst>
                </p14:cNvPr>
                <p14:cNvContentPartPr/>
                <p14:nvPr/>
              </p14:nvContentPartPr>
              <p14:xfrm>
                <a:off x="10291474" y="4030435"/>
                <a:ext cx="84240" cy="1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B10C67-6FAF-4696-BCA8-2EE70839E6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82834" y="4021435"/>
                  <a:ext cx="10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1473AF-0236-46CC-AC66-847E63C9EC99}"/>
                    </a:ext>
                  </a:extLst>
                </p14:cNvPr>
                <p14:cNvContentPartPr/>
                <p14:nvPr/>
              </p14:nvContentPartPr>
              <p14:xfrm>
                <a:off x="10237834" y="3966355"/>
                <a:ext cx="100800" cy="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1473AF-0236-46CC-AC66-847E63C9EC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28834" y="3957355"/>
                  <a:ext cx="1184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268AFB-AF52-4CFE-A023-E557BD592F78}"/>
              </a:ext>
            </a:extLst>
          </p:cNvPr>
          <p:cNvGrpSpPr/>
          <p:nvPr/>
        </p:nvGrpSpPr>
        <p:grpSpPr>
          <a:xfrm>
            <a:off x="10560034" y="3788515"/>
            <a:ext cx="772200" cy="469080"/>
            <a:chOff x="10560034" y="3788515"/>
            <a:chExt cx="77220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13052B-6B59-4CCC-A93C-0A07C448F278}"/>
                    </a:ext>
                  </a:extLst>
                </p14:cNvPr>
                <p14:cNvContentPartPr/>
                <p14:nvPr/>
              </p14:nvContentPartPr>
              <p14:xfrm>
                <a:off x="10560034" y="3788515"/>
                <a:ext cx="233280" cy="428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13052B-6B59-4CCC-A93C-0A07C448F2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51394" y="3779875"/>
                  <a:ext cx="2509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5E47FE-1743-46D0-BB50-57637E76E02F}"/>
                    </a:ext>
                  </a:extLst>
                </p14:cNvPr>
                <p14:cNvContentPartPr/>
                <p14:nvPr/>
              </p14:nvContentPartPr>
              <p14:xfrm>
                <a:off x="10864954" y="4016035"/>
                <a:ext cx="28800" cy="241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5E47FE-1743-46D0-BB50-57637E76E0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55954" y="4007035"/>
                  <a:ext cx="46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1CF4A9-807F-4C6F-B24F-E0B1A58A34A8}"/>
                    </a:ext>
                  </a:extLst>
                </p14:cNvPr>
                <p14:cNvContentPartPr/>
                <p14:nvPr/>
              </p14:nvContentPartPr>
              <p14:xfrm>
                <a:off x="10880434" y="4017835"/>
                <a:ext cx="160560" cy="12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1CF4A9-807F-4C6F-B24F-E0B1A58A34A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71434" y="4008835"/>
                  <a:ext cx="178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4CF963-5D62-4484-A7CB-6D1B945FD31C}"/>
                    </a:ext>
                  </a:extLst>
                </p14:cNvPr>
                <p14:cNvContentPartPr/>
                <p14:nvPr/>
              </p14:nvContentPartPr>
              <p14:xfrm>
                <a:off x="11070874" y="4137355"/>
                <a:ext cx="16560" cy="110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4CF963-5D62-4484-A7CB-6D1B945FD3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62234" y="4128715"/>
                  <a:ext cx="34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52D5244-147D-4399-9019-979A11CAF69F}"/>
                    </a:ext>
                  </a:extLst>
                </p14:cNvPr>
                <p14:cNvContentPartPr/>
                <p14:nvPr/>
              </p14:nvContentPartPr>
              <p14:xfrm>
                <a:off x="11186434" y="3974635"/>
                <a:ext cx="25200" cy="239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52D5244-147D-4399-9019-979A11CAF6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77794" y="3965995"/>
                  <a:ext cx="42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B390FB-6B98-4F36-A0E5-6F0E51E3EB96}"/>
                    </a:ext>
                  </a:extLst>
                </p14:cNvPr>
                <p14:cNvContentPartPr/>
                <p14:nvPr/>
              </p14:nvContentPartPr>
              <p14:xfrm>
                <a:off x="11157634" y="3990475"/>
                <a:ext cx="160560" cy="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B390FB-6B98-4F36-A0E5-6F0E51E3EB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48634" y="3981835"/>
                  <a:ext cx="178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E6EC7F-7949-41C0-8260-55AF75C4CC92}"/>
                    </a:ext>
                  </a:extLst>
                </p14:cNvPr>
                <p14:cNvContentPartPr/>
                <p14:nvPr/>
              </p14:nvContentPartPr>
              <p14:xfrm>
                <a:off x="11236834" y="4094515"/>
                <a:ext cx="95400" cy="1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E6EC7F-7949-41C0-8260-55AF75C4CC9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27834" y="4085515"/>
                  <a:ext cx="113040" cy="3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223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7196-84C4-4F23-AC5C-0BBC74A9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A7C0C-7AB8-4484-86F6-DDA5C5615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429" y="576688"/>
            <a:ext cx="8335537" cy="61357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7058B-3BFC-4BA6-BF87-2DD3A917C1F5}"/>
              </a:ext>
            </a:extLst>
          </p:cNvPr>
          <p:cNvSpPr txBox="1"/>
          <p:nvPr/>
        </p:nvSpPr>
        <p:spPr>
          <a:xfrm>
            <a:off x="207034" y="2438400"/>
            <a:ext cx="1957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Ankur Das,</a:t>
            </a:r>
          </a:p>
          <a:p>
            <a:r>
              <a:rPr lang="en-US" sz="2400" dirty="0" err="1">
                <a:solidFill>
                  <a:srgbClr val="00B050"/>
                </a:solidFill>
              </a:rPr>
              <a:t>Ribhu</a:t>
            </a:r>
            <a:r>
              <a:rPr lang="en-US" sz="2400" dirty="0">
                <a:solidFill>
                  <a:srgbClr val="00B050"/>
                </a:solidFill>
              </a:rPr>
              <a:t> Kaul,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&amp; GM,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in preparation</a:t>
            </a:r>
          </a:p>
        </p:txBody>
      </p:sp>
    </p:spTree>
    <p:extLst>
      <p:ext uri="{BB962C8B-B14F-4D97-AF65-F5344CB8AC3E}">
        <p14:creationId xmlns:p14="http://schemas.microsoft.com/office/powerpoint/2010/main" val="422943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9CE1-098E-4FA2-86BF-36A55974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2A0E-C13E-457C-96A5-259632E43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128" y="1192212"/>
            <a:ext cx="7675772" cy="5300663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344B67D-44E6-482C-BCC7-A2C43D259EB5}"/>
              </a:ext>
            </a:extLst>
          </p:cNvPr>
          <p:cNvGrpSpPr/>
          <p:nvPr/>
        </p:nvGrpSpPr>
        <p:grpSpPr>
          <a:xfrm>
            <a:off x="9301200" y="2943960"/>
            <a:ext cx="1842840" cy="698760"/>
            <a:chOff x="9301200" y="2943960"/>
            <a:chExt cx="184284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277246-94A7-4C1E-813D-8B2CA168BFDD}"/>
                    </a:ext>
                  </a:extLst>
                </p14:cNvPr>
                <p14:cNvContentPartPr/>
                <p14:nvPr/>
              </p14:nvContentPartPr>
              <p14:xfrm>
                <a:off x="9301200" y="2943960"/>
                <a:ext cx="293040" cy="48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277246-94A7-4C1E-813D-8B2CA168BF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92560" y="2934960"/>
                  <a:ext cx="3106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8BC8B55-80D9-4C27-BF80-C26F33287196}"/>
                    </a:ext>
                  </a:extLst>
                </p14:cNvPr>
                <p14:cNvContentPartPr/>
                <p14:nvPr/>
              </p14:nvContentPartPr>
              <p14:xfrm>
                <a:off x="9700800" y="3312600"/>
                <a:ext cx="129240" cy="16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8BC8B55-80D9-4C27-BF80-C26F332871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92160" y="3303600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F40DF1-3DBD-4A9E-9141-2DE63C571148}"/>
                    </a:ext>
                  </a:extLst>
                </p14:cNvPr>
                <p14:cNvContentPartPr/>
                <p14:nvPr/>
              </p14:nvContentPartPr>
              <p14:xfrm>
                <a:off x="9703320" y="3333120"/>
                <a:ext cx="129600" cy="163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F40DF1-3DBD-4A9E-9141-2DE63C5711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94320" y="3324480"/>
                  <a:ext cx="147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5A3BF8-C6D4-46B2-80D7-01F16214B1CC}"/>
                    </a:ext>
                  </a:extLst>
                </p14:cNvPr>
                <p14:cNvContentPartPr/>
                <p14:nvPr/>
              </p14:nvContentPartPr>
              <p14:xfrm>
                <a:off x="9898800" y="3335640"/>
                <a:ext cx="93240" cy="78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5A3BF8-C6D4-46B2-80D7-01F16214B1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89800" y="3327000"/>
                  <a:ext cx="11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595D70-598E-432F-B4CD-D428FA172908}"/>
                    </a:ext>
                  </a:extLst>
                </p14:cNvPr>
                <p14:cNvContentPartPr/>
                <p14:nvPr/>
              </p14:nvContentPartPr>
              <p14:xfrm>
                <a:off x="9965400" y="3318720"/>
                <a:ext cx="102960" cy="22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595D70-598E-432F-B4CD-D428FA1729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56400" y="3310080"/>
                  <a:ext cx="120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456854-B944-4FA2-8501-88FDBEF194DE}"/>
                    </a:ext>
                  </a:extLst>
                </p14:cNvPr>
                <p14:cNvContentPartPr/>
                <p14:nvPr/>
              </p14:nvContentPartPr>
              <p14:xfrm>
                <a:off x="10125600" y="3485400"/>
                <a:ext cx="16200" cy="157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456854-B944-4FA2-8501-88FDBEF194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16960" y="3476760"/>
                  <a:ext cx="33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10B64F-11F3-443E-A186-0E97E805FA02}"/>
                    </a:ext>
                  </a:extLst>
                </p14:cNvPr>
                <p14:cNvContentPartPr/>
                <p14:nvPr/>
              </p14:nvContentPartPr>
              <p14:xfrm>
                <a:off x="10274640" y="3293160"/>
                <a:ext cx="31680" cy="24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10B64F-11F3-443E-A186-0E97E805FA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65640" y="3284520"/>
                  <a:ext cx="49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6BA787-9850-4987-BC2D-DAD400F5C367}"/>
                    </a:ext>
                  </a:extLst>
                </p14:cNvPr>
                <p14:cNvContentPartPr/>
                <p14:nvPr/>
              </p14:nvContentPartPr>
              <p14:xfrm>
                <a:off x="10560480" y="3094440"/>
                <a:ext cx="181440" cy="25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6BA787-9850-4987-BC2D-DAD400F5C3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51840" y="3085800"/>
                  <a:ext cx="199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38AF01-E4BA-4AA5-90F4-EB2A998F7559}"/>
                    </a:ext>
                  </a:extLst>
                </p14:cNvPr>
                <p14:cNvContentPartPr/>
                <p14:nvPr/>
              </p14:nvContentPartPr>
              <p14:xfrm>
                <a:off x="10631760" y="3213240"/>
                <a:ext cx="145440" cy="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38AF01-E4BA-4AA5-90F4-EB2A998F75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23120" y="3204240"/>
                  <a:ext cx="163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BB66A8F-326E-4AD0-9CFE-6DD24BB36EF8}"/>
                    </a:ext>
                  </a:extLst>
                </p14:cNvPr>
                <p14:cNvContentPartPr/>
                <p14:nvPr/>
              </p14:nvContentPartPr>
              <p14:xfrm>
                <a:off x="10948200" y="3157800"/>
                <a:ext cx="195840" cy="2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BB66A8F-326E-4AD0-9CFE-6DD24BB36E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39560" y="3148800"/>
                  <a:ext cx="21348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6B2FE14-331F-4EC3-8B3A-7D3D7DBA826B}"/>
                  </a:ext>
                </a:extLst>
              </p14:cNvPr>
              <p14:cNvContentPartPr/>
              <p14:nvPr/>
            </p14:nvContentPartPr>
            <p14:xfrm>
              <a:off x="10318114" y="3306475"/>
              <a:ext cx="124560" cy="1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6B2FE14-331F-4EC3-8B3A-7D3D7DBA82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09474" y="3297835"/>
                <a:ext cx="142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4119711-6B74-462F-99A9-E01FB920CC58}"/>
                  </a:ext>
                </a:extLst>
              </p14:cNvPr>
              <p14:cNvContentPartPr/>
              <p14:nvPr/>
            </p14:nvContentPartPr>
            <p14:xfrm>
              <a:off x="10331074" y="3430675"/>
              <a:ext cx="136800" cy="1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4119711-6B74-462F-99A9-E01FB920CC5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22074" y="3422035"/>
                <a:ext cx="1544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D860CBD-728B-4D2A-9699-95C59098426A}"/>
              </a:ext>
            </a:extLst>
          </p:cNvPr>
          <p:cNvGrpSpPr/>
          <p:nvPr/>
        </p:nvGrpSpPr>
        <p:grpSpPr>
          <a:xfrm>
            <a:off x="11288674" y="2962315"/>
            <a:ext cx="122400" cy="388800"/>
            <a:chOff x="11288674" y="2962315"/>
            <a:chExt cx="12240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5DED08-297C-443B-9A84-A619ECFF4342}"/>
                    </a:ext>
                  </a:extLst>
                </p14:cNvPr>
                <p14:cNvContentPartPr/>
                <p14:nvPr/>
              </p14:nvContentPartPr>
              <p14:xfrm>
                <a:off x="11335114" y="2962315"/>
                <a:ext cx="34920" cy="349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5DED08-297C-443B-9A84-A619ECFF43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26474" y="2953315"/>
                  <a:ext cx="525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D7DB2D-888C-463C-9DD0-42A03B405FAB}"/>
                    </a:ext>
                  </a:extLst>
                </p14:cNvPr>
                <p14:cNvContentPartPr/>
                <p14:nvPr/>
              </p14:nvContentPartPr>
              <p14:xfrm>
                <a:off x="11303074" y="3335635"/>
                <a:ext cx="108000" cy="15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D7DB2D-888C-463C-9DD0-42A03B405F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94434" y="3326635"/>
                  <a:ext cx="12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6FA719-DD0E-4E3B-A41F-CC1CA18568A9}"/>
                    </a:ext>
                  </a:extLst>
                </p14:cNvPr>
                <p14:cNvContentPartPr/>
                <p14:nvPr/>
              </p14:nvContentPartPr>
              <p14:xfrm>
                <a:off x="11288674" y="2984275"/>
                <a:ext cx="59760" cy="9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6FA719-DD0E-4E3B-A41F-CC1CA18568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80034" y="2975275"/>
                  <a:ext cx="774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1B291F-6DBB-4FF4-9925-37911C207C32}"/>
              </a:ext>
            </a:extLst>
          </p:cNvPr>
          <p:cNvGrpSpPr/>
          <p:nvPr/>
        </p:nvGrpSpPr>
        <p:grpSpPr>
          <a:xfrm>
            <a:off x="9258634" y="4991995"/>
            <a:ext cx="989640" cy="645840"/>
            <a:chOff x="9258634" y="4991995"/>
            <a:chExt cx="98964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2A7E5A-14B2-4D02-9093-C22B62448BB1}"/>
                    </a:ext>
                  </a:extLst>
                </p14:cNvPr>
                <p14:cNvContentPartPr/>
                <p14:nvPr/>
              </p14:nvContentPartPr>
              <p14:xfrm>
                <a:off x="9258634" y="4991995"/>
                <a:ext cx="184320" cy="40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2A7E5A-14B2-4D02-9093-C22B62448B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49994" y="4983355"/>
                  <a:ext cx="201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6E1625-D863-4FCC-8936-3551092534B4}"/>
                    </a:ext>
                  </a:extLst>
                </p14:cNvPr>
                <p14:cNvContentPartPr/>
                <p14:nvPr/>
              </p14:nvContentPartPr>
              <p14:xfrm>
                <a:off x="9546994" y="5316715"/>
                <a:ext cx="126720" cy="12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6E1625-D863-4FCC-8936-3551092534B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38354" y="5307715"/>
                  <a:ext cx="144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A19C69-7906-41B2-8B16-2DE0B1214478}"/>
                    </a:ext>
                  </a:extLst>
                </p14:cNvPr>
                <p14:cNvContentPartPr/>
                <p14:nvPr/>
              </p14:nvContentPartPr>
              <p14:xfrm>
                <a:off x="9581554" y="5301955"/>
                <a:ext cx="104400" cy="155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A19C69-7906-41B2-8B16-2DE0B12144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72914" y="5293315"/>
                  <a:ext cx="12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4A7C10-CC00-4E83-A8E6-1B2AD108B91C}"/>
                    </a:ext>
                  </a:extLst>
                </p14:cNvPr>
                <p14:cNvContentPartPr/>
                <p14:nvPr/>
              </p14:nvContentPartPr>
              <p14:xfrm>
                <a:off x="9757594" y="5362435"/>
                <a:ext cx="97560" cy="11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4A7C10-CC00-4E83-A8E6-1B2AD108B9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48594" y="5353795"/>
                  <a:ext cx="115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8B26C2-762F-4D53-840D-B9D38CDB767A}"/>
                    </a:ext>
                  </a:extLst>
                </p14:cNvPr>
                <p14:cNvContentPartPr/>
                <p14:nvPr/>
              </p14:nvContentPartPr>
              <p14:xfrm>
                <a:off x="9764794" y="5346955"/>
                <a:ext cx="109800" cy="29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8B26C2-762F-4D53-840D-B9D38CDB76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55794" y="5337955"/>
                  <a:ext cx="127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878DFF-EE89-467D-871E-68B73C1BBB96}"/>
                    </a:ext>
                  </a:extLst>
                </p14:cNvPr>
                <p14:cNvContentPartPr/>
                <p14:nvPr/>
              </p14:nvContentPartPr>
              <p14:xfrm>
                <a:off x="9933634" y="5442355"/>
                <a:ext cx="64800" cy="11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878DFF-EE89-467D-871E-68B73C1BBB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24634" y="5433715"/>
                  <a:ext cx="8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06434E-912E-490A-AC9F-E1326939CA76}"/>
                    </a:ext>
                  </a:extLst>
                </p14:cNvPr>
                <p14:cNvContentPartPr/>
                <p14:nvPr/>
              </p14:nvContentPartPr>
              <p14:xfrm>
                <a:off x="10073674" y="5364235"/>
                <a:ext cx="33120" cy="175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06434E-912E-490A-AC9F-E1326939CA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65034" y="5355595"/>
                  <a:ext cx="50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10A17F-677B-48D1-A5BC-B1DE4B1ADBDE}"/>
                    </a:ext>
                  </a:extLst>
                </p14:cNvPr>
                <p14:cNvContentPartPr/>
                <p14:nvPr/>
              </p14:nvContentPartPr>
              <p14:xfrm>
                <a:off x="10099954" y="5323915"/>
                <a:ext cx="141840" cy="3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10A17F-677B-48D1-A5BC-B1DE4B1ADB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90954" y="5314915"/>
                  <a:ext cx="159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D19596-6F2F-42A4-8350-7091C84DFED0}"/>
                    </a:ext>
                  </a:extLst>
                </p14:cNvPr>
                <p14:cNvContentPartPr/>
                <p14:nvPr/>
              </p14:nvContentPartPr>
              <p14:xfrm>
                <a:off x="10125874" y="5427235"/>
                <a:ext cx="122400" cy="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D19596-6F2F-42A4-8350-7091C84DFE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6874" y="5418595"/>
                  <a:ext cx="1400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282562-0E62-4E4D-BCAE-2E27AA619D7F}"/>
              </a:ext>
            </a:extLst>
          </p:cNvPr>
          <p:cNvGrpSpPr/>
          <p:nvPr/>
        </p:nvGrpSpPr>
        <p:grpSpPr>
          <a:xfrm>
            <a:off x="10474714" y="5022595"/>
            <a:ext cx="1611720" cy="533520"/>
            <a:chOff x="10474714" y="5022595"/>
            <a:chExt cx="161172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549163-AF66-4048-AB09-4C41E0EEAEF7}"/>
                    </a:ext>
                  </a:extLst>
                </p14:cNvPr>
                <p14:cNvContentPartPr/>
                <p14:nvPr/>
              </p14:nvContentPartPr>
              <p14:xfrm>
                <a:off x="10474714" y="5092795"/>
                <a:ext cx="189000" cy="254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549163-AF66-4048-AB09-4C41E0EEAE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66074" y="5084155"/>
                  <a:ext cx="206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400AD09-9523-44ED-822C-EF54ECE5119C}"/>
                    </a:ext>
                  </a:extLst>
                </p14:cNvPr>
                <p14:cNvContentPartPr/>
                <p14:nvPr/>
              </p14:nvContentPartPr>
              <p14:xfrm>
                <a:off x="10772074" y="5116555"/>
                <a:ext cx="166680" cy="348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400AD09-9523-44ED-822C-EF54ECE511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63074" y="5107555"/>
                  <a:ext cx="184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C34E1A-D3CE-4785-9974-1E39D007D7E5}"/>
                    </a:ext>
                  </a:extLst>
                </p14:cNvPr>
                <p14:cNvContentPartPr/>
                <p14:nvPr/>
              </p14:nvContentPartPr>
              <p14:xfrm>
                <a:off x="11055394" y="5355955"/>
                <a:ext cx="118800" cy="111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C34E1A-D3CE-4785-9974-1E39D007D7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46394" y="5346955"/>
                  <a:ext cx="13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1C199E-839A-449D-B1FF-42945A410EB9}"/>
                    </a:ext>
                  </a:extLst>
                </p14:cNvPr>
                <p14:cNvContentPartPr/>
                <p14:nvPr/>
              </p14:nvContentPartPr>
              <p14:xfrm>
                <a:off x="11092834" y="5352715"/>
                <a:ext cx="95760" cy="12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1C199E-839A-449D-B1FF-42945A410E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83834" y="5343715"/>
                  <a:ext cx="113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68D311-939C-4046-9DCD-22ECF522748E}"/>
                    </a:ext>
                  </a:extLst>
                </p14:cNvPr>
                <p14:cNvContentPartPr/>
                <p14:nvPr/>
              </p14:nvContentPartPr>
              <p14:xfrm>
                <a:off x="11229274" y="5372155"/>
                <a:ext cx="65160" cy="5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68D311-939C-4046-9DCD-22ECF52274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20634" y="5363515"/>
                  <a:ext cx="82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78B3D7-0048-48E7-A3D9-6F226D80FE11}"/>
                    </a:ext>
                  </a:extLst>
                </p14:cNvPr>
                <p14:cNvContentPartPr/>
                <p14:nvPr/>
              </p14:nvContentPartPr>
              <p14:xfrm>
                <a:off x="11216674" y="5371435"/>
                <a:ext cx="109800" cy="16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78B3D7-0048-48E7-A3D9-6F226D80FE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08034" y="5362795"/>
                  <a:ext cx="127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A36F08-AE95-4636-AA2B-B3AA4E0A7C3C}"/>
                    </a:ext>
                  </a:extLst>
                </p14:cNvPr>
                <p14:cNvContentPartPr/>
                <p14:nvPr/>
              </p14:nvContentPartPr>
              <p14:xfrm>
                <a:off x="11349874" y="5458195"/>
                <a:ext cx="15120" cy="8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A36F08-AE95-4636-AA2B-B3AA4E0A7C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40874" y="5449195"/>
                  <a:ext cx="32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BDFD1B-2449-4F40-AC7E-5D84006E4183}"/>
                    </a:ext>
                  </a:extLst>
                </p14:cNvPr>
                <p14:cNvContentPartPr/>
                <p14:nvPr/>
              </p14:nvContentPartPr>
              <p14:xfrm>
                <a:off x="11421874" y="5391595"/>
                <a:ext cx="154440" cy="13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BDFD1B-2449-4F40-AC7E-5D84006E418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12874" y="5382595"/>
                  <a:ext cx="172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A4E27C-A3B8-47BD-BD14-C23EF629A69B}"/>
                    </a:ext>
                  </a:extLst>
                </p14:cNvPr>
                <p14:cNvContentPartPr/>
                <p14:nvPr/>
              </p14:nvContentPartPr>
              <p14:xfrm>
                <a:off x="11574874" y="5370715"/>
                <a:ext cx="25200" cy="18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A4E27C-A3B8-47BD-BD14-C23EF629A69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65874" y="5361715"/>
                  <a:ext cx="42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02FF19-E025-48C2-B3F3-F1C6B1996B39}"/>
                    </a:ext>
                  </a:extLst>
                </p14:cNvPr>
                <p14:cNvContentPartPr/>
                <p14:nvPr/>
              </p14:nvContentPartPr>
              <p14:xfrm>
                <a:off x="11609074" y="5022595"/>
                <a:ext cx="251280" cy="270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02FF19-E025-48C2-B3F3-F1C6B1996B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00434" y="5013955"/>
                  <a:ext cx="268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960B8A6-00A7-4928-90C8-B2250ECD639D}"/>
                    </a:ext>
                  </a:extLst>
                </p14:cNvPr>
                <p14:cNvContentPartPr/>
                <p14:nvPr/>
              </p14:nvContentPartPr>
              <p14:xfrm>
                <a:off x="11947114" y="5100715"/>
                <a:ext cx="139320" cy="16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960B8A6-00A7-4928-90C8-B2250ECD63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938474" y="5091715"/>
                  <a:ext cx="1569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77A3C92-96F9-4DF7-A6D1-7EF32673C5A3}"/>
              </a:ext>
            </a:extLst>
          </p:cNvPr>
          <p:cNvGrpSpPr/>
          <p:nvPr/>
        </p:nvGrpSpPr>
        <p:grpSpPr>
          <a:xfrm>
            <a:off x="9780994" y="5900995"/>
            <a:ext cx="722520" cy="387360"/>
            <a:chOff x="9780994" y="5900995"/>
            <a:chExt cx="72252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77A116-ED2C-4E2C-A63B-48C04E717619}"/>
                    </a:ext>
                  </a:extLst>
                </p14:cNvPr>
                <p14:cNvContentPartPr/>
                <p14:nvPr/>
              </p14:nvContentPartPr>
              <p14:xfrm>
                <a:off x="9780994" y="5908555"/>
                <a:ext cx="219240" cy="27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77A116-ED2C-4E2C-A63B-48C04E71761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72354" y="5899915"/>
                  <a:ext cx="236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83A14B-405C-4BA6-8914-58122EC5A476}"/>
                    </a:ext>
                  </a:extLst>
                </p14:cNvPr>
                <p14:cNvContentPartPr/>
                <p14:nvPr/>
              </p14:nvContentPartPr>
              <p14:xfrm>
                <a:off x="9816994" y="5900995"/>
                <a:ext cx="133560" cy="2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83A14B-405C-4BA6-8914-58122EC5A4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07994" y="5892355"/>
                  <a:ext cx="151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17C6AC3-C4C5-4860-83AE-25B71EEC32E5}"/>
                    </a:ext>
                  </a:extLst>
                </p14:cNvPr>
                <p14:cNvContentPartPr/>
                <p14:nvPr/>
              </p14:nvContentPartPr>
              <p14:xfrm>
                <a:off x="9793954" y="6022315"/>
                <a:ext cx="150840" cy="24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17C6AC3-C4C5-4860-83AE-25B71EEC32E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84954" y="6013315"/>
                  <a:ext cx="168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1AE2A3-3F9A-4850-8EBB-7F9889E36F6D}"/>
                    </a:ext>
                  </a:extLst>
                </p14:cNvPr>
                <p14:cNvContentPartPr/>
                <p14:nvPr/>
              </p14:nvContentPartPr>
              <p14:xfrm>
                <a:off x="10101034" y="6114835"/>
                <a:ext cx="123480" cy="173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1AE2A3-3F9A-4850-8EBB-7F9889E36F6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92394" y="6105835"/>
                  <a:ext cx="14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E7DDDA-3E0E-43D8-907B-6356D346B958}"/>
                    </a:ext>
                  </a:extLst>
                </p14:cNvPr>
                <p14:cNvContentPartPr/>
                <p14:nvPr/>
              </p14:nvContentPartPr>
              <p14:xfrm>
                <a:off x="10111834" y="6191875"/>
                <a:ext cx="117000" cy="3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E7DDDA-3E0E-43D8-907B-6356D346B9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03194" y="6183235"/>
                  <a:ext cx="134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71FCCBD-B559-4070-A15B-ED864647E40B}"/>
                    </a:ext>
                  </a:extLst>
                </p14:cNvPr>
                <p14:cNvContentPartPr/>
                <p14:nvPr/>
              </p14:nvContentPartPr>
              <p14:xfrm>
                <a:off x="10338274" y="5982355"/>
                <a:ext cx="165240" cy="274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71FCCBD-B559-4070-A15B-ED864647E4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29274" y="5973715"/>
                  <a:ext cx="18288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92D0E63-53A4-4068-B646-9F852BC31D7B}"/>
                  </a:ext>
                </a:extLst>
              </p14:cNvPr>
              <p14:cNvContentPartPr/>
              <p14:nvPr/>
            </p14:nvContentPartPr>
            <p14:xfrm>
              <a:off x="10662994" y="5986315"/>
              <a:ext cx="191160" cy="220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92D0E63-53A4-4068-B646-9F852BC31D7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654354" y="5977315"/>
                <a:ext cx="2088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E0D3928-C574-40E6-95B0-1FD5C714A8AB}"/>
              </a:ext>
            </a:extLst>
          </p:cNvPr>
          <p:cNvGrpSpPr/>
          <p:nvPr/>
        </p:nvGrpSpPr>
        <p:grpSpPr>
          <a:xfrm>
            <a:off x="7225354" y="3897235"/>
            <a:ext cx="3201480" cy="992880"/>
            <a:chOff x="7225354" y="3897235"/>
            <a:chExt cx="3201480" cy="9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A24DC7-9B36-41B3-91C5-70BC17CDA8C3}"/>
                    </a:ext>
                  </a:extLst>
                </p14:cNvPr>
                <p14:cNvContentPartPr/>
                <p14:nvPr/>
              </p14:nvContentPartPr>
              <p14:xfrm>
                <a:off x="9419554" y="4153195"/>
                <a:ext cx="14760" cy="29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A24DC7-9B36-41B3-91C5-70BC17CDA8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10554" y="4144195"/>
                  <a:ext cx="32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FE76F95-21EE-4279-8BFE-CED50141D1E2}"/>
                    </a:ext>
                  </a:extLst>
                </p14:cNvPr>
                <p14:cNvContentPartPr/>
                <p14:nvPr/>
              </p14:nvContentPartPr>
              <p14:xfrm>
                <a:off x="9418114" y="4178395"/>
                <a:ext cx="180360" cy="21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FE76F95-21EE-4279-8BFE-CED50141D1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09114" y="4169395"/>
                  <a:ext cx="198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BF9D8E-3842-43A7-BD83-04826E3D82FC}"/>
                    </a:ext>
                  </a:extLst>
                </p14:cNvPr>
                <p14:cNvContentPartPr/>
                <p14:nvPr/>
              </p14:nvContentPartPr>
              <p14:xfrm>
                <a:off x="9605314" y="4174435"/>
                <a:ext cx="14400" cy="26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BF9D8E-3842-43A7-BD83-04826E3D82F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96314" y="4165435"/>
                  <a:ext cx="32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D26395-C84B-457F-A8D5-EC31A2047297}"/>
                    </a:ext>
                  </a:extLst>
                </p14:cNvPr>
                <p14:cNvContentPartPr/>
                <p14:nvPr/>
              </p14:nvContentPartPr>
              <p14:xfrm>
                <a:off x="9707194" y="4271995"/>
                <a:ext cx="167400" cy="170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D26395-C84B-457F-A8D5-EC31A20472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98554" y="4263355"/>
                  <a:ext cx="185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6208952-2AF6-466D-A3B9-ADC79875F1A2}"/>
                    </a:ext>
                  </a:extLst>
                </p14:cNvPr>
                <p14:cNvContentPartPr/>
                <p14:nvPr/>
              </p14:nvContentPartPr>
              <p14:xfrm>
                <a:off x="9905554" y="4286395"/>
                <a:ext cx="199440" cy="173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6208952-2AF6-466D-A3B9-ADC79875F1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96914" y="4277755"/>
                  <a:ext cx="217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DDC722-F162-4A4B-861B-022867014082}"/>
                    </a:ext>
                  </a:extLst>
                </p14:cNvPr>
                <p14:cNvContentPartPr/>
                <p14:nvPr/>
              </p14:nvContentPartPr>
              <p14:xfrm>
                <a:off x="10170874" y="4303315"/>
                <a:ext cx="16560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DDC722-F162-4A4B-861B-0228670140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62234" y="4294675"/>
                  <a:ext cx="183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B65693-2508-41E4-91AE-F39B4F0503AA}"/>
                    </a:ext>
                  </a:extLst>
                </p14:cNvPr>
                <p14:cNvContentPartPr/>
                <p14:nvPr/>
              </p14:nvContentPartPr>
              <p14:xfrm>
                <a:off x="10358074" y="4167595"/>
                <a:ext cx="68760" cy="29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B65693-2508-41E4-91AE-F39B4F0503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49074" y="4158955"/>
                  <a:ext cx="86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AC9FD4E-359C-4B0F-A49F-0FD27A36DDA5}"/>
                    </a:ext>
                  </a:extLst>
                </p14:cNvPr>
                <p14:cNvContentPartPr/>
                <p14:nvPr/>
              </p14:nvContentPartPr>
              <p14:xfrm>
                <a:off x="7257754" y="3897235"/>
                <a:ext cx="2054880" cy="87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AC9FD4E-359C-4B0F-A49F-0FD27A36DD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48754" y="3888595"/>
                  <a:ext cx="207252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9F2C9F-386C-4BDA-B3B8-120FD831D9CB}"/>
                    </a:ext>
                  </a:extLst>
                </p14:cNvPr>
                <p14:cNvContentPartPr/>
                <p14:nvPr/>
              </p14:nvContentPartPr>
              <p14:xfrm>
                <a:off x="7225354" y="4635595"/>
                <a:ext cx="131400" cy="254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9F2C9F-386C-4BDA-B3B8-120FD831D9C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16714" y="4626595"/>
                  <a:ext cx="149040" cy="27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675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7B51-96A9-4098-81F7-96E59CA1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25F00-F449-4CF1-85F1-CF1F0C9F0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526415"/>
            <a:ext cx="10053837" cy="5966460"/>
          </a:xfrm>
        </p:spPr>
      </p:pic>
    </p:spTree>
    <p:extLst>
      <p:ext uri="{BB962C8B-B14F-4D97-AF65-F5344CB8AC3E}">
        <p14:creationId xmlns:p14="http://schemas.microsoft.com/office/powerpoint/2010/main" val="312949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054E-CC1D-4144-9CA0-4C28CC35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F0"/>
                </a:solidFill>
              </a:rPr>
              <a:t>Lattice </a:t>
            </a:r>
            <a:r>
              <a:rPr lang="en-US" dirty="0">
                <a:solidFill>
                  <a:srgbClr val="00B0F0"/>
                </a:solidFill>
              </a:rPr>
              <a:t>Hartree-</a:t>
            </a:r>
            <a:r>
              <a:rPr lang="en-US" dirty="0" err="1">
                <a:solidFill>
                  <a:srgbClr val="00B0F0"/>
                </a:solidFill>
              </a:rPr>
              <a:t>Fock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2B067-42B4-4766-A3FA-7E2099AB2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1/q (q integer) quanta of flux per original unit cell, we </a:t>
            </a:r>
          </a:p>
          <a:p>
            <a:pPr marL="571500" indent="-571500">
              <a:buAutoNum type="romanLcParenBoth"/>
            </a:pPr>
            <a:r>
              <a:rPr lang="en-US" dirty="0">
                <a:solidFill>
                  <a:schemeClr val="accent1"/>
                </a:solidFill>
              </a:rPr>
              <a:t>Choose a gauge.</a:t>
            </a:r>
          </a:p>
          <a:p>
            <a:pPr marL="571500" indent="-571500">
              <a:buAutoNum type="romanLcParenBoth"/>
            </a:pPr>
            <a:r>
              <a:rPr lang="en-US" dirty="0">
                <a:solidFill>
                  <a:srgbClr val="FF0000"/>
                </a:solidFill>
              </a:rPr>
              <a:t>Choose a magnetic unit cell so that we have two commuting translations.</a:t>
            </a:r>
          </a:p>
          <a:p>
            <a:pPr marL="571500" indent="-571500">
              <a:buAutoNum type="romanLcParenBoth"/>
            </a:pPr>
            <a:r>
              <a:rPr lang="en-US" dirty="0">
                <a:solidFill>
                  <a:schemeClr val="accent1"/>
                </a:solidFill>
              </a:rPr>
              <a:t>Hamiltonian has nearest-neighbor hopping, on-site Hubbard, and nearest-neighbor spin-spin interactions.</a:t>
            </a:r>
          </a:p>
          <a:p>
            <a:pPr marL="571500" indent="-571500">
              <a:buAutoNum type="romanLcParenBoth"/>
            </a:pPr>
            <a:r>
              <a:rPr lang="en-US" dirty="0">
                <a:solidFill>
                  <a:srgbClr val="FF0000"/>
                </a:solidFill>
              </a:rPr>
              <a:t>Carry out iterative Hartree-</a:t>
            </a:r>
            <a:r>
              <a:rPr lang="en-US" dirty="0" err="1">
                <a:solidFill>
                  <a:srgbClr val="FF0000"/>
                </a:solidFill>
              </a:rPr>
              <a:t>Fock</a:t>
            </a:r>
            <a:r>
              <a:rPr lang="en-US" dirty="0">
                <a:solidFill>
                  <a:srgbClr val="FF0000"/>
                </a:solidFill>
              </a:rPr>
              <a:t> until it converges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490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A841-8BAF-4F6F-8A6D-9A9EAD91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F5BB-FE54-42CE-A259-075E2766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Graphene basics.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3300" dirty="0">
                <a:solidFill>
                  <a:schemeClr val="accent1"/>
                </a:solidFill>
              </a:rPr>
              <a:t>Landau levels in graphene.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3300" dirty="0">
                <a:solidFill>
                  <a:srgbClr val="FF0000"/>
                </a:solidFill>
              </a:rPr>
              <a:t>An experimental puzzle in </a:t>
            </a:r>
            <a:r>
              <a:rPr lang="el-GR" sz="3300" dirty="0">
                <a:solidFill>
                  <a:srgbClr val="FF0000"/>
                </a:solidFill>
              </a:rPr>
              <a:t>ν</a:t>
            </a:r>
            <a:r>
              <a:rPr lang="en-US" sz="3300" dirty="0">
                <a:solidFill>
                  <a:srgbClr val="FF0000"/>
                </a:solidFill>
              </a:rPr>
              <a:t>=0 graphene. </a:t>
            </a:r>
          </a:p>
          <a:p>
            <a:pPr marL="0" indent="0">
              <a:buNone/>
            </a:pPr>
            <a:endParaRPr lang="en-US" sz="3800" dirty="0">
              <a:solidFill>
                <a:srgbClr val="FF0000"/>
              </a:solidFill>
            </a:endParaRPr>
          </a:p>
          <a:p>
            <a:r>
              <a:rPr lang="en-US" sz="3300" dirty="0">
                <a:solidFill>
                  <a:srgbClr val="00B0F0"/>
                </a:solidFill>
              </a:rPr>
              <a:t>Lattice and continuum Hartree-</a:t>
            </a:r>
            <a:r>
              <a:rPr lang="en-US" sz="3300" dirty="0" err="1">
                <a:solidFill>
                  <a:srgbClr val="00B0F0"/>
                </a:solidFill>
              </a:rPr>
              <a:t>Fock</a:t>
            </a:r>
            <a:r>
              <a:rPr lang="en-US" sz="3300" dirty="0">
                <a:solidFill>
                  <a:srgbClr val="00B0F0"/>
                </a:solidFill>
              </a:rPr>
              <a:t>.</a:t>
            </a:r>
          </a:p>
          <a:p>
            <a:endParaRPr lang="en-US" sz="3300" dirty="0">
              <a:solidFill>
                <a:srgbClr val="00B0F0"/>
              </a:solidFill>
            </a:endParaRPr>
          </a:p>
          <a:p>
            <a:r>
              <a:rPr lang="en-US" sz="3300" dirty="0">
                <a:solidFill>
                  <a:srgbClr val="FF0000"/>
                </a:solidFill>
              </a:rPr>
              <a:t>Speculations and open questions.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1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0A64-4EDA-43A7-B983-7DEF91F6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Previous Work on the phase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924B-0769-4E86-AB4B-AFC10A9A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vast majority of work is in the continuum limit, either in the n=0 manifold (</a:t>
            </a:r>
            <a:r>
              <a:rPr lang="en-US" dirty="0" err="1">
                <a:solidFill>
                  <a:schemeClr val="accent6"/>
                </a:solidFill>
              </a:rPr>
              <a:t>Kharitonov</a:t>
            </a:r>
            <a:r>
              <a:rPr lang="en-US" dirty="0">
                <a:solidFill>
                  <a:schemeClr val="accent6"/>
                </a:solidFill>
              </a:rPr>
              <a:t> + many others</a:t>
            </a:r>
            <a:r>
              <a:rPr lang="en-US" dirty="0">
                <a:solidFill>
                  <a:schemeClr val="accent1"/>
                </a:solidFill>
              </a:rPr>
              <a:t>) or including a few Landau levels around it (</a:t>
            </a:r>
            <a:r>
              <a:rPr lang="en-US" dirty="0" err="1">
                <a:solidFill>
                  <a:schemeClr val="accent6"/>
                </a:solidFill>
              </a:rPr>
              <a:t>Feshami+Fertig</a:t>
            </a:r>
            <a:r>
              <a:rPr lang="en-US" dirty="0">
                <a:solidFill>
                  <a:schemeClr val="accent6"/>
                </a:solidFill>
              </a:rPr>
              <a:t> PRB 94, 245435 (2016)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. </a:t>
            </a:r>
            <a:r>
              <a:rPr lang="en-US" dirty="0">
                <a:solidFill>
                  <a:schemeClr val="accent1"/>
                </a:solidFill>
              </a:rPr>
              <a:t>FF found only F, CDW, and SDW. </a:t>
            </a:r>
          </a:p>
          <a:p>
            <a:r>
              <a:rPr lang="en-US" dirty="0">
                <a:solidFill>
                  <a:schemeClr val="accent1"/>
                </a:solidFill>
              </a:rPr>
              <a:t>The lattice problem was first addressed by </a:t>
            </a:r>
            <a:r>
              <a:rPr lang="en-US" dirty="0">
                <a:solidFill>
                  <a:schemeClr val="accent6"/>
                </a:solidFill>
              </a:rPr>
              <a:t>Jung + MacDonald, PRB 80, 235417 (2009)</a:t>
            </a:r>
            <a:r>
              <a:rPr lang="en-US" dirty="0"/>
              <a:t>. </a:t>
            </a:r>
            <a:r>
              <a:rPr lang="en-US" dirty="0">
                <a:solidFill>
                  <a:schemeClr val="accent1"/>
                </a:solidFill>
              </a:rPr>
              <a:t>Their model has the long-range Coulomb and a Hubbard interaction. They found the F, CDW and SDW states. </a:t>
            </a:r>
          </a:p>
          <a:p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err="1">
                <a:solidFill>
                  <a:schemeClr val="accent1"/>
                </a:solidFill>
              </a:rPr>
              <a:t>spinless</a:t>
            </a:r>
            <a:r>
              <a:rPr lang="en-US" dirty="0">
                <a:solidFill>
                  <a:schemeClr val="accent1"/>
                </a:solidFill>
              </a:rPr>
              <a:t> model with a nearest-neighbor repulsion was studied at various q by </a:t>
            </a:r>
            <a:r>
              <a:rPr lang="en-US" dirty="0">
                <a:solidFill>
                  <a:schemeClr val="accent6"/>
                </a:solidFill>
              </a:rPr>
              <a:t>Mishra et al, PRB 95, 035140 (2017). </a:t>
            </a:r>
            <a:r>
              <a:rPr lang="en-US" dirty="0">
                <a:solidFill>
                  <a:schemeClr val="accent1"/>
                </a:solidFill>
              </a:rPr>
              <a:t>They found various phases with broken translations.</a:t>
            </a:r>
          </a:p>
        </p:txBody>
      </p:sp>
    </p:spTree>
    <p:extLst>
      <p:ext uri="{BB962C8B-B14F-4D97-AF65-F5344CB8AC3E}">
        <p14:creationId xmlns:p14="http://schemas.microsoft.com/office/powerpoint/2010/main" val="24304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C911-39D1-44F7-A4AA-5E7FC908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2E9263-C253-4B98-B503-E1C4B5BD4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38" y="816430"/>
            <a:ext cx="9262300" cy="56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5BB2-37E2-4411-BA84-D1B944AE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4E6B6-9868-43F9-BCB2-648B2E105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371" y="760651"/>
            <a:ext cx="9884229" cy="57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4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BA4A-B7D2-4D51-9D9D-4511BE05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64B7B-DF61-4794-9BDE-4D6701349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270" y="365125"/>
            <a:ext cx="9497599" cy="59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02FA-775A-41AB-8160-489002E29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0B25A-9324-4A08-BBC5-77391BC9E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81" y="503141"/>
            <a:ext cx="10898037" cy="63088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CF5D1-DA59-4316-A45D-8FC371FA3DE2}"/>
              </a:ext>
            </a:extLst>
          </p:cNvPr>
          <p:cNvSpPr txBox="1"/>
          <p:nvPr/>
        </p:nvSpPr>
        <p:spPr>
          <a:xfrm>
            <a:off x="2731698" y="1017917"/>
            <a:ext cx="412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Phase diagram for q=12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785A6-9ACF-4798-8CAC-7003EC310F5A}"/>
              </a:ext>
            </a:extLst>
          </p:cNvPr>
          <p:cNvSpPr txBox="1"/>
          <p:nvPr/>
        </p:nvSpPr>
        <p:spPr>
          <a:xfrm>
            <a:off x="2731698" y="1943819"/>
            <a:ext cx="171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Zeeman=0</a:t>
            </a:r>
          </a:p>
        </p:txBody>
      </p:sp>
    </p:spTree>
    <p:extLst>
      <p:ext uri="{BB962C8B-B14F-4D97-AF65-F5344CB8AC3E}">
        <p14:creationId xmlns:p14="http://schemas.microsoft.com/office/powerpoint/2010/main" val="83149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5181-19BB-4DBC-8FF0-B7D30685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Kharitonov’s</a:t>
            </a:r>
            <a:r>
              <a:rPr lang="en-US" dirty="0">
                <a:solidFill>
                  <a:srgbClr val="00B0F0"/>
                </a:solidFill>
              </a:rPr>
              <a:t> HF Phase Diagram for comparison</a:t>
            </a:r>
            <a:br>
              <a:rPr lang="en-US" dirty="0"/>
            </a:br>
            <a:r>
              <a:rPr lang="en-US" sz="3200" dirty="0" err="1">
                <a:solidFill>
                  <a:schemeClr val="accent6"/>
                </a:solidFill>
              </a:rPr>
              <a:t>Kharitonov</a:t>
            </a:r>
            <a:r>
              <a:rPr lang="en-US" sz="3200" dirty="0">
                <a:solidFill>
                  <a:schemeClr val="accent6"/>
                </a:solidFill>
              </a:rPr>
              <a:t>, PRB 85, 155439 (2012)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618FE3-4D3B-48EF-89D7-463FCE54F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857" y="1690687"/>
            <a:ext cx="9333437" cy="51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11BE-FB82-4855-B5D8-004AC618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Some general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7DF6-D3AE-4B11-9992-8B042539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There is always a (very tiny) gapless Dirac phase close to the origin of U and g. </a:t>
            </a:r>
          </a:p>
          <a:p>
            <a:r>
              <a:rPr lang="en-US" dirty="0">
                <a:solidFill>
                  <a:srgbClr val="FF0000"/>
                </a:solidFill>
              </a:rPr>
              <a:t>Bond order seems to be ubiquitous. It co-exists with all other kinds of order throughout the phase diagram except for ferromagnetic order. </a:t>
            </a:r>
          </a:p>
          <a:p>
            <a:r>
              <a:rPr lang="en-US" dirty="0">
                <a:solidFill>
                  <a:schemeClr val="accent1"/>
                </a:solidFill>
              </a:rPr>
              <a:t>As q changes lots of phases pop up in small regions of the phase diagram. Some of these persist in large regions over all the q that we have studied. </a:t>
            </a:r>
          </a:p>
          <a:p>
            <a:r>
              <a:rPr lang="en-US" dirty="0">
                <a:solidFill>
                  <a:srgbClr val="FF0000"/>
                </a:solidFill>
              </a:rPr>
              <a:t>All phase boundaries are first order for Zeeman=0. </a:t>
            </a:r>
          </a:p>
        </p:txBody>
      </p:sp>
    </p:spTree>
    <p:extLst>
      <p:ext uri="{BB962C8B-B14F-4D97-AF65-F5344CB8AC3E}">
        <p14:creationId xmlns:p14="http://schemas.microsoft.com/office/powerpoint/2010/main" val="374915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BA53-5520-4CC7-B61D-CD664B0B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2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Varying Zeeman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C3E53-0649-44A3-B660-9D10E181C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52" y="1906138"/>
            <a:ext cx="455233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CBF72-41C5-4382-8EC6-B8F95650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93" y="295814"/>
            <a:ext cx="3997906" cy="37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6A815-BAB3-4149-A1D2-622CA4F4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77" y="3382932"/>
            <a:ext cx="3996905" cy="3470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E8AD7-F859-4672-A471-EB0BC8431914}"/>
              </a:ext>
            </a:extLst>
          </p:cNvPr>
          <p:cNvSpPr txBox="1"/>
          <p:nvPr/>
        </p:nvSpPr>
        <p:spPr>
          <a:xfrm>
            <a:off x="9155502" y="937404"/>
            <a:ext cx="2032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Ankur Das,</a:t>
            </a:r>
          </a:p>
          <a:p>
            <a:r>
              <a:rPr lang="en-US" sz="2400" dirty="0" err="1">
                <a:solidFill>
                  <a:srgbClr val="00B050"/>
                </a:solidFill>
              </a:rPr>
              <a:t>Ribhu</a:t>
            </a:r>
            <a:r>
              <a:rPr lang="en-US" sz="2400" dirty="0">
                <a:solidFill>
                  <a:srgbClr val="00B050"/>
                </a:solidFill>
              </a:rPr>
              <a:t> Kaul,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and GM,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In preparation </a:t>
            </a:r>
          </a:p>
        </p:txBody>
      </p:sp>
    </p:spTree>
    <p:extLst>
      <p:ext uri="{BB962C8B-B14F-4D97-AF65-F5344CB8AC3E}">
        <p14:creationId xmlns:p14="http://schemas.microsoft.com/office/powerpoint/2010/main" val="370597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144C-1026-4D3A-BCA2-F21BFD29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06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3A4F-ACBD-45CE-B7D2-CA08BEFA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lattice calculations always have a co-existence of AF and bond order at vanishing Zeeman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FF0000"/>
                </a:solidFill>
              </a:rPr>
              <a:t>As Zeeman increases, in the q-&gt; infinity limit, there are two second-order transitions, the first to phase with only CAF, and then to the fully polarized phase. Unfortunately, the first two phases are insulating, so there is no transport signature. </a:t>
            </a:r>
          </a:p>
          <a:p>
            <a:r>
              <a:rPr lang="en-US" dirty="0">
                <a:solidFill>
                  <a:schemeClr val="accent1"/>
                </a:solidFill>
              </a:rPr>
              <a:t>Disorder  breaks translation invariance, and  will expand the domain of the bond-ordered phases. </a:t>
            </a:r>
          </a:p>
        </p:txBody>
      </p:sp>
    </p:spTree>
    <p:extLst>
      <p:ext uri="{BB962C8B-B14F-4D97-AF65-F5344CB8AC3E}">
        <p14:creationId xmlns:p14="http://schemas.microsoft.com/office/powerpoint/2010/main" val="2926186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8EE1-D377-4652-87A5-AD29EA59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EBFC-B56A-4F71-8D66-0E2AD1DC1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Hartree-</a:t>
            </a:r>
            <a:r>
              <a:rPr lang="en-US" dirty="0" err="1">
                <a:solidFill>
                  <a:schemeClr val="accent1"/>
                </a:solidFill>
              </a:rPr>
              <a:t>Fock</a:t>
            </a:r>
            <a:r>
              <a:rPr lang="en-US" dirty="0">
                <a:solidFill>
                  <a:schemeClr val="accent1"/>
                </a:solidFill>
              </a:rPr>
              <a:t> generically tends to overestimate order. It is not clear that all the phases seen in the lattice HF will survive in an exact calculation. </a:t>
            </a:r>
          </a:p>
          <a:p>
            <a:r>
              <a:rPr lang="en-US" dirty="0">
                <a:solidFill>
                  <a:srgbClr val="FF0000"/>
                </a:solidFill>
              </a:rPr>
              <a:t>The ultra-short-range assumption is suspect. The phase diagram for bilayer graphene needs to be revisited. </a:t>
            </a:r>
          </a:p>
          <a:p>
            <a:r>
              <a:rPr lang="en-US" dirty="0">
                <a:solidFill>
                  <a:schemeClr val="accent1"/>
                </a:solidFill>
              </a:rPr>
              <a:t>Similar questions will arise in Weyl semimetals with interactions. </a:t>
            </a:r>
          </a:p>
        </p:txBody>
      </p:sp>
    </p:spTree>
    <p:extLst>
      <p:ext uri="{BB962C8B-B14F-4D97-AF65-F5344CB8AC3E}">
        <p14:creationId xmlns:p14="http://schemas.microsoft.com/office/powerpoint/2010/main" val="67665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23A2-F983-4FEB-B7B7-CF6B1FA9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Zero-B-Field Graphene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41C38A-CA52-4D1F-97E8-C834ACD13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860" y="1077686"/>
            <a:ext cx="8620280" cy="5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1264-BF37-464F-B4A0-30EFBF92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Cubic lattice WSM with orbital flux</a:t>
            </a:r>
            <a:br>
              <a:rPr lang="en-US" dirty="0"/>
            </a:br>
            <a:r>
              <a:rPr lang="en-US" sz="2400" dirty="0">
                <a:solidFill>
                  <a:srgbClr val="00B050"/>
                </a:solidFill>
              </a:rPr>
              <a:t>Faruk Abdulla, Ankur Das, Sumathi Rao, &amp; GM, arxiv:2108.03196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393EC-86C0-4936-85ED-F0E41A773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427" y="1466491"/>
            <a:ext cx="10515600" cy="45480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8B7D0-5F2B-4358-A342-2C2A16BCEA16}"/>
              </a:ext>
            </a:extLst>
          </p:cNvPr>
          <p:cNvSpPr txBox="1"/>
          <p:nvPr/>
        </p:nvSpPr>
        <p:spPr>
          <a:xfrm>
            <a:off x="1144438" y="6165011"/>
            <a:ext cx="852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Phase transition points are more susceptible to interactions!</a:t>
            </a:r>
          </a:p>
        </p:txBody>
      </p:sp>
    </p:spTree>
    <p:extLst>
      <p:ext uri="{BB962C8B-B14F-4D97-AF65-F5344CB8AC3E}">
        <p14:creationId xmlns:p14="http://schemas.microsoft.com/office/powerpoint/2010/main" val="3765617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C96A-614C-48B6-A259-0BFA4C0B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A47E3-8194-4E78-9BC7-727F4DB1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7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FFEB-BE0B-4359-8122-BA8EE8D2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586237-B171-4DA3-AEFB-F92832144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304634"/>
            <a:ext cx="9480550" cy="64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96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7750-1DD4-483F-940E-FE96FD87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6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Phase H: FM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978754-CB08-4395-BC20-B9C84C313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750" y="1080817"/>
            <a:ext cx="7257767" cy="50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3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C4B7-11F2-4D0D-8C15-66442D9A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880D57-0E59-485E-B007-CE7B734C3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492" y="273050"/>
            <a:ext cx="9600357" cy="65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0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0E25-93C0-4246-A680-F07146ED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Phase B: </a:t>
            </a:r>
            <a:r>
              <a:rPr lang="en-US" sz="3600" dirty="0">
                <a:solidFill>
                  <a:srgbClr val="00B0F0"/>
                </a:solidFill>
              </a:rPr>
              <a:t>Antiferromagnetic</a:t>
            </a:r>
            <a:r>
              <a:rPr lang="en-US" dirty="0">
                <a:solidFill>
                  <a:srgbClr val="00B0F0"/>
                </a:solidFill>
              </a:rPr>
              <a:t> SDW + BO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1ADEC5-970A-484F-B413-9BE040ECC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805" y="1178821"/>
            <a:ext cx="6747336" cy="51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45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9423-DEA5-444A-9CEB-792237D5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820448-EAC6-4DF2-9BA6-07699124A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324" y="101601"/>
            <a:ext cx="8878057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0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21A0-0496-42E6-BD34-D15BAFDE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6202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D: BO, Nonuniform flux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BF6F4E-E39A-4469-BB6C-DB27D2821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502" y="1200150"/>
            <a:ext cx="7081064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78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69A2-924D-4EFF-A55A-AB98E2C2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 fontScale="90000"/>
          </a:bodyPr>
          <a:lstStyle/>
          <a:p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DE0B45-8FFC-41C5-9258-FC5E75CEE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7625"/>
            <a:ext cx="9641629" cy="65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2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66B1-8D90-4BD6-9364-A9FA33A1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Phase C: CDW + BO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3610ED-571C-43A0-8D40-00FCD577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0" y="1376276"/>
            <a:ext cx="7175015" cy="48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C50F-C7BE-4D66-B659-EC009BBE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2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Interactions: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Alicea</a:t>
            </a:r>
            <a:r>
              <a:rPr lang="en-US" sz="3600" dirty="0">
                <a:solidFill>
                  <a:srgbClr val="00B050"/>
                </a:solidFill>
              </a:rPr>
              <a:t> &amp; Fisher PRB 74, 075422 (2006)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10065-0D0C-4907-B9AA-82E1171EC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495" y="967409"/>
            <a:ext cx="8075092" cy="5733015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9662F8-7C8D-417A-BB47-D72BFCAA018C}"/>
              </a:ext>
            </a:extLst>
          </p:cNvPr>
          <p:cNvGrpSpPr/>
          <p:nvPr/>
        </p:nvGrpSpPr>
        <p:grpSpPr>
          <a:xfrm>
            <a:off x="8735194" y="3269395"/>
            <a:ext cx="685080" cy="253800"/>
            <a:chOff x="8735194" y="3269395"/>
            <a:chExt cx="685080" cy="253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B183C29-6F73-4965-A0DA-11DA8C408C71}"/>
                    </a:ext>
                  </a:extLst>
                </p14:cNvPr>
                <p14:cNvContentPartPr/>
                <p14:nvPr/>
              </p14:nvContentPartPr>
              <p14:xfrm>
                <a:off x="8735194" y="3301075"/>
                <a:ext cx="1800" cy="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183C29-6F73-4965-A0DA-11DA8C408C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17194" y="3283435"/>
                  <a:ext cx="37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E3CB21F-AA3C-460B-AD1A-C3FB5EB2036E}"/>
                    </a:ext>
                  </a:extLst>
                </p14:cNvPr>
                <p14:cNvContentPartPr/>
                <p14:nvPr/>
              </p14:nvContentPartPr>
              <p14:xfrm>
                <a:off x="8738794" y="3289915"/>
                <a:ext cx="211320" cy="233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E3CB21F-AA3C-460B-AD1A-C3FB5EB203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20794" y="3271915"/>
                  <a:ext cx="246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26C219-A17D-4FA7-AC03-7394E32CEE9D}"/>
                    </a:ext>
                  </a:extLst>
                </p14:cNvPr>
                <p14:cNvContentPartPr/>
                <p14:nvPr/>
              </p14:nvContentPartPr>
              <p14:xfrm>
                <a:off x="9060994" y="3283075"/>
                <a:ext cx="46080" cy="222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26C219-A17D-4FA7-AC03-7394E32CEE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42994" y="3265075"/>
                  <a:ext cx="81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7EE74A-D27E-42C0-91D2-E0D9D2BF4246}"/>
                    </a:ext>
                  </a:extLst>
                </p14:cNvPr>
                <p14:cNvContentPartPr/>
                <p14:nvPr/>
              </p14:nvContentPartPr>
              <p14:xfrm>
                <a:off x="9206074" y="3325915"/>
                <a:ext cx="23760" cy="15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7EE74A-D27E-42C0-91D2-E0D9D2BF42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8434" y="3308275"/>
                  <a:ext cx="59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B513E9-29D7-40AD-83FF-0B96EF8E274B}"/>
                    </a:ext>
                  </a:extLst>
                </p14:cNvPr>
                <p14:cNvContentPartPr/>
                <p14:nvPr/>
              </p14:nvContentPartPr>
              <p14:xfrm>
                <a:off x="9335674" y="3269395"/>
                <a:ext cx="84600" cy="23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B513E9-29D7-40AD-83FF-0B96EF8E27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17674" y="3251755"/>
                  <a:ext cx="12024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A57F7B-C6FE-492F-8C50-470E2610D848}"/>
                  </a:ext>
                </a:extLst>
              </p14:cNvPr>
              <p14:cNvContentPartPr/>
              <p14:nvPr/>
            </p14:nvContentPartPr>
            <p14:xfrm>
              <a:off x="9238114" y="3335635"/>
              <a:ext cx="13680" cy="14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A57F7B-C6FE-492F-8C50-470E2610D8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29474" y="3326635"/>
                <a:ext cx="31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E7CA96-01AD-4665-A25E-3143B075B12D}"/>
                  </a:ext>
                </a:extLst>
              </p14:cNvPr>
              <p14:cNvContentPartPr/>
              <p14:nvPr/>
            </p14:nvContentPartPr>
            <p14:xfrm>
              <a:off x="9356554" y="3295675"/>
              <a:ext cx="53280" cy="224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E7CA96-01AD-4665-A25E-3143B075B1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47914" y="3286675"/>
                <a:ext cx="709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9EEF6E-8FBE-48E0-B289-C1A424B65DE2}"/>
                  </a:ext>
                </a:extLst>
              </p14:cNvPr>
              <p14:cNvContentPartPr/>
              <p14:nvPr/>
            </p14:nvContentPartPr>
            <p14:xfrm>
              <a:off x="9195274" y="3332755"/>
              <a:ext cx="59760" cy="177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9EEF6E-8FBE-48E0-B289-C1A424B65DE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86274" y="3323755"/>
                <a:ext cx="774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13DFD17-E492-487F-AC35-4BBDA069D89E}"/>
              </a:ext>
            </a:extLst>
          </p:cNvPr>
          <p:cNvGrpSpPr/>
          <p:nvPr/>
        </p:nvGrpSpPr>
        <p:grpSpPr>
          <a:xfrm>
            <a:off x="9446914" y="3273355"/>
            <a:ext cx="990360" cy="635760"/>
            <a:chOff x="9446914" y="3273355"/>
            <a:chExt cx="99036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E9D2C9-C8A1-406C-BD9E-4A23196D95A0}"/>
                    </a:ext>
                  </a:extLst>
                </p14:cNvPr>
                <p14:cNvContentPartPr/>
                <p14:nvPr/>
              </p14:nvContentPartPr>
              <p14:xfrm>
                <a:off x="9446914" y="3551635"/>
                <a:ext cx="137160" cy="16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E9D2C9-C8A1-406C-BD9E-4A23196D95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37914" y="3542635"/>
                  <a:ext cx="154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D65A5E-56D9-4743-87DE-7F2CF25EFD9A}"/>
                    </a:ext>
                  </a:extLst>
                </p14:cNvPr>
                <p14:cNvContentPartPr/>
                <p14:nvPr/>
              </p14:nvContentPartPr>
              <p14:xfrm>
                <a:off x="9639154" y="3635515"/>
                <a:ext cx="113040" cy="88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D65A5E-56D9-4743-87DE-7F2CF25EFD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30154" y="3626875"/>
                  <a:ext cx="130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83E902-F2C1-4F57-B925-177A83B8D0EB}"/>
                    </a:ext>
                  </a:extLst>
                </p14:cNvPr>
                <p14:cNvContentPartPr/>
                <p14:nvPr/>
              </p14:nvContentPartPr>
              <p14:xfrm>
                <a:off x="9843994" y="3517795"/>
                <a:ext cx="13320" cy="224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83E902-F2C1-4F57-B925-177A83B8D0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34994" y="3508795"/>
                  <a:ext cx="30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043BAB-88D9-438E-8B0F-2B967BE3C2BB}"/>
                    </a:ext>
                  </a:extLst>
                </p14:cNvPr>
                <p14:cNvContentPartPr/>
                <p14:nvPr/>
              </p14:nvContentPartPr>
              <p14:xfrm>
                <a:off x="9906994" y="3503035"/>
                <a:ext cx="21600" cy="236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043BAB-88D9-438E-8B0F-2B967BE3C2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7994" y="3494395"/>
                  <a:ext cx="39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7C6DE7-F4C1-49E9-A1A4-A2CFF271B595}"/>
                    </a:ext>
                  </a:extLst>
                </p14:cNvPr>
                <p14:cNvContentPartPr/>
                <p14:nvPr/>
              </p14:nvContentPartPr>
              <p14:xfrm>
                <a:off x="10000234" y="3648835"/>
                <a:ext cx="54720" cy="83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7C6DE7-F4C1-49E9-A1A4-A2CFF271B5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91234" y="3640195"/>
                  <a:ext cx="72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9000E5-CB37-486B-838D-9D159043CC28}"/>
                    </a:ext>
                  </a:extLst>
                </p14:cNvPr>
                <p14:cNvContentPartPr/>
                <p14:nvPr/>
              </p14:nvContentPartPr>
              <p14:xfrm>
                <a:off x="10134874" y="3696715"/>
                <a:ext cx="36720" cy="1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9000E5-CB37-486B-838D-9D159043CC2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26234" y="3687715"/>
                  <a:ext cx="5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9F8276-20A8-47B0-95CF-570745CE1DB2}"/>
                    </a:ext>
                  </a:extLst>
                </p14:cNvPr>
                <p14:cNvContentPartPr/>
                <p14:nvPr/>
              </p14:nvContentPartPr>
              <p14:xfrm>
                <a:off x="10127314" y="3672595"/>
                <a:ext cx="117360" cy="23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9F8276-20A8-47B0-95CF-570745CE1D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18314" y="3663955"/>
                  <a:ext cx="135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133B9C-90B9-4B0D-966E-B71AFB4C0DEE}"/>
                    </a:ext>
                  </a:extLst>
                </p14:cNvPr>
                <p14:cNvContentPartPr/>
                <p14:nvPr/>
              </p14:nvContentPartPr>
              <p14:xfrm>
                <a:off x="10171234" y="3336715"/>
                <a:ext cx="176040" cy="16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133B9C-90B9-4B0D-966E-B71AFB4C0D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62234" y="3328075"/>
                  <a:ext cx="193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589DC3-9EDA-44B8-B768-2F480D3D32F9}"/>
                    </a:ext>
                  </a:extLst>
                </p14:cNvPr>
                <p14:cNvContentPartPr/>
                <p14:nvPr/>
              </p14:nvContentPartPr>
              <p14:xfrm>
                <a:off x="10193914" y="3355075"/>
                <a:ext cx="142560" cy="15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589DC3-9EDA-44B8-B768-2F480D3D32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85274" y="3346075"/>
                  <a:ext cx="160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54B22B-909A-4176-AEF1-734BD65D41F1}"/>
                    </a:ext>
                  </a:extLst>
                </p14:cNvPr>
                <p14:cNvContentPartPr/>
                <p14:nvPr/>
              </p14:nvContentPartPr>
              <p14:xfrm>
                <a:off x="10133434" y="3273355"/>
                <a:ext cx="303840" cy="28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54B22B-909A-4176-AEF1-734BD65D41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24794" y="3264355"/>
                  <a:ext cx="3214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52A93E-7A46-4EEC-B529-926D22A771C1}"/>
              </a:ext>
            </a:extLst>
          </p:cNvPr>
          <p:cNvGrpSpPr/>
          <p:nvPr/>
        </p:nvGrpSpPr>
        <p:grpSpPr>
          <a:xfrm>
            <a:off x="10610434" y="3258955"/>
            <a:ext cx="1559160" cy="597600"/>
            <a:chOff x="10610434" y="3258955"/>
            <a:chExt cx="155916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8BC228-15F4-4296-A47A-E3E17042022F}"/>
                    </a:ext>
                  </a:extLst>
                </p14:cNvPr>
                <p14:cNvContentPartPr/>
                <p14:nvPr/>
              </p14:nvContentPartPr>
              <p14:xfrm>
                <a:off x="10610434" y="3258955"/>
                <a:ext cx="17352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8BC228-15F4-4296-A47A-E3E1704202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01434" y="3249955"/>
                  <a:ext cx="191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170856-78C4-4DBF-8B83-9CC7686D71BC}"/>
                    </a:ext>
                  </a:extLst>
                </p14:cNvPr>
                <p14:cNvContentPartPr/>
                <p14:nvPr/>
              </p14:nvContentPartPr>
              <p14:xfrm>
                <a:off x="10882234" y="3289195"/>
                <a:ext cx="209160" cy="243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170856-78C4-4DBF-8B83-9CC7686D71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873594" y="3280195"/>
                  <a:ext cx="226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E07CC8-B6FC-4F4A-8E31-7B5364C8472F}"/>
                    </a:ext>
                  </a:extLst>
                </p14:cNvPr>
                <p14:cNvContentPartPr/>
                <p14:nvPr/>
              </p14:nvContentPartPr>
              <p14:xfrm>
                <a:off x="11221354" y="3310795"/>
                <a:ext cx="96840" cy="21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E07CC8-B6FC-4F4A-8E31-7B5364C847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12714" y="3301795"/>
                  <a:ext cx="114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D85DB4-B1C9-4786-8F25-ED6D20B514DF}"/>
                    </a:ext>
                  </a:extLst>
                </p14:cNvPr>
                <p14:cNvContentPartPr/>
                <p14:nvPr/>
              </p14:nvContentPartPr>
              <p14:xfrm>
                <a:off x="11358874" y="3383515"/>
                <a:ext cx="170640" cy="13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D85DB4-B1C9-4786-8F25-ED6D20B514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50234" y="3374515"/>
                  <a:ext cx="188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0ECFCA-1C55-46FF-AF06-7DCE84C2B447}"/>
                    </a:ext>
                  </a:extLst>
                </p14:cNvPr>
                <p14:cNvContentPartPr/>
                <p14:nvPr/>
              </p14:nvContentPartPr>
              <p14:xfrm>
                <a:off x="11563714" y="3323035"/>
                <a:ext cx="82440" cy="24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0ECFCA-1C55-46FF-AF06-7DCE84C2B44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55074" y="3314035"/>
                  <a:ext cx="100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6AEE63-F24E-4D1D-A0F6-F4ACCF4FBFAC}"/>
                    </a:ext>
                  </a:extLst>
                </p14:cNvPr>
                <p14:cNvContentPartPr/>
                <p14:nvPr/>
              </p14:nvContentPartPr>
              <p14:xfrm>
                <a:off x="11635714" y="3606355"/>
                <a:ext cx="90000" cy="18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6AEE63-F24E-4D1D-A0F6-F4ACCF4FBF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27074" y="3597355"/>
                  <a:ext cx="107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D6D865-A552-4AB3-9F84-E2ED7BBFC7F1}"/>
                    </a:ext>
                  </a:extLst>
                </p14:cNvPr>
                <p14:cNvContentPartPr/>
                <p14:nvPr/>
              </p14:nvContentPartPr>
              <p14:xfrm>
                <a:off x="11789794" y="3666475"/>
                <a:ext cx="16920" cy="190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D6D865-A552-4AB3-9F84-E2ED7BBFC7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780794" y="3657475"/>
                  <a:ext cx="34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607D58-DD67-4310-8196-D81AA3B0AD9F}"/>
                    </a:ext>
                  </a:extLst>
                </p14:cNvPr>
                <p14:cNvContentPartPr/>
                <p14:nvPr/>
              </p14:nvContentPartPr>
              <p14:xfrm>
                <a:off x="11808154" y="3668275"/>
                <a:ext cx="54000" cy="9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607D58-DD67-4310-8196-D81AA3B0AD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799154" y="3659275"/>
                  <a:ext cx="71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A1B039-079A-4AD2-A377-3D475A42AE09}"/>
                    </a:ext>
                  </a:extLst>
                </p14:cNvPr>
                <p14:cNvContentPartPr/>
                <p14:nvPr/>
              </p14:nvContentPartPr>
              <p14:xfrm>
                <a:off x="11935594" y="3637315"/>
                <a:ext cx="41400" cy="11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A1B039-079A-4AD2-A377-3D475A42AE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926954" y="3628675"/>
                  <a:ext cx="59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3B5E24-EAA9-4A52-911C-0C398244889E}"/>
                    </a:ext>
                  </a:extLst>
                </p14:cNvPr>
                <p14:cNvContentPartPr/>
                <p14:nvPr/>
              </p14:nvContentPartPr>
              <p14:xfrm>
                <a:off x="12037834" y="3674395"/>
                <a:ext cx="131760" cy="9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3B5E24-EAA9-4A52-911C-0C39824488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028834" y="3665395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031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F986-5C45-4E0D-BAE4-7DB6AA68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880FF5-14DC-4549-AA9F-233453980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215" y="171450"/>
            <a:ext cx="882463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5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3337-68B6-4A94-B84C-619D12D1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9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Bond Order II and nonuniform flux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CD13B2-A163-4154-93BF-9BE92AB6B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1249594"/>
            <a:ext cx="6720092" cy="49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6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B968-0F05-4470-B21A-3AA81BA8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BF6870-6261-49A9-BC1D-CA302D0D4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117" y="69850"/>
            <a:ext cx="903789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24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6E5E-B8B9-4439-96B9-7121B865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Phase I: FM + BO III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C4B9DF-DC46-47C0-BE9C-46BC14517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902" y="1098550"/>
            <a:ext cx="7239691" cy="50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17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08A6-C0C7-454C-AD13-BE0E0F9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92F503-6BEF-4537-947E-E66F6620C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70" y="98425"/>
            <a:ext cx="9508280" cy="64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05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A811-CA35-468B-99F9-658EE023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5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Phase E: BO and nonuniform flux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BA7E0B-7880-4157-97C8-91754B80A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340" y="1282700"/>
            <a:ext cx="7079936" cy="48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06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97CE-861B-48ED-83D4-7FDF472A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4ED11B-9B54-42FE-86D3-B9FCF8564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551" y="88900"/>
            <a:ext cx="9608593" cy="65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9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300F-9528-41D9-94D2-EEA00A70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Phase J: SDW + BO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5F390-F0D8-4234-ABCD-C1BCF1960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775" y="1003300"/>
            <a:ext cx="8349366" cy="51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1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4549-CE08-4120-97C4-432482C1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0E0578-33A7-4B86-849E-54C7BD117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263" y="1825625"/>
            <a:ext cx="64154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78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F977-C500-4932-AF78-8B0C8143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7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Phase F: SDW + BO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E8B261-28DE-4068-8CE5-5A00B26B4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557" y="1155700"/>
            <a:ext cx="7164955" cy="50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3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6D94-4E64-4BD3-A554-C2E35960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Continuum Limit B -&gt;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B247-D3AE-4BDE-9DB4-D8D54E8C1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49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2FF87-0FD8-4704-995B-35B9BA71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01" y="1524000"/>
            <a:ext cx="10375197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7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2681-4C21-472B-8837-08AB83C4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A89A-9872-4967-8127-5FCF4A114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924"/>
            <a:ext cx="10515600" cy="54260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Noninteracting graphene in the Hofstadter regime is already interesting. </a:t>
            </a:r>
            <a:r>
              <a:rPr lang="en-US" dirty="0">
                <a:solidFill>
                  <a:srgbClr val="FF0000"/>
                </a:solidFill>
              </a:rPr>
              <a:t>Bands with large </a:t>
            </a:r>
            <a:r>
              <a:rPr lang="en-US" dirty="0" err="1">
                <a:solidFill>
                  <a:srgbClr val="FF0000"/>
                </a:solidFill>
              </a:rPr>
              <a:t>Chern</a:t>
            </a:r>
            <a:r>
              <a:rPr lang="en-US" dirty="0">
                <a:solidFill>
                  <a:srgbClr val="FF0000"/>
                </a:solidFill>
              </a:rPr>
              <a:t> numbers exist away from the central two bands. </a:t>
            </a:r>
          </a:p>
          <a:p>
            <a:r>
              <a:rPr lang="en-US" dirty="0">
                <a:solidFill>
                  <a:schemeClr val="accent1"/>
                </a:solidFill>
              </a:rPr>
              <a:t>Dirac </a:t>
            </a:r>
            <a:r>
              <a:rPr lang="en-US" dirty="0" err="1">
                <a:solidFill>
                  <a:schemeClr val="accent1"/>
                </a:solidFill>
              </a:rPr>
              <a:t>touchings</a:t>
            </a:r>
            <a:r>
              <a:rPr lang="en-US" dirty="0">
                <a:solidFill>
                  <a:schemeClr val="accent1"/>
                </a:solidFill>
              </a:rPr>
              <a:t> in the two central bands are </a:t>
            </a:r>
            <a:r>
              <a:rPr lang="en-US" dirty="0">
                <a:solidFill>
                  <a:srgbClr val="FF0000"/>
                </a:solidFill>
              </a:rPr>
              <a:t>protected by a combination of lattice and chiral symmetries</a:t>
            </a:r>
            <a:r>
              <a:rPr lang="en-US" dirty="0">
                <a:solidFill>
                  <a:schemeClr val="accent1"/>
                </a:solidFill>
              </a:rPr>
              <a:t>. Can be broken to either C=-1 or large C </a:t>
            </a:r>
            <a:r>
              <a:rPr lang="en-US" dirty="0" err="1">
                <a:solidFill>
                  <a:schemeClr val="accent1"/>
                </a:solidFill>
              </a:rPr>
              <a:t>Chern</a:t>
            </a:r>
            <a:r>
              <a:rPr lang="en-US" dirty="0">
                <a:solidFill>
                  <a:schemeClr val="accent1"/>
                </a:solidFill>
              </a:rPr>
              <a:t> bands by breaking the symmetry in different ways. </a:t>
            </a:r>
          </a:p>
          <a:p>
            <a:r>
              <a:rPr lang="en-US" dirty="0">
                <a:solidFill>
                  <a:schemeClr val="accent1"/>
                </a:solidFill>
              </a:rPr>
              <a:t>A plethora of phases in the interacting problem for q=3. Many different types of spin order/bond order and sometimes co-existence. </a:t>
            </a:r>
          </a:p>
          <a:p>
            <a:r>
              <a:rPr lang="en-US" dirty="0">
                <a:solidFill>
                  <a:schemeClr val="accent1"/>
                </a:solidFill>
              </a:rPr>
              <a:t>Transitions from the central gapless region are second-order, but all other transitions are first-order.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84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F0C4-33E6-4478-B229-DC2EF82D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96C6-2303-4C7B-B2DE-6052EDC4D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174749"/>
            <a:ext cx="10515600" cy="4899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 we somehow make use of the large </a:t>
            </a:r>
            <a:r>
              <a:rPr lang="en-US" dirty="0" err="1">
                <a:solidFill>
                  <a:srgbClr val="FF0000"/>
                </a:solidFill>
              </a:rPr>
              <a:t>Chern</a:t>
            </a:r>
            <a:r>
              <a:rPr lang="en-US" dirty="0">
                <a:solidFill>
                  <a:srgbClr val="FF0000"/>
                </a:solidFill>
              </a:rPr>
              <a:t> numbers to get exotic phases?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What are the </a:t>
            </a:r>
            <a:r>
              <a:rPr lang="en-US" dirty="0" err="1">
                <a:solidFill>
                  <a:schemeClr val="accent1"/>
                </a:solidFill>
              </a:rPr>
              <a:t>Chern</a:t>
            </a:r>
            <a:r>
              <a:rPr lang="en-US" dirty="0">
                <a:solidFill>
                  <a:schemeClr val="accent1"/>
                </a:solidFill>
              </a:rPr>
              <a:t> numbers and collective modes for the various gapped phases we see in </a:t>
            </a:r>
            <a:r>
              <a:rPr lang="en-US">
                <a:solidFill>
                  <a:schemeClr val="accent1"/>
                </a:solidFill>
              </a:rPr>
              <a:t>the interacting problem? </a:t>
            </a:r>
            <a:r>
              <a:rPr lang="en-US" dirty="0">
                <a:solidFill>
                  <a:schemeClr val="accent1"/>
                </a:solidFill>
              </a:rPr>
              <a:t>Are there gapless collective modes? 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In Bilayer Graphene, in the zero-field limit, and with only nearest-neighbor hopping, there are </a:t>
            </a:r>
            <a:r>
              <a:rPr lang="en-US" dirty="0">
                <a:solidFill>
                  <a:srgbClr val="FF0000"/>
                </a:solidFill>
              </a:rPr>
              <a:t>quadratic band </a:t>
            </a:r>
            <a:r>
              <a:rPr lang="en-US" dirty="0" err="1">
                <a:solidFill>
                  <a:srgbClr val="FF0000"/>
                </a:solidFill>
              </a:rPr>
              <a:t>touchings</a:t>
            </a:r>
            <a:r>
              <a:rPr lang="en-US" dirty="0">
                <a:solidFill>
                  <a:srgbClr val="FF0000"/>
                </a:solidFill>
              </a:rPr>
              <a:t> at K and K’. What is their fate in the Hofstadter regime?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Moire</a:t>
            </a:r>
            <a:r>
              <a:rPr lang="en-US" dirty="0">
                <a:solidFill>
                  <a:schemeClr val="accent1"/>
                </a:solidFill>
              </a:rPr>
              <a:t> + Hofstadter?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1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7D47-E042-4814-96D3-1B10EABC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ZLL Manifold and Edges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812CFD-6DF7-4B19-B3EC-B43A547AA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71" y="1633467"/>
            <a:ext cx="7566990" cy="5139225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1E6550F-7576-4EE8-9B19-F681DF334A3C}"/>
              </a:ext>
            </a:extLst>
          </p:cNvPr>
          <p:cNvGrpSpPr/>
          <p:nvPr/>
        </p:nvGrpSpPr>
        <p:grpSpPr>
          <a:xfrm>
            <a:off x="2539234" y="4949875"/>
            <a:ext cx="468360" cy="428040"/>
            <a:chOff x="2539234" y="4949875"/>
            <a:chExt cx="46836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F357D0-C090-4DAB-B765-5419E2EB1CF0}"/>
                    </a:ext>
                  </a:extLst>
                </p14:cNvPr>
                <p14:cNvContentPartPr/>
                <p14:nvPr/>
              </p14:nvContentPartPr>
              <p14:xfrm>
                <a:off x="2539234" y="4964995"/>
                <a:ext cx="176040" cy="28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F357D0-C090-4DAB-B765-5419E2EB1C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30234" y="4955995"/>
                  <a:ext cx="193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E1B5C6-1203-4CE3-8D56-1A0F55C55AB4}"/>
                    </a:ext>
                  </a:extLst>
                </p14:cNvPr>
                <p14:cNvContentPartPr/>
                <p14:nvPr/>
              </p14:nvContentPartPr>
              <p14:xfrm>
                <a:off x="2546434" y="4949875"/>
                <a:ext cx="185400" cy="2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E1B5C6-1203-4CE3-8D56-1A0F55C55A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37794" y="4941235"/>
                  <a:ext cx="20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70C2CA-2C28-48E9-ACFB-3FD9D74321BC}"/>
                    </a:ext>
                  </a:extLst>
                </p14:cNvPr>
                <p14:cNvContentPartPr/>
                <p14:nvPr/>
              </p14:nvContentPartPr>
              <p14:xfrm>
                <a:off x="2559034" y="5097115"/>
                <a:ext cx="147240" cy="23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70C2CA-2C28-48E9-ACFB-3FD9D74321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0394" y="5088115"/>
                  <a:ext cx="164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C679CE-87D2-4E18-816D-D4193A85CEFE}"/>
                    </a:ext>
                  </a:extLst>
                </p14:cNvPr>
                <p14:cNvContentPartPr/>
                <p14:nvPr/>
              </p14:nvContentPartPr>
              <p14:xfrm>
                <a:off x="2812474" y="5193235"/>
                <a:ext cx="172800" cy="18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C679CE-87D2-4E18-816D-D4193A85CE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03834" y="5184235"/>
                  <a:ext cx="190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F8C46C-542A-497F-AC25-CADFA279000D}"/>
                    </a:ext>
                  </a:extLst>
                </p14:cNvPr>
                <p14:cNvContentPartPr/>
                <p14:nvPr/>
              </p14:nvContentPartPr>
              <p14:xfrm>
                <a:off x="2884474" y="5239675"/>
                <a:ext cx="123120" cy="10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F8C46C-542A-497F-AC25-CADFA279000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75834" y="5231035"/>
                  <a:ext cx="1407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779A99-0C66-4725-9DD8-CA36C8DDD4C6}"/>
              </a:ext>
            </a:extLst>
          </p:cNvPr>
          <p:cNvGrpSpPr/>
          <p:nvPr/>
        </p:nvGrpSpPr>
        <p:grpSpPr>
          <a:xfrm>
            <a:off x="3221794" y="4576555"/>
            <a:ext cx="203760" cy="1033200"/>
            <a:chOff x="3221794" y="4576555"/>
            <a:chExt cx="203760" cy="10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2A8256-D4B0-42EB-803A-352AAD991BE7}"/>
                    </a:ext>
                  </a:extLst>
                </p14:cNvPr>
                <p14:cNvContentPartPr/>
                <p14:nvPr/>
              </p14:nvContentPartPr>
              <p14:xfrm>
                <a:off x="3223954" y="4576555"/>
                <a:ext cx="61200" cy="12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2A8256-D4B0-42EB-803A-352AAD991BE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15314" y="4567555"/>
                  <a:ext cx="78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D05539-AAE3-4011-A2B6-46B9DCEB83B4}"/>
                    </a:ext>
                  </a:extLst>
                </p14:cNvPr>
                <p14:cNvContentPartPr/>
                <p14:nvPr/>
              </p14:nvContentPartPr>
              <p14:xfrm>
                <a:off x="3288394" y="4603555"/>
                <a:ext cx="137160" cy="6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D05539-AAE3-4011-A2B6-46B9DCEB83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79754" y="4594915"/>
                  <a:ext cx="154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8B10E2-A98C-4B17-B609-84732B89C5B5}"/>
                    </a:ext>
                  </a:extLst>
                </p14:cNvPr>
                <p14:cNvContentPartPr/>
                <p14:nvPr/>
              </p14:nvContentPartPr>
              <p14:xfrm>
                <a:off x="3297034" y="4614715"/>
                <a:ext cx="16920" cy="96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8B10E2-A98C-4B17-B609-84732B89C5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88394" y="4606075"/>
                  <a:ext cx="34560" cy="9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37A45C-7230-411C-A2BD-B7B51E071A5B}"/>
                    </a:ext>
                  </a:extLst>
                </p14:cNvPr>
                <p14:cNvContentPartPr/>
                <p14:nvPr/>
              </p14:nvContentPartPr>
              <p14:xfrm>
                <a:off x="3221794" y="5444155"/>
                <a:ext cx="77760" cy="16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37A45C-7230-411C-A2BD-B7B51E071A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13154" y="5435515"/>
                  <a:ext cx="95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0AA204-51D0-490C-918C-A9C0F2BC7134}"/>
                    </a:ext>
                  </a:extLst>
                </p14:cNvPr>
                <p14:cNvContentPartPr/>
                <p14:nvPr/>
              </p14:nvContentPartPr>
              <p14:xfrm>
                <a:off x="3303154" y="5459275"/>
                <a:ext cx="96480" cy="11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0AA204-51D0-490C-918C-A9C0F2BC71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94514" y="5450635"/>
                  <a:ext cx="11412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525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D4B2-CB37-416B-A58F-122D3B34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Noninteracting ground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C2B8-60F9-41CC-B0D9-07FF9508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Should be fully spin polarized.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Should have a pair of counterpropagating edge modes of opposite spin at each edge. </a:t>
            </a:r>
            <a:r>
              <a:rPr lang="en-US" sz="3200" dirty="0" err="1">
                <a:solidFill>
                  <a:schemeClr val="accent6"/>
                </a:solidFill>
              </a:rPr>
              <a:t>Abanin</a:t>
            </a:r>
            <a:r>
              <a:rPr lang="en-US" sz="3200" dirty="0">
                <a:solidFill>
                  <a:schemeClr val="accent6"/>
                </a:solidFill>
              </a:rPr>
              <a:t>, Lee, </a:t>
            </a:r>
            <a:r>
              <a:rPr lang="en-US" sz="3200" dirty="0" err="1">
                <a:solidFill>
                  <a:schemeClr val="accent6"/>
                </a:solidFill>
              </a:rPr>
              <a:t>Levitov</a:t>
            </a:r>
            <a:r>
              <a:rPr lang="en-US" sz="3200" dirty="0">
                <a:solidFill>
                  <a:schemeClr val="accent6"/>
                </a:solidFill>
              </a:rPr>
              <a:t> PRL 96, 176803 (2006).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Coulomb interactions do not change the physical picture of the Helical </a:t>
            </a:r>
            <a:r>
              <a:rPr lang="en-US" sz="3200" dirty="0" err="1">
                <a:solidFill>
                  <a:srgbClr val="FF0000"/>
                </a:solidFill>
              </a:rPr>
              <a:t>Luttinger</a:t>
            </a:r>
            <a:r>
              <a:rPr lang="en-US" sz="3200" dirty="0">
                <a:solidFill>
                  <a:srgbClr val="FF0000"/>
                </a:solidFill>
              </a:rPr>
              <a:t> liquid edge.  </a:t>
            </a:r>
            <a:r>
              <a:rPr lang="en-US" sz="3200" dirty="0">
                <a:solidFill>
                  <a:schemeClr val="accent6"/>
                </a:solidFill>
              </a:rPr>
              <a:t>Brey and </a:t>
            </a:r>
            <a:r>
              <a:rPr lang="en-US" sz="3200" dirty="0" err="1">
                <a:solidFill>
                  <a:schemeClr val="accent6"/>
                </a:solidFill>
              </a:rPr>
              <a:t>Fertig</a:t>
            </a:r>
            <a:r>
              <a:rPr lang="en-US" sz="3200" dirty="0">
                <a:solidFill>
                  <a:schemeClr val="accent6"/>
                </a:solidFill>
              </a:rPr>
              <a:t>, PRL 97, 116805 (2006)</a:t>
            </a:r>
          </a:p>
        </p:txBody>
      </p:sp>
    </p:spTree>
    <p:extLst>
      <p:ext uri="{BB962C8B-B14F-4D97-AF65-F5344CB8AC3E}">
        <p14:creationId xmlns:p14="http://schemas.microsoft.com/office/powerpoint/2010/main" val="64852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2B6D-E8AE-47A0-A026-CE24AB07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Two-Terminal Transport</a:t>
            </a:r>
            <a:br>
              <a:rPr lang="en-US" dirty="0"/>
            </a:br>
            <a:r>
              <a:rPr lang="en-US" sz="3200" dirty="0">
                <a:solidFill>
                  <a:schemeClr val="accent6"/>
                </a:solidFill>
              </a:rPr>
              <a:t>Young et al, Nature 505, 528 (2014)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8E7906-0EF2-45B4-9EED-6F64C7072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5" y="1608136"/>
            <a:ext cx="7040128" cy="52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6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E1C6-145D-4BAC-98D0-7EBD92AA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20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meaning of the experiment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D366FC-BB56-418D-92EE-61BD7A2E8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28" y="1252330"/>
            <a:ext cx="8241820" cy="5360503"/>
          </a:xfrm>
        </p:spPr>
      </p:pic>
    </p:spTree>
    <p:extLst>
      <p:ext uri="{BB962C8B-B14F-4D97-AF65-F5344CB8AC3E}">
        <p14:creationId xmlns:p14="http://schemas.microsoft.com/office/powerpoint/2010/main" val="420320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1103</Words>
  <Application>Microsoft Office PowerPoint</Application>
  <PresentationFormat>Widescreen</PresentationFormat>
  <Paragraphs>96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Interacting Graphene at ν=0</vt:lpstr>
      <vt:lpstr>Outline</vt:lpstr>
      <vt:lpstr>Zero-B-Field Graphene</vt:lpstr>
      <vt:lpstr>Interactions: Alicea &amp; Fisher PRB 74, 075422 (2006)</vt:lpstr>
      <vt:lpstr>Continuum Limit B -&gt; 0</vt:lpstr>
      <vt:lpstr>The ZLL Manifold and Edges</vt:lpstr>
      <vt:lpstr>Noninteracting ground state</vt:lpstr>
      <vt:lpstr>Two-Terminal Transport Young et al, Nature 505, 528 (2014)</vt:lpstr>
      <vt:lpstr>The meaning of the experiment</vt:lpstr>
      <vt:lpstr>Recall Alicea &amp; Fisher PRB 74, 075422 (2006)</vt:lpstr>
      <vt:lpstr>Kharitonov’s HF Phase Diagram Kharitonov, PRB 85, 155439 (2012)</vt:lpstr>
      <vt:lpstr>With a small Zeeman coupling</vt:lpstr>
      <vt:lpstr>Experimentally, what is the phase?</vt:lpstr>
      <vt:lpstr>Possibilities</vt:lpstr>
      <vt:lpstr>Hartree-Fock in the Continuum</vt:lpstr>
      <vt:lpstr>PowerPoint Presentation</vt:lpstr>
      <vt:lpstr>PowerPoint Presentation</vt:lpstr>
      <vt:lpstr>PowerPoint Presentation</vt:lpstr>
      <vt:lpstr>Lattice Hartree-Fock</vt:lpstr>
      <vt:lpstr>Previous Work on the phase diagram</vt:lpstr>
      <vt:lpstr>PowerPoint Presentation</vt:lpstr>
      <vt:lpstr>PowerPoint Presentation</vt:lpstr>
      <vt:lpstr>PowerPoint Presentation</vt:lpstr>
      <vt:lpstr>PowerPoint Presentation</vt:lpstr>
      <vt:lpstr>Kharitonov’s HF Phase Diagram for comparison Kharitonov, PRB 85, 155439 (2012)</vt:lpstr>
      <vt:lpstr>Some general observations</vt:lpstr>
      <vt:lpstr>Varying Zeeman</vt:lpstr>
      <vt:lpstr>Conclusions</vt:lpstr>
      <vt:lpstr>Open questions</vt:lpstr>
      <vt:lpstr>Cubic lattice WSM with orbital flux Faruk Abdulla, Ankur Das, Sumathi Rao, &amp; GM, arxiv:2108.03196</vt:lpstr>
      <vt:lpstr>PowerPoint Presentation</vt:lpstr>
      <vt:lpstr>PowerPoint Presentation</vt:lpstr>
      <vt:lpstr>Phase H: FM</vt:lpstr>
      <vt:lpstr>PowerPoint Presentation</vt:lpstr>
      <vt:lpstr>Phase B: Antiferromagnetic SDW + BO</vt:lpstr>
      <vt:lpstr>PowerPoint Presentation</vt:lpstr>
      <vt:lpstr>Phase D: BO, Nonuniform flux</vt:lpstr>
      <vt:lpstr>PowerPoint Presentation</vt:lpstr>
      <vt:lpstr>Phase C: CDW + BO</vt:lpstr>
      <vt:lpstr>PowerPoint Presentation</vt:lpstr>
      <vt:lpstr>Bond Order II and nonuniform flux</vt:lpstr>
      <vt:lpstr>PowerPoint Presentation</vt:lpstr>
      <vt:lpstr>Phase I: FM + BO III</vt:lpstr>
      <vt:lpstr>PowerPoint Presentation</vt:lpstr>
      <vt:lpstr>Phase E: BO and nonuniform flux</vt:lpstr>
      <vt:lpstr>PowerPoint Presentation</vt:lpstr>
      <vt:lpstr>Phase J: SDW + BO</vt:lpstr>
      <vt:lpstr>PowerPoint Presentation</vt:lpstr>
      <vt:lpstr>Phase F: SDW + BO</vt:lpstr>
      <vt:lpstr>Conclusions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Hofstadter Graphene</dc:title>
  <dc:creator>Ganpathy Murthy</dc:creator>
  <cp:lastModifiedBy>Ganpathy Murthy</cp:lastModifiedBy>
  <cp:revision>127</cp:revision>
  <dcterms:created xsi:type="dcterms:W3CDTF">2019-04-25T19:59:24Z</dcterms:created>
  <dcterms:modified xsi:type="dcterms:W3CDTF">2021-09-07T14:54:05Z</dcterms:modified>
</cp:coreProperties>
</file>