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25"/>
  </p:notesMasterIdLst>
  <p:sldIdLst>
    <p:sldId id="358" r:id="rId2"/>
    <p:sldId id="359" r:id="rId3"/>
    <p:sldId id="332" r:id="rId4"/>
    <p:sldId id="333" r:id="rId5"/>
    <p:sldId id="316" r:id="rId6"/>
    <p:sldId id="340" r:id="rId7"/>
    <p:sldId id="341" r:id="rId8"/>
    <p:sldId id="363" r:id="rId9"/>
    <p:sldId id="312" r:id="rId10"/>
    <p:sldId id="269" r:id="rId11"/>
    <p:sldId id="318" r:id="rId12"/>
    <p:sldId id="334" r:id="rId13"/>
    <p:sldId id="311" r:id="rId14"/>
    <p:sldId id="335" r:id="rId15"/>
    <p:sldId id="347" r:id="rId16"/>
    <p:sldId id="348" r:id="rId17"/>
    <p:sldId id="349" r:id="rId18"/>
    <p:sldId id="350" r:id="rId19"/>
    <p:sldId id="285" r:id="rId20"/>
    <p:sldId id="323" r:id="rId21"/>
    <p:sldId id="344" r:id="rId22"/>
    <p:sldId id="361" r:id="rId23"/>
    <p:sldId id="36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70AD47"/>
    <a:srgbClr val="5B99B0"/>
    <a:srgbClr val="FFFC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7440" autoAdjust="0"/>
  </p:normalViewPr>
  <p:slideViewPr>
    <p:cSldViewPr snapToGrid="0">
      <p:cViewPr varScale="1">
        <p:scale>
          <a:sx n="58" d="100"/>
          <a:sy n="58" d="100"/>
        </p:scale>
        <p:origin x="44" y="2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eev Pavel" userId="b2cbefe8e74334cc" providerId="LiveId" clId="{93164810-7D7C-DE43-913B-F7D8C5DE6CC8}"/>
    <pc:docChg chg="modSld">
      <pc:chgData name="Panteleev Pavel" userId="b2cbefe8e74334cc" providerId="LiveId" clId="{93164810-7D7C-DE43-913B-F7D8C5DE6CC8}" dt="2025-05-02T05:24:08.069" v="2" actId="20577"/>
      <pc:docMkLst>
        <pc:docMk/>
      </pc:docMkLst>
      <pc:sldChg chg="modSp">
        <pc:chgData name="Panteleev Pavel" userId="b2cbefe8e74334cc" providerId="LiveId" clId="{93164810-7D7C-DE43-913B-F7D8C5DE6CC8}" dt="2025-05-02T05:24:08.069" v="2" actId="20577"/>
        <pc:sldMkLst>
          <pc:docMk/>
          <pc:sldMk cId="2957306025" sldId="348"/>
        </pc:sldMkLst>
        <pc:spChg chg="mod">
          <ac:chgData name="Panteleev Pavel" userId="b2cbefe8e74334cc" providerId="LiveId" clId="{93164810-7D7C-DE43-913B-F7D8C5DE6CC8}" dt="2025-05-02T05:24:08.069" v="2" actId="20577"/>
          <ac:spMkLst>
            <pc:docMk/>
            <pc:sldMk cId="2957306025" sldId="348"/>
            <ac:spMk id="154" creationId="{E7A0179A-86DF-9718-AFEA-99A421B89040}"/>
          </ac:spMkLst>
        </pc:spChg>
      </pc:sldChg>
    </pc:docChg>
  </pc:docChgLst>
  <pc:docChgLst>
    <pc:chgData name="Пантелеев Павел" userId="b2cbefe8e74334cc" providerId="LiveId" clId="{3F48C2B3-FE27-446B-8B4A-9187D764B69A}"/>
    <pc:docChg chg="modSld">
      <pc:chgData name="Пантелеев Павел" userId="b2cbefe8e74334cc" providerId="LiveId" clId="{3F48C2B3-FE27-446B-8B4A-9187D764B69A}" dt="2025-02-25T10:02:58.136" v="1" actId="313"/>
      <pc:docMkLst>
        <pc:docMk/>
      </pc:docMkLst>
      <pc:sldChg chg="modSp">
        <pc:chgData name="Пантелеев Павел" userId="b2cbefe8e74334cc" providerId="LiveId" clId="{3F48C2B3-FE27-446B-8B4A-9187D764B69A}" dt="2025-02-25T09:38:37.940" v="0"/>
        <pc:sldMkLst>
          <pc:docMk/>
          <pc:sldMk cId="872185472" sldId="256"/>
        </pc:sldMkLst>
      </pc:sldChg>
      <pc:sldChg chg="modSp">
        <pc:chgData name="Пантелеев Павел" userId="b2cbefe8e74334cc" providerId="LiveId" clId="{3F48C2B3-FE27-446B-8B4A-9187D764B69A}" dt="2025-02-25T10:02:58.136" v="1" actId="313"/>
        <pc:sldMkLst>
          <pc:docMk/>
          <pc:sldMk cId="2482912550" sldId="33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AE1F1-7DC1-481A-9E8C-9FF9043EB6DC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865ED-BE2B-4FD3-9745-D58FBEC19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665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865ED-BE2B-4FD3-9745-D58FBEC1938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344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3829F-68D6-A2AF-1283-E6DB7A172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DCA98A9-4806-3D31-5B67-6647D65C70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EBD5953-34D7-29D3-5488-739F660FB9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546C69-F015-C943-6740-73816F667A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865ED-BE2B-4FD3-9745-D58FBEC1938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037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F8367-65C9-8B52-6526-26251B4F5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1419064-936F-F30F-5BC1-7B5D5D2221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EC61318-BB8F-4F01-7149-3F02C3FA37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A2A2E4-3D10-9E39-A1B7-F391394713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865ED-BE2B-4FD3-9745-D58FBEC1938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366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865ED-BE2B-4FD3-9745-D58FBEC1938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812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865ED-BE2B-4FD3-9745-D58FBEC1938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762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5305E-7BFB-7FE1-9127-F37DF3180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B3891C6-D952-D40C-925C-01C9983905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18BFCC0-5383-EF07-4403-ADB788577F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8DB7E8-0ED4-3920-62F6-41342944C1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865ED-BE2B-4FD3-9745-D58FBEC1938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298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865ED-BE2B-4FD3-9745-D58FBEC1938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34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865ED-BE2B-4FD3-9745-D58FBEC1938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413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865ED-BE2B-4FD3-9745-D58FBEC1938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10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865ED-BE2B-4FD3-9745-D58FBEC1938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564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865ED-BE2B-4FD3-9745-D58FBEC1938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944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865ED-BE2B-4FD3-9745-D58FBEC1938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251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FED15-0CCF-BB7E-FF27-E406582AF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B1300CB-D5A0-9249-2D81-2F3F49FF20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1071D12-18C5-9345-0E79-163199199A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17A307-95A1-CCF9-801D-BF4B8C0D71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865ED-BE2B-4FD3-9745-D58FBEC1938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426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C4F07-2645-DCD8-EF7D-AFBA8F1E1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A0169A7-9961-4367-E310-35CAF6B44D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9457F5F-13F0-9910-41C0-EB2A85E926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B79E72-15D9-DC12-C4A6-796FFB0AAF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865ED-BE2B-4FD3-9745-D58FBEC1938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17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8558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666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64297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086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86559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1502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03223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69332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42930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62D6E202-B606-4609-B914-27C9371A1F6D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0902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D6E202-B606-4609-B914-27C9371A1F6D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72110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57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81.png"/><Relationship Id="rId13" Type="http://schemas.openxmlformats.org/officeDocument/2006/relationships/image" Target="../media/image175.png"/><Relationship Id="rId21" Type="http://schemas.openxmlformats.org/officeDocument/2006/relationships/image" Target="../media/image210.png"/><Relationship Id="rId17" Type="http://schemas.openxmlformats.org/officeDocument/2006/relationships/image" Target="../media/image176.png"/><Relationship Id="rId12" Type="http://schemas.openxmlformats.org/officeDocument/2006/relationships/image" Target="../media/image930.png"/><Relationship Id="rId7" Type="http://schemas.openxmlformats.org/officeDocument/2006/relationships/image" Target="../media/image890.png"/><Relationship Id="rId2" Type="http://schemas.openxmlformats.org/officeDocument/2006/relationships/notesSlide" Target="../notesSlides/notesSlide1.xml"/><Relationship Id="rId20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2.png"/><Relationship Id="rId11" Type="http://schemas.openxmlformats.org/officeDocument/2006/relationships/image" Target="../media/image920.png"/><Relationship Id="rId6" Type="http://schemas.openxmlformats.org/officeDocument/2006/relationships/image" Target="../media/image880.png"/><Relationship Id="rId23" Type="http://schemas.openxmlformats.org/officeDocument/2006/relationships/image" Target="../media/image1.png"/><Relationship Id="rId15" Type="http://schemas.openxmlformats.org/officeDocument/2006/relationships/image" Target="../media/image191.png"/><Relationship Id="rId5" Type="http://schemas.openxmlformats.org/officeDocument/2006/relationships/image" Target="../media/image870.png"/><Relationship Id="rId19" Type="http://schemas.openxmlformats.org/officeDocument/2006/relationships/image" Target="../media/image190.png"/><Relationship Id="rId10" Type="http://schemas.openxmlformats.org/officeDocument/2006/relationships/image" Target="../media/image911.png"/><Relationship Id="rId22" Type="http://schemas.openxmlformats.org/officeDocument/2006/relationships/image" Target="../media/image221.png"/><Relationship Id="rId9" Type="http://schemas.openxmlformats.org/officeDocument/2006/relationships/image" Target="../media/image9000.png"/><Relationship Id="rId14" Type="http://schemas.openxmlformats.org/officeDocument/2006/relationships/image" Target="../media/image183.png"/><Relationship Id="rId4" Type="http://schemas.openxmlformats.org/officeDocument/2006/relationships/image" Target="../media/image86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7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hyperlink" Target="https://arxiv.org/abs/1812.0210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0.png"/><Relationship Id="rId13" Type="http://schemas.openxmlformats.org/officeDocument/2006/relationships/image" Target="../media/image118.png"/><Relationship Id="rId3" Type="http://schemas.openxmlformats.org/officeDocument/2006/relationships/image" Target="../media/image1000.png"/><Relationship Id="rId7" Type="http://schemas.openxmlformats.org/officeDocument/2006/relationships/image" Target="../media/image120.png"/><Relationship Id="rId12" Type="http://schemas.openxmlformats.org/officeDocument/2006/relationships/image" Target="../media/image1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0.png"/><Relationship Id="rId11" Type="http://schemas.openxmlformats.org/officeDocument/2006/relationships/image" Target="../media/image131.png"/><Relationship Id="rId5" Type="http://schemas.openxmlformats.org/officeDocument/2006/relationships/image" Target="../media/image1010.png"/><Relationship Id="rId10" Type="http://schemas.openxmlformats.org/officeDocument/2006/relationships/image" Target="../media/image1511.png"/><Relationship Id="rId4" Type="http://schemas.openxmlformats.org/officeDocument/2006/relationships/image" Target="../media/image910.png"/><Relationship Id="rId9" Type="http://schemas.openxmlformats.org/officeDocument/2006/relationships/image" Target="../media/image14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13" Type="http://schemas.openxmlformats.org/officeDocument/2006/relationships/image" Target="../media/image263.png"/><Relationship Id="rId18" Type="http://schemas.openxmlformats.org/officeDocument/2006/relationships/image" Target="../media/image312.png"/><Relationship Id="rId26" Type="http://schemas.openxmlformats.org/officeDocument/2006/relationships/image" Target="../media/image351.png"/><Relationship Id="rId21" Type="http://schemas.openxmlformats.org/officeDocument/2006/relationships/image" Target="../media/image340.png"/><Relationship Id="rId12" Type="http://schemas.openxmlformats.org/officeDocument/2006/relationships/image" Target="../media/image119.png"/><Relationship Id="rId17" Type="http://schemas.openxmlformats.org/officeDocument/2006/relationships/image" Target="../media/image302.png"/><Relationship Id="rId25" Type="http://schemas.openxmlformats.org/officeDocument/2006/relationships/image" Target="../media/image123.png"/><Relationship Id="rId7" Type="http://schemas.openxmlformats.org/officeDocument/2006/relationships/image" Target="../media/image20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94.png"/><Relationship Id="rId20" Type="http://schemas.openxmlformats.org/officeDocument/2006/relationships/image" Target="../media/image332.png"/><Relationship Id="rId29" Type="http://schemas.openxmlformats.org/officeDocument/2006/relationships/image" Target="../media/image38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41.png"/><Relationship Id="rId24" Type="http://schemas.openxmlformats.org/officeDocument/2006/relationships/image" Target="../media/image122.png"/><Relationship Id="rId15" Type="http://schemas.openxmlformats.org/officeDocument/2006/relationships/image" Target="../media/image283.png"/><Relationship Id="rId23" Type="http://schemas.openxmlformats.org/officeDocument/2006/relationships/image" Target="../media/image121.png"/><Relationship Id="rId28" Type="http://schemas.openxmlformats.org/officeDocument/2006/relationships/image" Target="../media/image372.png"/><Relationship Id="rId10" Type="http://schemas.openxmlformats.org/officeDocument/2006/relationships/image" Target="../media/image230.png"/><Relationship Id="rId19" Type="http://schemas.openxmlformats.org/officeDocument/2006/relationships/image" Target="../media/image322.png"/><Relationship Id="rId9" Type="http://schemas.openxmlformats.org/officeDocument/2006/relationships/image" Target="../media/image224.png"/><Relationship Id="rId14" Type="http://schemas.openxmlformats.org/officeDocument/2006/relationships/image" Target="../media/image272.png"/><Relationship Id="rId22" Type="http://schemas.openxmlformats.org/officeDocument/2006/relationships/image" Target="../media/image15.png"/><Relationship Id="rId27" Type="http://schemas.openxmlformats.org/officeDocument/2006/relationships/image" Target="../media/image3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2.png"/><Relationship Id="rId13" Type="http://schemas.openxmlformats.org/officeDocument/2006/relationships/image" Target="../media/image492.png"/><Relationship Id="rId3" Type="http://schemas.openxmlformats.org/officeDocument/2006/relationships/image" Target="../media/image392.png"/><Relationship Id="rId7" Type="http://schemas.openxmlformats.org/officeDocument/2006/relationships/image" Target="../media/image433.png"/><Relationship Id="rId12" Type="http://schemas.openxmlformats.org/officeDocument/2006/relationships/image" Target="../media/image482.png"/><Relationship Id="rId17" Type="http://schemas.openxmlformats.org/officeDocument/2006/relationships/image" Target="../media/image53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2.png"/><Relationship Id="rId11" Type="http://schemas.openxmlformats.org/officeDocument/2006/relationships/image" Target="../media/image124.png"/><Relationship Id="rId5" Type="http://schemas.openxmlformats.org/officeDocument/2006/relationships/image" Target="../media/image412.png"/><Relationship Id="rId15" Type="http://schemas.openxmlformats.org/officeDocument/2006/relationships/image" Target="../media/image512.png"/><Relationship Id="rId10" Type="http://schemas.openxmlformats.org/officeDocument/2006/relationships/image" Target="../media/image461.png"/><Relationship Id="rId4" Type="http://schemas.openxmlformats.org/officeDocument/2006/relationships/image" Target="../media/image401.png"/><Relationship Id="rId9" Type="http://schemas.openxmlformats.org/officeDocument/2006/relationships/image" Target="../media/image450.png"/><Relationship Id="rId14" Type="http://schemas.openxmlformats.org/officeDocument/2006/relationships/image" Target="../media/image1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13" Type="http://schemas.openxmlformats.org/officeDocument/2006/relationships/image" Target="../media/image640.png"/><Relationship Id="rId18" Type="http://schemas.openxmlformats.org/officeDocument/2006/relationships/image" Target="../media/image692.png"/><Relationship Id="rId3" Type="http://schemas.openxmlformats.org/officeDocument/2006/relationships/image" Target="../media/image8.png"/><Relationship Id="rId21" Type="http://schemas.openxmlformats.org/officeDocument/2006/relationships/image" Target="../media/image722.png"/><Relationship Id="rId7" Type="http://schemas.openxmlformats.org/officeDocument/2006/relationships/image" Target="../media/image580.png"/><Relationship Id="rId12" Type="http://schemas.openxmlformats.org/officeDocument/2006/relationships/image" Target="../media/image631.png"/><Relationship Id="rId17" Type="http://schemas.openxmlformats.org/officeDocument/2006/relationships/image" Target="../media/image68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72.png"/><Relationship Id="rId20" Type="http://schemas.openxmlformats.org/officeDocument/2006/relationships/image" Target="../media/image7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0.png"/><Relationship Id="rId11" Type="http://schemas.openxmlformats.org/officeDocument/2006/relationships/image" Target="../media/image622.png"/><Relationship Id="rId24" Type="http://schemas.openxmlformats.org/officeDocument/2006/relationships/image" Target="../media/image751.png"/><Relationship Id="rId5" Type="http://schemas.openxmlformats.org/officeDocument/2006/relationships/image" Target="../media/image560.png"/><Relationship Id="rId15" Type="http://schemas.openxmlformats.org/officeDocument/2006/relationships/image" Target="../media/image660.png"/><Relationship Id="rId23" Type="http://schemas.openxmlformats.org/officeDocument/2006/relationships/image" Target="../media/image742.png"/><Relationship Id="rId10" Type="http://schemas.openxmlformats.org/officeDocument/2006/relationships/image" Target="../media/image611.png"/><Relationship Id="rId19" Type="http://schemas.openxmlformats.org/officeDocument/2006/relationships/image" Target="../media/image703.png"/><Relationship Id="rId4" Type="http://schemas.openxmlformats.org/officeDocument/2006/relationships/image" Target="../media/image551.png"/><Relationship Id="rId9" Type="http://schemas.openxmlformats.org/officeDocument/2006/relationships/image" Target="../media/image601.png"/><Relationship Id="rId14" Type="http://schemas.openxmlformats.org/officeDocument/2006/relationships/image" Target="../media/image650.png"/><Relationship Id="rId22" Type="http://schemas.openxmlformats.org/officeDocument/2006/relationships/image" Target="../media/image7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1.png"/></Relationships>
</file>

<file path=ppt/slides/_rels/slide2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10.png"/><Relationship Id="rId26" Type="http://schemas.openxmlformats.org/officeDocument/2006/relationships/image" Target="../media/image702.png"/><Relationship Id="rId51" Type="http://schemas.openxmlformats.org/officeDocument/2006/relationships/image" Target="../media/image81.png"/><Relationship Id="rId3" Type="http://schemas.openxmlformats.org/officeDocument/2006/relationships/image" Target="../media/image192.png"/><Relationship Id="rId34" Type="http://schemas.openxmlformats.org/officeDocument/2006/relationships/image" Target="../media/image261.png"/><Relationship Id="rId42" Type="http://schemas.openxmlformats.org/officeDocument/2006/relationships/image" Target="../media/image2.png"/><Relationship Id="rId55" Type="http://schemas.openxmlformats.org/officeDocument/2006/relationships/image" Target="../media/image84.png"/><Relationship Id="rId33" Type="http://schemas.openxmlformats.org/officeDocument/2006/relationships/image" Target="../media/image251.png"/><Relationship Id="rId38" Type="http://schemas.openxmlformats.org/officeDocument/2006/relationships/image" Target="../media/image301.png"/><Relationship Id="rId25" Type="http://schemas.openxmlformats.org/officeDocument/2006/relationships/image" Target="../media/image691.png"/><Relationship Id="rId2" Type="http://schemas.openxmlformats.org/officeDocument/2006/relationships/notesSlide" Target="../notesSlides/notesSlide2.xml"/><Relationship Id="rId41" Type="http://schemas.openxmlformats.org/officeDocument/2006/relationships/image" Target="../media/image331.png"/><Relationship Id="rId54" Type="http://schemas.openxmlformats.org/officeDocument/2006/relationships/image" Target="../media/image780.png"/><Relationship Id="rId1" Type="http://schemas.openxmlformats.org/officeDocument/2006/relationships/slideLayout" Target="../slideLayouts/slideLayout7.xml"/><Relationship Id="rId37" Type="http://schemas.openxmlformats.org/officeDocument/2006/relationships/image" Target="../media/image290.png"/><Relationship Id="rId40" Type="http://schemas.openxmlformats.org/officeDocument/2006/relationships/image" Target="../media/image320.png"/><Relationship Id="rId24" Type="http://schemas.openxmlformats.org/officeDocument/2006/relationships/image" Target="../media/image681.png"/><Relationship Id="rId32" Type="http://schemas.openxmlformats.org/officeDocument/2006/relationships/image" Target="../media/image760.png"/><Relationship Id="rId53" Type="http://schemas.openxmlformats.org/officeDocument/2006/relationships/image" Target="../media/image83.png"/><Relationship Id="rId36" Type="http://schemas.openxmlformats.org/officeDocument/2006/relationships/image" Target="../media/image281.png"/><Relationship Id="rId28" Type="http://schemas.openxmlformats.org/officeDocument/2006/relationships/image" Target="../media/image720.png"/><Relationship Id="rId52" Type="http://schemas.openxmlformats.org/officeDocument/2006/relationships/image" Target="../media/image82.png"/><Relationship Id="rId35" Type="http://schemas.openxmlformats.org/officeDocument/2006/relationships/image" Target="../media/image271.png"/><Relationship Id="rId43" Type="http://schemas.openxmlformats.org/officeDocument/2006/relationships/image" Target="../media/image3.png"/><Relationship Id="rId27" Type="http://schemas.openxmlformats.org/officeDocument/2006/relationships/image" Target="../media/image710.png"/><Relationship Id="rId30" Type="http://schemas.openxmlformats.org/officeDocument/2006/relationships/image" Target="../media/image741.png"/><Relationship Id="rId56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0.png"/><Relationship Id="rId3" Type="http://schemas.openxmlformats.org/officeDocument/2006/relationships/image" Target="../media/image252.png"/><Relationship Id="rId7" Type="http://schemas.openxmlformats.org/officeDocument/2006/relationships/image" Target="../media/image292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2.png"/><Relationship Id="rId5" Type="http://schemas.openxmlformats.org/officeDocument/2006/relationships/image" Target="../media/image273.png"/><Relationship Id="rId4" Type="http://schemas.openxmlformats.org/officeDocument/2006/relationships/image" Target="../media/image262.png"/><Relationship Id="rId9" Type="http://schemas.openxmlformats.org/officeDocument/2006/relationships/image" Target="../media/image1230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20.png"/><Relationship Id="rId50" Type="http://schemas.openxmlformats.org/officeDocument/2006/relationships/image" Target="../media/image900.png"/><Relationship Id="rId21" Type="http://schemas.openxmlformats.org/officeDocument/2006/relationships/image" Target="../media/image1790.png"/><Relationship Id="rId55" Type="http://schemas.openxmlformats.org/officeDocument/2006/relationships/image" Target="../media/image128.png"/><Relationship Id="rId63" Type="http://schemas.openxmlformats.org/officeDocument/2006/relationships/image" Target="../media/image146.png"/><Relationship Id="rId68" Type="http://schemas.openxmlformats.org/officeDocument/2006/relationships/image" Target="../media/image151.png"/><Relationship Id="rId76" Type="http://schemas.openxmlformats.org/officeDocument/2006/relationships/image" Target="../media/image134.png"/><Relationship Id="rId7" Type="http://schemas.openxmlformats.org/officeDocument/2006/relationships/image" Target="../media/image1660.png"/><Relationship Id="rId59" Type="http://schemas.openxmlformats.org/officeDocument/2006/relationships/image" Target="../media/image10.png"/><Relationship Id="rId67" Type="http://schemas.openxmlformats.org/officeDocument/2006/relationships/image" Target="../media/image150.png"/><Relationship Id="rId71" Type="http://schemas.openxmlformats.org/officeDocument/2006/relationships/image" Target="../media/image155.png"/><Relationship Id="rId2" Type="http://schemas.openxmlformats.org/officeDocument/2006/relationships/notesSlide" Target="../notesSlides/notesSlide12.xml"/><Relationship Id="rId20" Type="http://schemas.openxmlformats.org/officeDocument/2006/relationships/image" Target="../media/image1780.png"/><Relationship Id="rId54" Type="http://schemas.openxmlformats.org/officeDocument/2006/relationships/image" Target="../media/image127.png"/><Relationship Id="rId62" Type="http://schemas.openxmlformats.org/officeDocument/2006/relationships/image" Target="../media/image132.png"/><Relationship Id="rId70" Type="http://schemas.openxmlformats.org/officeDocument/2006/relationships/image" Target="../media/image154.png"/><Relationship Id="rId75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53" Type="http://schemas.openxmlformats.org/officeDocument/2006/relationships/image" Target="../media/image1260.png"/><Relationship Id="rId6" Type="http://schemas.openxmlformats.org/officeDocument/2006/relationships/image" Target="../media/image1650.png"/><Relationship Id="rId11" Type="http://schemas.openxmlformats.org/officeDocument/2006/relationships/image" Target="../media/image1700.png"/><Relationship Id="rId58" Type="http://schemas.openxmlformats.org/officeDocument/2006/relationships/image" Target="../media/image9.png"/><Relationship Id="rId66" Type="http://schemas.openxmlformats.org/officeDocument/2006/relationships/image" Target="../media/image149.png"/><Relationship Id="rId74" Type="http://schemas.openxmlformats.org/officeDocument/2006/relationships/image" Target="../media/image158.png"/><Relationship Id="rId57" Type="http://schemas.openxmlformats.org/officeDocument/2006/relationships/image" Target="../media/image130.png"/><Relationship Id="rId15" Type="http://schemas.openxmlformats.org/officeDocument/2006/relationships/image" Target="../media/image1740.png"/><Relationship Id="rId61" Type="http://schemas.openxmlformats.org/officeDocument/2006/relationships/image" Target="../media/image12.png"/><Relationship Id="rId52" Type="http://schemas.openxmlformats.org/officeDocument/2006/relationships/image" Target="../media/image1240.png"/><Relationship Id="rId10" Type="http://schemas.openxmlformats.org/officeDocument/2006/relationships/image" Target="../media/image1690.png"/><Relationship Id="rId60" Type="http://schemas.openxmlformats.org/officeDocument/2006/relationships/image" Target="../media/image11.png"/><Relationship Id="rId65" Type="http://schemas.openxmlformats.org/officeDocument/2006/relationships/image" Target="../media/image148.png"/><Relationship Id="rId73" Type="http://schemas.openxmlformats.org/officeDocument/2006/relationships/image" Target="../media/image871.png"/><Relationship Id="rId4" Type="http://schemas.openxmlformats.org/officeDocument/2006/relationships/image" Target="../media/image1630.png"/><Relationship Id="rId56" Type="http://schemas.openxmlformats.org/officeDocument/2006/relationships/image" Target="../media/image129.png"/><Relationship Id="rId64" Type="http://schemas.openxmlformats.org/officeDocument/2006/relationships/image" Target="../media/image861.png"/><Relationship Id="rId69" Type="http://schemas.openxmlformats.org/officeDocument/2006/relationships/image" Target="../media/image153.png"/><Relationship Id="rId77" Type="http://schemas.openxmlformats.org/officeDocument/2006/relationships/image" Target="../media/image135.png"/><Relationship Id="rId51" Type="http://schemas.openxmlformats.org/officeDocument/2006/relationships/image" Target="../media/image9100.png"/><Relationship Id="rId8" Type="http://schemas.openxmlformats.org/officeDocument/2006/relationships/image" Target="../media/image1670.png"/><Relationship Id="rId72" Type="http://schemas.openxmlformats.org/officeDocument/2006/relationships/image" Target="../media/image15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image" Target="../media/image711.png"/><Relationship Id="rId3" Type="http://schemas.openxmlformats.org/officeDocument/2006/relationships/image" Target="../media/image231.png"/><Relationship Id="rId7" Type="http://schemas.openxmlformats.org/officeDocument/2006/relationships/image" Target="../media/image165.png"/><Relationship Id="rId12" Type="http://schemas.openxmlformats.org/officeDocument/2006/relationships/image" Target="../media/image1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11" Type="http://schemas.openxmlformats.org/officeDocument/2006/relationships/image" Target="../media/image169.png"/><Relationship Id="rId5" Type="http://schemas.openxmlformats.org/officeDocument/2006/relationships/image" Target="../media/image14.png"/><Relationship Id="rId10" Type="http://schemas.openxmlformats.org/officeDocument/2006/relationships/image" Target="../media/image168.png"/><Relationship Id="rId4" Type="http://schemas.openxmlformats.org/officeDocument/2006/relationships/image" Target="../media/image13.png"/><Relationship Id="rId9" Type="http://schemas.openxmlformats.org/officeDocument/2006/relationships/image" Target="../media/image16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2.png"/><Relationship Id="rId3" Type="http://schemas.openxmlformats.org/officeDocument/2006/relationships/image" Target="../media/image2.png"/><Relationship Id="rId7" Type="http://schemas.openxmlformats.org/officeDocument/2006/relationships/image" Target="../media/image90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rxiv.org/abs/2501.01411" TargetMode="External"/><Relationship Id="rId5" Type="http://schemas.openxmlformats.org/officeDocument/2006/relationships/image" Target="../media/image891.png"/><Relationship Id="rId4" Type="http://schemas.openxmlformats.org/officeDocument/2006/relationships/image" Target="../media/image8800.png"/><Relationship Id="rId9" Type="http://schemas.openxmlformats.org/officeDocument/2006/relationships/hyperlink" Target="https://arxiv.org/abs/2402.07476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270.png"/><Relationship Id="rId3" Type="http://schemas.openxmlformats.org/officeDocument/2006/relationships/image" Target="../media/image15110.png"/><Relationship Id="rId12" Type="http://schemas.openxmlformats.org/officeDocument/2006/relationships/image" Target="../media/image2600.png"/><Relationship Id="rId17" Type="http://schemas.openxmlformats.org/officeDocument/2006/relationships/image" Target="../media/image8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50.png"/><Relationship Id="rId15" Type="http://schemas.openxmlformats.org/officeDocument/2006/relationships/image" Target="../media/image291.png"/><Relationship Id="rId10" Type="http://schemas.openxmlformats.org/officeDocument/2006/relationships/image" Target="../media/image240.png"/><Relationship Id="rId9" Type="http://schemas.openxmlformats.org/officeDocument/2006/relationships/image" Target="../media/image159.png"/><Relationship Id="rId14" Type="http://schemas.openxmlformats.org/officeDocument/2006/relationships/image" Target="../media/image28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380.png"/><Relationship Id="rId18" Type="http://schemas.openxmlformats.org/officeDocument/2006/relationships/image" Target="../media/image89.png"/><Relationship Id="rId3" Type="http://schemas.openxmlformats.org/officeDocument/2006/relationships/image" Target="../media/image1711.png"/><Relationship Id="rId7" Type="http://schemas.openxmlformats.org/officeDocument/2006/relationships/image" Target="../media/image321.png"/><Relationship Id="rId12" Type="http://schemas.openxmlformats.org/officeDocument/2006/relationships/image" Target="../media/image370.png"/><Relationship Id="rId17" Type="http://schemas.openxmlformats.org/officeDocument/2006/relationships/image" Target="../media/image8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1.png"/><Relationship Id="rId11" Type="http://schemas.openxmlformats.org/officeDocument/2006/relationships/image" Target="../media/image360.png"/><Relationship Id="rId5" Type="http://schemas.openxmlformats.org/officeDocument/2006/relationships/image" Target="../media/image1910.png"/><Relationship Id="rId15" Type="http://schemas.openxmlformats.org/officeDocument/2006/relationships/image" Target="../media/image220.png"/><Relationship Id="rId10" Type="http://schemas.openxmlformats.org/officeDocument/2006/relationships/image" Target="../media/image350.png"/><Relationship Id="rId4" Type="http://schemas.openxmlformats.org/officeDocument/2006/relationships/image" Target="../media/image180.png"/><Relationship Id="rId9" Type="http://schemas.openxmlformats.org/officeDocument/2006/relationships/image" Target="../media/image341.png"/><Relationship Id="rId14" Type="http://schemas.openxmlformats.org/officeDocument/2006/relationships/image" Target="../media/image2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480.png"/><Relationship Id="rId7" Type="http://schemas.openxmlformats.org/officeDocument/2006/relationships/image" Target="../media/image520.png"/><Relationship Id="rId12" Type="http://schemas.openxmlformats.org/officeDocument/2006/relationships/image" Target="../media/image3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.png"/><Relationship Id="rId11" Type="http://schemas.openxmlformats.org/officeDocument/2006/relationships/image" Target="../media/image311.png"/><Relationship Id="rId5" Type="http://schemas.openxmlformats.org/officeDocument/2006/relationships/image" Target="../media/image500.png"/><Relationship Id="rId10" Type="http://schemas.openxmlformats.org/officeDocument/2006/relationships/image" Target="../media/image550.png"/><Relationship Id="rId4" Type="http://schemas.openxmlformats.org/officeDocument/2006/relationships/image" Target="../media/image491.png"/><Relationship Id="rId9" Type="http://schemas.openxmlformats.org/officeDocument/2006/relationships/image" Target="../media/image540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39" Type="http://schemas.openxmlformats.org/officeDocument/2006/relationships/image" Target="NULL"/><Relationship Id="rId34" Type="http://schemas.openxmlformats.org/officeDocument/2006/relationships/image" Target="NULL"/><Relationship Id="rId42" Type="http://schemas.openxmlformats.org/officeDocument/2006/relationships/image" Target="../media/image56.png"/><Relationship Id="rId47" Type="http://schemas.openxmlformats.org/officeDocument/2006/relationships/image" Target="../media/image67.png"/><Relationship Id="rId50" Type="http://schemas.openxmlformats.org/officeDocument/2006/relationships/image" Target="../media/image70.png"/><Relationship Id="rId55" Type="http://schemas.openxmlformats.org/officeDocument/2006/relationships/image" Target="../media/image75.png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image" Target="NULL"/><Relationship Id="rId46" Type="http://schemas.openxmlformats.org/officeDocument/2006/relationships/image" Target="../media/image66.png"/><Relationship Id="rId2" Type="http://schemas.openxmlformats.org/officeDocument/2006/relationships/image" Target="../media/image55.png"/><Relationship Id="rId41" Type="http://schemas.openxmlformats.org/officeDocument/2006/relationships/image" Target="NULL"/><Relationship Id="rId54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image" Target="NULL"/><Relationship Id="rId40" Type="http://schemas.openxmlformats.org/officeDocument/2006/relationships/image" Target="NULL"/><Relationship Id="rId45" Type="http://schemas.openxmlformats.org/officeDocument/2006/relationships/image" Target="../media/image62.png"/><Relationship Id="rId53" Type="http://schemas.openxmlformats.org/officeDocument/2006/relationships/image" Target="../media/image4.png"/><Relationship Id="rId58" Type="http://schemas.openxmlformats.org/officeDocument/2006/relationships/image" Target="../media/image78.png"/><Relationship Id="rId28" Type="http://schemas.openxmlformats.org/officeDocument/2006/relationships/image" Target="NULL"/><Relationship Id="rId36" Type="http://schemas.openxmlformats.org/officeDocument/2006/relationships/image" Target="NULL"/><Relationship Id="rId49" Type="http://schemas.openxmlformats.org/officeDocument/2006/relationships/image" Target="../media/image69.png"/><Relationship Id="rId57" Type="http://schemas.openxmlformats.org/officeDocument/2006/relationships/image" Target="../media/image77.png"/><Relationship Id="rId44" Type="http://schemas.openxmlformats.org/officeDocument/2006/relationships/image" Target="../media/image60.png"/><Relationship Id="rId52" Type="http://schemas.openxmlformats.org/officeDocument/2006/relationships/image" Target="../media/image72.png"/><Relationship Id="rId27" Type="http://schemas.openxmlformats.org/officeDocument/2006/relationships/image" Target="NULL"/><Relationship Id="rId35" Type="http://schemas.openxmlformats.org/officeDocument/2006/relationships/image" Target="NULL"/><Relationship Id="rId43" Type="http://schemas.openxmlformats.org/officeDocument/2006/relationships/image" Target="../media/image57.png"/><Relationship Id="rId48" Type="http://schemas.openxmlformats.org/officeDocument/2006/relationships/image" Target="../media/image68.png"/><Relationship Id="rId56" Type="http://schemas.openxmlformats.org/officeDocument/2006/relationships/image" Target="../media/image76.png"/><Relationship Id="rId51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AADB6A8-C6E0-425B-B589-3432475AF4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8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7030A0"/>
                </a:solidFill>
              </a:rPr>
              <a:t>Quantum LDPC codes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id="{A3E29FFD-BCC5-4DF3-BD85-571CD6718E69}"/>
              </a:ext>
            </a:extLst>
          </p:cNvPr>
          <p:cNvSpPr txBox="1">
            <a:spLocks/>
          </p:cNvSpPr>
          <p:nvPr/>
        </p:nvSpPr>
        <p:spPr>
          <a:xfrm>
            <a:off x="470079" y="788050"/>
            <a:ext cx="5421171" cy="556123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accent3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D7B4F847-138C-4DBA-A3DA-CD6CB970AFA0}"/>
              </a:ext>
            </a:extLst>
          </p:cNvPr>
          <p:cNvSpPr txBox="1">
            <a:spLocks/>
          </p:cNvSpPr>
          <p:nvPr/>
        </p:nvSpPr>
        <p:spPr>
          <a:xfrm>
            <a:off x="470077" y="788050"/>
            <a:ext cx="6989503" cy="601199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7030A0"/>
              </a:buClr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Clr>
                <a:srgbClr val="7030A0"/>
              </a:buClr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Clr>
                <a:srgbClr val="7030A0"/>
              </a:buClr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Clr>
                <a:srgbClr val="7030A0"/>
              </a:buClr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BB09B07-DAF7-A156-03C4-BD205B010DCD}"/>
              </a:ext>
            </a:extLst>
          </p:cNvPr>
          <p:cNvGrpSpPr/>
          <p:nvPr/>
        </p:nvGrpSpPr>
        <p:grpSpPr>
          <a:xfrm>
            <a:off x="1240281" y="4175344"/>
            <a:ext cx="5597362" cy="2672270"/>
            <a:chOff x="811973" y="4172944"/>
            <a:chExt cx="5597362" cy="2672270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2C96D70E-FA56-0E15-9C42-8C365EB1B70D}"/>
                </a:ext>
              </a:extLst>
            </p:cNvPr>
            <p:cNvSpPr/>
            <p:nvPr/>
          </p:nvSpPr>
          <p:spPr>
            <a:xfrm>
              <a:off x="2004060" y="4462862"/>
              <a:ext cx="3561917" cy="172438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5514B53-E788-A66C-2CBE-FB656C1D8BF1}"/>
                </a:ext>
              </a:extLst>
            </p:cNvPr>
            <p:cNvSpPr txBox="1"/>
            <p:nvPr/>
          </p:nvSpPr>
          <p:spPr>
            <a:xfrm>
              <a:off x="3531754" y="50059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…</a:t>
              </a:r>
              <a:endParaRPr lang="ru-RU"/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FAFC8306-718C-BC2F-103A-D18722B7F0DB}"/>
                </a:ext>
              </a:extLst>
            </p:cNvPr>
            <p:cNvSpPr/>
            <p:nvPr/>
          </p:nvSpPr>
          <p:spPr>
            <a:xfrm rot="20538121">
              <a:off x="2790945" y="4711349"/>
              <a:ext cx="814589" cy="5808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Блок-схема: узел 50">
              <a:extLst>
                <a:ext uri="{FF2B5EF4-FFF2-40B4-BE49-F238E27FC236}">
                  <a16:creationId xmlns:a16="http://schemas.microsoft.com/office/drawing/2014/main" id="{4EF6BB36-69BB-0723-7139-2AEF8AA887C7}"/>
                </a:ext>
              </a:extLst>
            </p:cNvPr>
            <p:cNvSpPr/>
            <p:nvPr/>
          </p:nvSpPr>
          <p:spPr>
            <a:xfrm rot="20538121">
              <a:off x="2933062" y="5019966"/>
              <a:ext cx="49906" cy="49906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Блок-схема: узел 51">
              <a:extLst>
                <a:ext uri="{FF2B5EF4-FFF2-40B4-BE49-F238E27FC236}">
                  <a16:creationId xmlns:a16="http://schemas.microsoft.com/office/drawing/2014/main" id="{10D74CE6-4899-DC6F-A370-65F0F2E2385C}"/>
                </a:ext>
              </a:extLst>
            </p:cNvPr>
            <p:cNvSpPr/>
            <p:nvPr/>
          </p:nvSpPr>
          <p:spPr>
            <a:xfrm rot="20538121">
              <a:off x="3232387" y="4776715"/>
              <a:ext cx="49906" cy="49906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Блок-схема: узел 52">
              <a:extLst>
                <a:ext uri="{FF2B5EF4-FFF2-40B4-BE49-F238E27FC236}">
                  <a16:creationId xmlns:a16="http://schemas.microsoft.com/office/drawing/2014/main" id="{6BD67CCF-725F-2C28-7BD9-A501B322BB8D}"/>
                </a:ext>
              </a:extLst>
            </p:cNvPr>
            <p:cNvSpPr/>
            <p:nvPr/>
          </p:nvSpPr>
          <p:spPr>
            <a:xfrm rot="20538121">
              <a:off x="3392467" y="5053877"/>
              <a:ext cx="49906" cy="49906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F3DF93A9-56E5-59F2-3936-A4F9AC0ED2EE}"/>
                    </a:ext>
                  </a:extLst>
                </p:cNvPr>
                <p:cNvSpPr txBox="1"/>
                <p:nvPr/>
              </p:nvSpPr>
              <p:spPr>
                <a:xfrm rot="65179">
                  <a:off x="3055664" y="4833996"/>
                  <a:ext cx="23724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ru-RU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F3DF93A9-56E5-59F2-3936-A4F9AC0ED2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65179">
                  <a:off x="3055664" y="4833996"/>
                  <a:ext cx="237244" cy="276999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1D2D6672-CBB7-4C78-91BD-9717DC8CB1F5}"/>
                </a:ext>
              </a:extLst>
            </p:cNvPr>
            <p:cNvGrpSpPr/>
            <p:nvPr/>
          </p:nvGrpSpPr>
          <p:grpSpPr>
            <a:xfrm>
              <a:off x="3867454" y="4660763"/>
              <a:ext cx="814589" cy="580816"/>
              <a:chOff x="6454218" y="5253924"/>
              <a:chExt cx="814589" cy="580816"/>
            </a:xfrm>
          </p:grpSpPr>
          <p:grpSp>
            <p:nvGrpSpPr>
              <p:cNvPr id="77" name="Группа 76">
                <a:extLst>
                  <a:ext uri="{FF2B5EF4-FFF2-40B4-BE49-F238E27FC236}">
                    <a16:creationId xmlns:a16="http://schemas.microsoft.com/office/drawing/2014/main" id="{EF208B42-EF4E-D40B-4637-D6AF7A7644AA}"/>
                  </a:ext>
                </a:extLst>
              </p:cNvPr>
              <p:cNvGrpSpPr/>
              <p:nvPr/>
            </p:nvGrpSpPr>
            <p:grpSpPr>
              <a:xfrm rot="20538121">
                <a:off x="6454218" y="5253924"/>
                <a:ext cx="814589" cy="580816"/>
                <a:chOff x="2711044" y="5088227"/>
                <a:chExt cx="814589" cy="580816"/>
              </a:xfrm>
            </p:grpSpPr>
            <p:sp>
              <p:nvSpPr>
                <p:cNvPr id="79" name="Овал 78">
                  <a:extLst>
                    <a:ext uri="{FF2B5EF4-FFF2-40B4-BE49-F238E27FC236}">
                      <a16:creationId xmlns:a16="http://schemas.microsoft.com/office/drawing/2014/main" id="{E992A5E7-06AE-878A-1CFF-03DCD14D34E6}"/>
                    </a:ext>
                  </a:extLst>
                </p:cNvPr>
                <p:cNvSpPr/>
                <p:nvPr/>
              </p:nvSpPr>
              <p:spPr>
                <a:xfrm>
                  <a:off x="2711044" y="5088227"/>
                  <a:ext cx="814589" cy="580816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" name="Блок-схема: узел 79">
                  <a:extLst>
                    <a:ext uri="{FF2B5EF4-FFF2-40B4-BE49-F238E27FC236}">
                      <a16:creationId xmlns:a16="http://schemas.microsoft.com/office/drawing/2014/main" id="{91544524-4D19-B88E-7326-32D1E7239CA7}"/>
                    </a:ext>
                  </a:extLst>
                </p:cNvPr>
                <p:cNvSpPr/>
                <p:nvPr/>
              </p:nvSpPr>
              <p:spPr>
                <a:xfrm>
                  <a:off x="2851409" y="5321773"/>
                  <a:ext cx="49906" cy="49906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" name="Блок-схема: узел 80">
                  <a:extLst>
                    <a:ext uri="{FF2B5EF4-FFF2-40B4-BE49-F238E27FC236}">
                      <a16:creationId xmlns:a16="http://schemas.microsoft.com/office/drawing/2014/main" id="{A656338E-E22F-4CFF-F4CB-777BF0714D1E}"/>
                    </a:ext>
                  </a:extLst>
                </p:cNvPr>
                <p:cNvSpPr/>
                <p:nvPr/>
              </p:nvSpPr>
              <p:spPr>
                <a:xfrm>
                  <a:off x="3210516" y="5181029"/>
                  <a:ext cx="49906" cy="49906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" name="Блок-схема: узел 81">
                  <a:extLst>
                    <a:ext uri="{FF2B5EF4-FFF2-40B4-BE49-F238E27FC236}">
                      <a16:creationId xmlns:a16="http://schemas.microsoft.com/office/drawing/2014/main" id="{235B52DB-A836-FDAC-C26E-E8CF59F59B14}"/>
                    </a:ext>
                  </a:extLst>
                </p:cNvPr>
                <p:cNvSpPr/>
                <p:nvPr/>
              </p:nvSpPr>
              <p:spPr>
                <a:xfrm>
                  <a:off x="3043479" y="5543644"/>
                  <a:ext cx="49906" cy="49906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" name="Блок-схема: узел 82">
                  <a:extLst>
                    <a:ext uri="{FF2B5EF4-FFF2-40B4-BE49-F238E27FC236}">
                      <a16:creationId xmlns:a16="http://schemas.microsoft.com/office/drawing/2014/main" id="{B7FFFAF7-5800-C82F-ECAA-64567D7FD000}"/>
                    </a:ext>
                  </a:extLst>
                </p:cNvPr>
                <p:cNvSpPr/>
                <p:nvPr/>
              </p:nvSpPr>
              <p:spPr>
                <a:xfrm>
                  <a:off x="3278763" y="5493738"/>
                  <a:ext cx="49906" cy="49906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F67DC981-9F44-6412-19EE-81555A6C1E30}"/>
                      </a:ext>
                    </a:extLst>
                  </p:cNvPr>
                  <p:cNvSpPr txBox="1"/>
                  <p:nvPr/>
                </p:nvSpPr>
                <p:spPr>
                  <a:xfrm rot="65179">
                    <a:off x="6718937" y="5376571"/>
                    <a:ext cx="23724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ru-RU"/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F67DC981-9F44-6412-19EE-81555A6C1E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65179">
                    <a:off x="6718937" y="5376571"/>
                    <a:ext cx="237244" cy="276999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FD04E562-3DA3-E018-3EA3-0A593E89ED53}"/>
                </a:ext>
              </a:extLst>
            </p:cNvPr>
            <p:cNvSpPr/>
            <p:nvPr/>
          </p:nvSpPr>
          <p:spPr>
            <a:xfrm rot="20538121">
              <a:off x="2771972" y="5455560"/>
              <a:ext cx="814589" cy="5808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Блок-схема: узел 56">
              <a:extLst>
                <a:ext uri="{FF2B5EF4-FFF2-40B4-BE49-F238E27FC236}">
                  <a16:creationId xmlns:a16="http://schemas.microsoft.com/office/drawing/2014/main" id="{843F38C6-C2D1-91D6-4539-EB7097C68096}"/>
                </a:ext>
              </a:extLst>
            </p:cNvPr>
            <p:cNvSpPr/>
            <p:nvPr/>
          </p:nvSpPr>
          <p:spPr>
            <a:xfrm rot="20538121">
              <a:off x="2914089" y="5764177"/>
              <a:ext cx="49906" cy="49906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Блок-схема: узел 57">
              <a:extLst>
                <a:ext uri="{FF2B5EF4-FFF2-40B4-BE49-F238E27FC236}">
                  <a16:creationId xmlns:a16="http://schemas.microsoft.com/office/drawing/2014/main" id="{26C11B99-6A43-17AF-5555-182300412328}"/>
                </a:ext>
              </a:extLst>
            </p:cNvPr>
            <p:cNvSpPr/>
            <p:nvPr/>
          </p:nvSpPr>
          <p:spPr>
            <a:xfrm rot="20538121">
              <a:off x="3164517" y="5917158"/>
              <a:ext cx="49906" cy="49906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Блок-схема: узел 58">
              <a:extLst>
                <a:ext uri="{FF2B5EF4-FFF2-40B4-BE49-F238E27FC236}">
                  <a16:creationId xmlns:a16="http://schemas.microsoft.com/office/drawing/2014/main" id="{2581AACD-33DE-FECB-3AD5-44FD78C712E3}"/>
                </a:ext>
              </a:extLst>
            </p:cNvPr>
            <p:cNvSpPr/>
            <p:nvPr/>
          </p:nvSpPr>
          <p:spPr>
            <a:xfrm rot="20538121">
              <a:off x="3373494" y="5798088"/>
              <a:ext cx="49906" cy="49906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638B6BD4-C452-1373-638F-E769B2150910}"/>
                    </a:ext>
                  </a:extLst>
                </p:cNvPr>
                <p:cNvSpPr txBox="1"/>
                <p:nvPr/>
              </p:nvSpPr>
              <p:spPr>
                <a:xfrm rot="65179">
                  <a:off x="3036691" y="5578207"/>
                  <a:ext cx="23724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ru-RU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638B6BD4-C452-1373-638F-E769B21509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65179">
                  <a:off x="3036691" y="5578207"/>
                  <a:ext cx="237244" cy="276999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851DF278-1D1F-1AE6-9943-571B69784998}"/>
                </a:ext>
              </a:extLst>
            </p:cNvPr>
            <p:cNvGrpSpPr/>
            <p:nvPr/>
          </p:nvGrpSpPr>
          <p:grpSpPr>
            <a:xfrm>
              <a:off x="3856812" y="5440182"/>
              <a:ext cx="814589" cy="580816"/>
              <a:chOff x="6454218" y="5253924"/>
              <a:chExt cx="814589" cy="580816"/>
            </a:xfrm>
          </p:grpSpPr>
          <p:grpSp>
            <p:nvGrpSpPr>
              <p:cNvPr id="70" name="Группа 69">
                <a:extLst>
                  <a:ext uri="{FF2B5EF4-FFF2-40B4-BE49-F238E27FC236}">
                    <a16:creationId xmlns:a16="http://schemas.microsoft.com/office/drawing/2014/main" id="{77FB810E-B664-CF58-6022-4A4797DF8780}"/>
                  </a:ext>
                </a:extLst>
              </p:cNvPr>
              <p:cNvGrpSpPr/>
              <p:nvPr/>
            </p:nvGrpSpPr>
            <p:grpSpPr>
              <a:xfrm rot="20538121">
                <a:off x="6454218" y="5253924"/>
                <a:ext cx="814589" cy="580816"/>
                <a:chOff x="2711044" y="5088227"/>
                <a:chExt cx="814589" cy="580816"/>
              </a:xfrm>
            </p:grpSpPr>
            <p:sp>
              <p:nvSpPr>
                <p:cNvPr id="72" name="Овал 71">
                  <a:extLst>
                    <a:ext uri="{FF2B5EF4-FFF2-40B4-BE49-F238E27FC236}">
                      <a16:creationId xmlns:a16="http://schemas.microsoft.com/office/drawing/2014/main" id="{45371D51-0168-CBC2-7AEA-73C81070CA6E}"/>
                    </a:ext>
                  </a:extLst>
                </p:cNvPr>
                <p:cNvSpPr/>
                <p:nvPr/>
              </p:nvSpPr>
              <p:spPr>
                <a:xfrm>
                  <a:off x="2711044" y="5088227"/>
                  <a:ext cx="814589" cy="580816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" name="Блок-схема: узел 72">
                  <a:extLst>
                    <a:ext uri="{FF2B5EF4-FFF2-40B4-BE49-F238E27FC236}">
                      <a16:creationId xmlns:a16="http://schemas.microsoft.com/office/drawing/2014/main" id="{8D51EB4D-1533-85AF-A93B-79135020A10B}"/>
                    </a:ext>
                  </a:extLst>
                </p:cNvPr>
                <p:cNvSpPr/>
                <p:nvPr/>
              </p:nvSpPr>
              <p:spPr>
                <a:xfrm>
                  <a:off x="2851409" y="5321773"/>
                  <a:ext cx="49906" cy="49906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" name="Блок-схема: узел 73">
                  <a:extLst>
                    <a:ext uri="{FF2B5EF4-FFF2-40B4-BE49-F238E27FC236}">
                      <a16:creationId xmlns:a16="http://schemas.microsoft.com/office/drawing/2014/main" id="{CA6002B6-E348-6763-7B37-86EEE2949269}"/>
                    </a:ext>
                  </a:extLst>
                </p:cNvPr>
                <p:cNvSpPr/>
                <p:nvPr/>
              </p:nvSpPr>
              <p:spPr>
                <a:xfrm>
                  <a:off x="3210516" y="5181029"/>
                  <a:ext cx="49906" cy="49906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" name="Блок-схема: узел 74">
                  <a:extLst>
                    <a:ext uri="{FF2B5EF4-FFF2-40B4-BE49-F238E27FC236}">
                      <a16:creationId xmlns:a16="http://schemas.microsoft.com/office/drawing/2014/main" id="{459E18AC-C3AC-2A58-4F1B-94F1575BE1EE}"/>
                    </a:ext>
                  </a:extLst>
                </p:cNvPr>
                <p:cNvSpPr/>
                <p:nvPr/>
              </p:nvSpPr>
              <p:spPr>
                <a:xfrm>
                  <a:off x="3043479" y="5543644"/>
                  <a:ext cx="49906" cy="49906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" name="Блок-схема: узел 75">
                  <a:extLst>
                    <a:ext uri="{FF2B5EF4-FFF2-40B4-BE49-F238E27FC236}">
                      <a16:creationId xmlns:a16="http://schemas.microsoft.com/office/drawing/2014/main" id="{12B0D6E5-E9B3-438A-150C-D6B5417BD4DB}"/>
                    </a:ext>
                  </a:extLst>
                </p:cNvPr>
                <p:cNvSpPr/>
                <p:nvPr/>
              </p:nvSpPr>
              <p:spPr>
                <a:xfrm>
                  <a:off x="3278763" y="5493738"/>
                  <a:ext cx="49906" cy="49906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D6C131FB-08DE-74EB-8022-15A28B80C8AA}"/>
                      </a:ext>
                    </a:extLst>
                  </p:cNvPr>
                  <p:cNvSpPr txBox="1"/>
                  <p:nvPr/>
                </p:nvSpPr>
                <p:spPr>
                  <a:xfrm rot="65179">
                    <a:off x="6718937" y="5376571"/>
                    <a:ext cx="23724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ru-RU"/>
                  </a:p>
                </p:txBody>
              </p:sp>
            </mc:Choice>
            <mc:Fallback xmlns="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D6C131FB-08DE-74EB-8022-15A28B80C8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65179">
                    <a:off x="6718937" y="5376571"/>
                    <a:ext cx="237244" cy="276999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62" name="Прямая соединительная линия 61">
              <a:extLst>
                <a:ext uri="{FF2B5EF4-FFF2-40B4-BE49-F238E27FC236}">
                  <a16:creationId xmlns:a16="http://schemas.microsoft.com/office/drawing/2014/main" id="{20CB5C84-AC71-3AF7-FEFE-BFA630A10777}"/>
                </a:ext>
              </a:extLst>
            </p:cNvPr>
            <p:cNvCxnSpPr>
              <a:cxnSpLocks/>
              <a:endCxn id="63" idx="0"/>
            </p:cNvCxnSpPr>
            <p:nvPr/>
          </p:nvCxnSpPr>
          <p:spPr>
            <a:xfrm>
              <a:off x="3213464" y="5211867"/>
              <a:ext cx="17317" cy="310240"/>
            </a:xfrm>
            <a:prstGeom prst="line">
              <a:avLst/>
            </a:prstGeom>
            <a:ln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Блок-схема: узел 62">
              <a:extLst>
                <a:ext uri="{FF2B5EF4-FFF2-40B4-BE49-F238E27FC236}">
                  <a16:creationId xmlns:a16="http://schemas.microsoft.com/office/drawing/2014/main" id="{95894395-A67A-6369-8748-128C8C02A074}"/>
                </a:ext>
              </a:extLst>
            </p:cNvPr>
            <p:cNvSpPr/>
            <p:nvPr/>
          </p:nvSpPr>
          <p:spPr>
            <a:xfrm rot="20538121">
              <a:off x="3213414" y="5520926"/>
              <a:ext cx="49906" cy="49906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Блок-схема: узел 63">
              <a:extLst>
                <a:ext uri="{FF2B5EF4-FFF2-40B4-BE49-F238E27FC236}">
                  <a16:creationId xmlns:a16="http://schemas.microsoft.com/office/drawing/2014/main" id="{5A458D11-85C3-E6E2-E731-33AB345A8127}"/>
                </a:ext>
              </a:extLst>
            </p:cNvPr>
            <p:cNvSpPr/>
            <p:nvPr/>
          </p:nvSpPr>
          <p:spPr>
            <a:xfrm rot="20538121">
              <a:off x="3183490" y="5172947"/>
              <a:ext cx="49906" cy="49906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5" name="Прямая со стрелкой 64">
              <a:extLst>
                <a:ext uri="{FF2B5EF4-FFF2-40B4-BE49-F238E27FC236}">
                  <a16:creationId xmlns:a16="http://schemas.microsoft.com/office/drawing/2014/main" id="{A02E48A2-8332-492D-AC93-1DD0746BCF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60900" y="4483574"/>
              <a:ext cx="497308" cy="289056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DE95509F-0D49-6CA2-1BDE-25D15BFD1726}"/>
                    </a:ext>
                  </a:extLst>
                </p:cNvPr>
                <p:cNvSpPr txBox="1"/>
                <p:nvPr/>
              </p:nvSpPr>
              <p:spPr>
                <a:xfrm>
                  <a:off x="5244785" y="4172944"/>
                  <a:ext cx="11645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/>
                    <a:t>cosets</a:t>
                  </a:r>
                </a:p>
                <a:p>
                  <a:pPr algn="ctr"/>
                  <a:r>
                    <a:rPr lang="en-US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(codewords)</a:t>
                  </a:r>
                  <a:endParaRPr lang="ru-RU" sz="14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DE95509F-0D49-6CA2-1BDE-25D15BFD17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4785" y="4172944"/>
                  <a:ext cx="1164550" cy="584775"/>
                </a:xfrm>
                <a:prstGeom prst="rect">
                  <a:avLst/>
                </a:prstGeom>
                <a:blipFill>
                  <a:blip r:embed="rId21"/>
                  <a:stretch>
                    <a:fillRect l="-1571" t="-5208" r="-3141" b="-1041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Прямая со стрелкой 66">
              <a:extLst>
                <a:ext uri="{FF2B5EF4-FFF2-40B4-BE49-F238E27FC236}">
                  <a16:creationId xmlns:a16="http://schemas.microsoft.com/office/drawing/2014/main" id="{1C41BC69-4697-F1F8-5638-75FFD0517282}"/>
                </a:ext>
              </a:extLst>
            </p:cNvPr>
            <p:cNvCxnSpPr>
              <a:cxnSpLocks/>
            </p:cNvCxnSpPr>
            <p:nvPr/>
          </p:nvCxnSpPr>
          <p:spPr>
            <a:xfrm>
              <a:off x="2061046" y="5005936"/>
              <a:ext cx="1145963" cy="396302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1DFC476-7370-EEAC-FBE5-B14E9185B5AD}"/>
                </a:ext>
              </a:extLst>
            </p:cNvPr>
            <p:cNvSpPr txBox="1"/>
            <p:nvPr/>
          </p:nvSpPr>
          <p:spPr>
            <a:xfrm>
              <a:off x="811973" y="4466889"/>
              <a:ext cx="116410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quotient</a:t>
              </a:r>
              <a:endParaRPr lang="ru-RU" dirty="0"/>
            </a:p>
            <a:p>
              <a:pPr algn="ctr"/>
              <a:r>
                <a:rPr lang="en-US" dirty="0"/>
                <a:t>Hamming</a:t>
              </a:r>
            </a:p>
            <a:p>
              <a:pPr algn="ctr"/>
              <a:r>
                <a:rPr lang="en-US" dirty="0"/>
                <a:t>metric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3852BE5-C23A-242B-8B00-A58EB75F378B}"/>
                    </a:ext>
                  </a:extLst>
                </p:cNvPr>
                <p:cNvSpPr txBox="1"/>
                <p:nvPr/>
              </p:nvSpPr>
              <p:spPr>
                <a:xfrm>
                  <a:off x="1737387" y="6195613"/>
                  <a:ext cx="3771995" cy="6496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Quotient spaces</a:t>
                  </a:r>
                  <a:r>
                    <a:rPr lang="ru-RU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/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</m:oMath>
                  </a14:m>
                  <a:r>
                    <a:rPr lang="en-US" dirty="0"/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/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ru-RU" dirty="0"/>
                </a:p>
                <a:p>
                  <a:pPr algn="ctr"/>
                  <a:r>
                    <a:rPr lang="en-US" dirty="0"/>
                    <a:t>as metric spaces</a:t>
                  </a:r>
                  <a:endParaRPr lang="ru-RU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3852BE5-C23A-242B-8B00-A58EB75F37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7387" y="6195613"/>
                  <a:ext cx="3771995" cy="649601"/>
                </a:xfrm>
                <a:prstGeom prst="rect">
                  <a:avLst/>
                </a:prstGeom>
                <a:blipFill>
                  <a:blip r:embed="rId22"/>
                  <a:stretch>
                    <a:fillRect l="-808" t="-4717" b="-1509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80A13861-4436-2A6B-AB41-45D058DE07CB}"/>
                  </a:ext>
                </a:extLst>
              </p:cNvPr>
              <p:cNvSpPr txBox="1"/>
              <p:nvPr/>
            </p:nvSpPr>
            <p:spPr>
              <a:xfrm>
                <a:off x="646838" y="769378"/>
                <a:ext cx="6496483" cy="25410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rgbClr val="7030A0"/>
                  </a:buClr>
                </a:pPr>
                <a:r>
                  <a:rPr lang="en-US" dirty="0"/>
                  <a:t>Quantum (CSS) LDPC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code:</a:t>
                </a:r>
              </a:p>
              <a:p>
                <a:pPr marL="285750" indent="-285750">
                  <a:buClr>
                    <a:srgbClr val="7030A0"/>
                  </a:buClr>
                  <a:buFont typeface="Arial" panose="020B0604020202020204" pitchFamily="34" charset="0"/>
                  <a:buChar char="•"/>
                </a:pPr>
                <a:r>
                  <a:rPr lang="en-US" dirty="0"/>
                  <a:t>A pair of classical LDPC codes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ru-RU" dirty="0"/>
                  <a:t> </a:t>
                </a:r>
                <a:r>
                  <a:rPr lang="en-US" dirty="0"/>
                  <a:t>such that: </a:t>
                </a:r>
                <a:endParaRPr lang="ru-RU" dirty="0"/>
              </a:p>
              <a:p>
                <a:pPr algn="ctr">
                  <a:buClr>
                    <a:srgbClr val="7030A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>
                  <a:buClr>
                    <a:srgbClr val="7030A0"/>
                  </a:buClr>
                </a:pPr>
                <a:r>
                  <a:rPr lang="en-US" dirty="0">
                    <a:latin typeface="Cambria Math" panose="02040503050406030204" pitchFamily="18" charset="0"/>
                  </a:rPr>
                  <a:t>The parameters:</a:t>
                </a:r>
              </a:p>
              <a:p>
                <a:pPr marL="285750" indent="-285750">
                  <a:buClr>
                    <a:srgbClr val="7030A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285750" indent="-285750">
                  <a:buClr>
                    <a:srgbClr val="7030A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p>
                        </m:sSubSup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rk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rk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</a:p>
              <a:p>
                <a:pPr marL="285750" indent="-285750">
                  <a:buClr>
                    <a:srgbClr val="7030A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\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sup>
                            </m:sSubSup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\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sup>
                            </m:sSubSup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00000"/>
                  </a:lnSpc>
                  <a:buClr>
                    <a:srgbClr val="7030A0"/>
                  </a:buClr>
                </a:pPr>
                <a:endParaRPr lang="en-US" b="1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80A13861-4436-2A6B-AB41-45D058DE0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38" y="769378"/>
                <a:ext cx="6496483" cy="2541080"/>
              </a:xfrm>
              <a:prstGeom prst="rect">
                <a:avLst/>
              </a:prstGeom>
              <a:blipFill>
                <a:blip r:embed="rId23"/>
                <a:stretch>
                  <a:fillRect l="-585" t="-1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Объект 3">
            <a:extLst>
              <a:ext uri="{FF2B5EF4-FFF2-40B4-BE49-F238E27FC236}">
                <a16:creationId xmlns:a16="http://schemas.microsoft.com/office/drawing/2014/main" id="{2D021AF1-3488-5C68-F6AA-D7E62F1500C2}"/>
              </a:ext>
            </a:extLst>
          </p:cNvPr>
          <p:cNvSpPr txBox="1">
            <a:spLocks/>
          </p:cNvSpPr>
          <p:nvPr/>
        </p:nvSpPr>
        <p:spPr>
          <a:xfrm>
            <a:off x="468217" y="3100389"/>
            <a:ext cx="6369426" cy="419021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7030A0"/>
              </a:buClr>
            </a:pPr>
            <a:r>
              <a:rPr lang="en-US" b="1" dirty="0">
                <a:solidFill>
                  <a:srgbClr val="7030A0"/>
                </a:solidFill>
              </a:rPr>
              <a:t>Applications</a:t>
            </a:r>
            <a:r>
              <a:rPr lang="en-US" dirty="0">
                <a:solidFill>
                  <a:srgbClr val="7030A0"/>
                </a:solidFill>
              </a:rPr>
              <a:t>: </a:t>
            </a:r>
            <a:r>
              <a:rPr lang="en-US" dirty="0"/>
              <a:t>future fault-tolerant quantum computers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8E78681-0F91-BCDB-9CA4-8AF4075C081E}"/>
              </a:ext>
            </a:extLst>
          </p:cNvPr>
          <p:cNvGrpSpPr/>
          <p:nvPr/>
        </p:nvGrpSpPr>
        <p:grpSpPr>
          <a:xfrm>
            <a:off x="7839469" y="3045715"/>
            <a:ext cx="3754775" cy="3295175"/>
            <a:chOff x="7889237" y="1654983"/>
            <a:chExt cx="3754775" cy="3295175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164392EC-42B4-681D-417F-1C1FF4661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7889237" y="1909966"/>
              <a:ext cx="2269066" cy="143520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01DBCA4-7C73-925A-871D-344DC9B9D441}"/>
                </a:ext>
              </a:extLst>
            </p:cNvPr>
            <p:cNvSpPr txBox="1"/>
            <p:nvPr/>
          </p:nvSpPr>
          <p:spPr>
            <a:xfrm>
              <a:off x="8129821" y="3512831"/>
              <a:ext cx="3354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</a:rPr>
                <a:t>qLDPC</a:t>
              </a:r>
              <a:r>
                <a:rPr lang="en-US" dirty="0">
                  <a:solidFill>
                    <a:srgbClr val="FF0000"/>
                  </a:solidFill>
                </a:rPr>
                <a:t> code</a:t>
              </a:r>
              <a:r>
                <a:rPr lang="en-US" dirty="0"/>
                <a:t> = </a:t>
              </a:r>
              <a:r>
                <a:rPr lang="en-US" dirty="0">
                  <a:solidFill>
                    <a:srgbClr val="FF0000"/>
                  </a:solidFill>
                </a:rPr>
                <a:t>3</a:t>
              </a:r>
              <a:r>
                <a:rPr lang="en-US" dirty="0"/>
                <a:t>-term complex</a:t>
              </a:r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3C976A4-1FF0-A654-AE4E-7A822A12B685}"/>
                    </a:ext>
                  </a:extLst>
                </p:cNvPr>
                <p:cNvSpPr txBox="1"/>
                <p:nvPr/>
              </p:nvSpPr>
              <p:spPr>
                <a:xfrm>
                  <a:off x="10454640" y="1654983"/>
                  <a:ext cx="487826" cy="3276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</m:sup>
                        </m:sSub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73D7D58C-0595-4E5B-AA82-864E5A5ABE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4640" y="1654983"/>
                  <a:ext cx="487826" cy="327654"/>
                </a:xfrm>
                <a:prstGeom prst="rect">
                  <a:avLst/>
                </a:prstGeom>
                <a:blipFill>
                  <a:blip r:embed="rId9"/>
                  <a:stretch>
                    <a:fillRect l="-8750" r="-1250" b="-2075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97A2105-D3C7-4FF7-D9AC-81C5B00E42B2}"/>
                    </a:ext>
                  </a:extLst>
                </p:cNvPr>
                <p:cNvSpPr txBox="1"/>
                <p:nvPr/>
              </p:nvSpPr>
              <p:spPr>
                <a:xfrm>
                  <a:off x="10454640" y="3177226"/>
                  <a:ext cx="475002" cy="3276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</m:sSub>
                          </m:sup>
                        </m:sSub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C9E877D-05FC-4596-9B6D-0E0B2ED881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4640" y="3177226"/>
                  <a:ext cx="475002" cy="327654"/>
                </a:xfrm>
                <a:prstGeom prst="rect">
                  <a:avLst/>
                </a:prstGeom>
                <a:blipFill>
                  <a:blip r:embed="rId10"/>
                  <a:stretch>
                    <a:fillRect l="-8974" r="-1282" b="-1851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F7298C4-6F1F-FF23-16F4-2F1CDBEA8E4A}"/>
                    </a:ext>
                  </a:extLst>
                </p:cNvPr>
                <p:cNvSpPr txBox="1"/>
                <p:nvPr/>
              </p:nvSpPr>
              <p:spPr>
                <a:xfrm>
                  <a:off x="10454640" y="2416104"/>
                  <a:ext cx="326628" cy="2984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FF3514B-3739-428E-AE23-387B97FC99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4640" y="2416104"/>
                  <a:ext cx="326628" cy="298415"/>
                </a:xfrm>
                <a:prstGeom prst="rect">
                  <a:avLst/>
                </a:prstGeom>
                <a:blipFill>
                  <a:blip r:embed="rId11"/>
                  <a:stretch>
                    <a:fillRect l="-14815" r="-1852" b="-204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18F26018-586E-55E8-CA33-6FEFD505C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76408" y="1982637"/>
              <a:ext cx="0" cy="353965"/>
            </a:xfrm>
            <a:prstGeom prst="line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C5D8B546-B7CF-9E9C-45AB-7C7579D277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76256" y="2769921"/>
              <a:ext cx="0" cy="353965"/>
            </a:xfrm>
            <a:prstGeom prst="line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18CF09C-A4DC-69C8-1ED6-31DB80307A0F}"/>
                    </a:ext>
                  </a:extLst>
                </p:cNvPr>
                <p:cNvSpPr txBox="1"/>
                <p:nvPr/>
              </p:nvSpPr>
              <p:spPr>
                <a:xfrm>
                  <a:off x="10698177" y="2010412"/>
                  <a:ext cx="91024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≔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67D8319-89A8-4399-A296-5C92028E81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8177" y="2010412"/>
                  <a:ext cx="910249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5333" r="-1333" b="-20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5AF41D3-4A12-2870-41E2-89369E68FDBE}"/>
                    </a:ext>
                  </a:extLst>
                </p:cNvPr>
                <p:cNvSpPr txBox="1"/>
                <p:nvPr/>
              </p:nvSpPr>
              <p:spPr>
                <a:xfrm>
                  <a:off x="10698177" y="2843212"/>
                  <a:ext cx="929806" cy="28661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≔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b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BE79B42-BF26-45E4-8C1A-2B1102731E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8177" y="2843212"/>
                  <a:ext cx="929806" cy="286617"/>
                </a:xfrm>
                <a:prstGeom prst="rect">
                  <a:avLst/>
                </a:prstGeom>
                <a:blipFill>
                  <a:blip r:embed="rId13"/>
                  <a:stretch>
                    <a:fillRect l="-5229" t="-2128" r="-1961" b="-1914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80A599B-E89B-4A22-C2B3-FBE9492285BC}"/>
                    </a:ext>
                  </a:extLst>
                </p:cNvPr>
                <p:cNvSpPr txBox="1"/>
                <p:nvPr/>
              </p:nvSpPr>
              <p:spPr>
                <a:xfrm>
                  <a:off x="8169406" y="4232526"/>
                  <a:ext cx="3474606" cy="7176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minimal distance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e>
                          </m:d>
                        </m:e>
                      </m:d>
                    </m:oMath>
                  </a14:m>
                  <a:endParaRPr lang="en-US" dirty="0"/>
                </a:p>
                <a:p>
                  <a:r>
                    <a:rPr lang="en-US" dirty="0"/>
                    <a:t>minimal distance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e>
                          </m:d>
                        </m:e>
                      </m:d>
                    </m:oMath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EE7C2E2-AC82-4A90-B9E4-7AFD065897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9406" y="4232526"/>
                  <a:ext cx="3474606" cy="717632"/>
                </a:xfrm>
                <a:prstGeom prst="rect">
                  <a:avLst/>
                </a:prstGeom>
                <a:blipFill>
                  <a:blip r:embed="rId14"/>
                  <a:stretch>
                    <a:fillRect l="-1582" t="-1695" b="-1016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8B2895A-0F7E-62DF-26D8-E3127C668381}"/>
                    </a:ext>
                  </a:extLst>
                </p:cNvPr>
                <p:cNvSpPr txBox="1"/>
                <p:nvPr/>
              </p:nvSpPr>
              <p:spPr>
                <a:xfrm>
                  <a:off x="8440707" y="3863194"/>
                  <a:ext cx="2754087" cy="3789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bSup>
                        <m:r>
                          <a:rPr lang="en-US">
                            <a:latin typeface="Cambria Math" panose="02040503050406030204" pitchFamily="18" charset="0"/>
                          </a:rPr>
                          <m:t>=0 ⇔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53E32EA-4907-466A-B210-1A1FA8A87B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0707" y="3863194"/>
                  <a:ext cx="2754087" cy="378950"/>
                </a:xfrm>
                <a:prstGeom prst="rect">
                  <a:avLst/>
                </a:prstGeom>
                <a:blipFill>
                  <a:blip r:embed="rId15"/>
                  <a:stretch>
                    <a:fillRect b="-322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2A0711B-8F86-F238-F2BC-1809A5B70CD9}"/>
              </a:ext>
            </a:extLst>
          </p:cNvPr>
          <p:cNvGrpSpPr/>
          <p:nvPr/>
        </p:nvGrpSpPr>
        <p:grpSpPr>
          <a:xfrm>
            <a:off x="8071310" y="961301"/>
            <a:ext cx="3333295" cy="1684334"/>
            <a:chOff x="8367268" y="961301"/>
            <a:chExt cx="3333295" cy="1684334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6DD70038-8760-FA01-6B90-7794E4CA4526}"/>
                </a:ext>
              </a:extLst>
            </p:cNvPr>
            <p:cNvGrpSpPr/>
            <p:nvPr/>
          </p:nvGrpSpPr>
          <p:grpSpPr>
            <a:xfrm>
              <a:off x="8367268" y="980609"/>
              <a:ext cx="3333295" cy="1665026"/>
              <a:chOff x="8367268" y="980609"/>
              <a:chExt cx="3333295" cy="166502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A09E8EFC-C2ED-9CBC-F23C-6B9C28F07C83}"/>
                      </a:ext>
                    </a:extLst>
                  </p:cNvPr>
                  <p:cNvSpPr txBox="1"/>
                  <p:nvPr/>
                </p:nvSpPr>
                <p:spPr>
                  <a:xfrm>
                    <a:off x="8367268" y="1999304"/>
                    <a:ext cx="3291094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LDPC code</a:t>
                    </a:r>
                    <a:r>
                      <a:rPr lang="en-US" dirty="0"/>
                      <a:t> = </a:t>
                    </a:r>
                    <a:r>
                      <a:rPr lang="en-US" dirty="0">
                        <a:solidFill>
                          <a:srgbClr val="FF0000"/>
                        </a:solidFill>
                      </a:rPr>
                      <a:t>2</a:t>
                    </a:r>
                    <a:r>
                      <a:rPr lang="en-US" dirty="0"/>
                      <a:t>-term complex</a:t>
                    </a:r>
                  </a:p>
                  <a:p>
                    <a:r>
                      <a:rPr lang="en-US" dirty="0"/>
                      <a:t>minimal distance 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a14:m>
                    <a:r>
                      <a:rPr lang="en-US" dirty="0"/>
                      <a:t> = 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7FBB7D2B-BEAE-4656-A12A-E46005B774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67268" y="1999304"/>
                    <a:ext cx="3291094" cy="64633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670" t="-4717" b="-15094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16" name="Группа 115">
                <a:extLst>
                  <a:ext uri="{FF2B5EF4-FFF2-40B4-BE49-F238E27FC236}">
                    <a16:creationId xmlns:a16="http://schemas.microsoft.com/office/drawing/2014/main" id="{4E30E382-E462-61B4-1100-89FAB0F6FB2F}"/>
                  </a:ext>
                </a:extLst>
              </p:cNvPr>
              <p:cNvGrpSpPr/>
              <p:nvPr/>
            </p:nvGrpSpPr>
            <p:grpSpPr>
              <a:xfrm>
                <a:off x="10651101" y="980609"/>
                <a:ext cx="1049462" cy="1059536"/>
                <a:chOff x="10483385" y="966798"/>
                <a:chExt cx="1049462" cy="105953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7" name="TextBox 116">
                      <a:extLst>
                        <a:ext uri="{FF2B5EF4-FFF2-40B4-BE49-F238E27FC236}">
                          <a16:creationId xmlns:a16="http://schemas.microsoft.com/office/drawing/2014/main" id="{6C17231C-ACE1-591D-8D26-A9D198F039F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483385" y="966798"/>
                      <a:ext cx="487826" cy="32765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</m:sup>
                            </m:sSubSup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EEEADEC2-522E-4D74-AB7C-C433FF078E3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83385" y="966798"/>
                      <a:ext cx="487826" cy="327654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8750" r="-1250" b="-1851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8" name="TextBox 117">
                      <a:extLst>
                        <a:ext uri="{FF2B5EF4-FFF2-40B4-BE49-F238E27FC236}">
                          <a16:creationId xmlns:a16="http://schemas.microsoft.com/office/drawing/2014/main" id="{D90D18DD-2E1C-0E21-ADA6-59F541604FD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483385" y="1727919"/>
                      <a:ext cx="326628" cy="29841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7F7F52AD-EFD5-44A8-9024-F58D3A71ABE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83385" y="1727919"/>
                      <a:ext cx="326628" cy="29841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14815" r="-1852" b="-2040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19" name="Прямая соединительная линия 118">
                  <a:extLst>
                    <a:ext uri="{FF2B5EF4-FFF2-40B4-BE49-F238E27FC236}">
                      <a16:creationId xmlns:a16="http://schemas.microsoft.com/office/drawing/2014/main" id="{1FAC0CBA-B4A1-30BB-08E8-DD0D6C67FF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605153" y="1294452"/>
                  <a:ext cx="0" cy="3539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0" name="TextBox 119">
                      <a:extLst>
                        <a:ext uri="{FF2B5EF4-FFF2-40B4-BE49-F238E27FC236}">
                          <a16:creationId xmlns:a16="http://schemas.microsoft.com/office/drawing/2014/main" id="{D76BE1AD-4FA0-C091-AE49-8C3FD5615EA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26922" y="1322227"/>
                      <a:ext cx="80592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ACDED34D-1EDD-4665-BA09-850BC71FFF3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26922" y="1322227"/>
                      <a:ext cx="805925" cy="27699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6061" r="-6061" b="-1956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56F33C8F-5BBB-9B6F-23B0-73F6FD0F8149}"/>
                </a:ext>
              </a:extLst>
            </p:cNvPr>
            <p:cNvGrpSpPr/>
            <p:nvPr/>
          </p:nvGrpSpPr>
          <p:grpSpPr>
            <a:xfrm>
              <a:off x="8477538" y="961301"/>
              <a:ext cx="1902652" cy="868357"/>
              <a:chOff x="5038989" y="1603829"/>
              <a:chExt cx="1902652" cy="868357"/>
            </a:xfrm>
          </p:grpSpPr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339EE43A-3CF2-848C-BA12-8C0AAE76F40C}"/>
                  </a:ext>
                </a:extLst>
              </p:cNvPr>
              <p:cNvSpPr/>
              <p:nvPr/>
            </p:nvSpPr>
            <p:spPr>
              <a:xfrm>
                <a:off x="5234580" y="1764286"/>
                <a:ext cx="214607" cy="211461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Блок-схема: узел 34">
                <a:extLst>
                  <a:ext uri="{FF2B5EF4-FFF2-40B4-BE49-F238E27FC236}">
                    <a16:creationId xmlns:a16="http://schemas.microsoft.com/office/drawing/2014/main" id="{D86FE511-8FE4-7834-D0EC-29FFC07D70BD}"/>
                  </a:ext>
                </a:extLst>
              </p:cNvPr>
              <p:cNvSpPr/>
              <p:nvPr/>
            </p:nvSpPr>
            <p:spPr>
              <a:xfrm rot="20538121">
                <a:off x="5340056" y="2315632"/>
                <a:ext cx="98273" cy="98273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лок-схема: узел 35">
                <a:extLst>
                  <a:ext uri="{FF2B5EF4-FFF2-40B4-BE49-F238E27FC236}">
                    <a16:creationId xmlns:a16="http://schemas.microsoft.com/office/drawing/2014/main" id="{58EB5B52-9467-57F9-41AE-C7884B070E0F}"/>
                  </a:ext>
                </a:extLst>
              </p:cNvPr>
              <p:cNvSpPr/>
              <p:nvPr/>
            </p:nvSpPr>
            <p:spPr>
              <a:xfrm rot="20538121">
                <a:off x="5639840" y="2317893"/>
                <a:ext cx="98273" cy="98273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лок-схема: узел 36">
                <a:extLst>
                  <a:ext uri="{FF2B5EF4-FFF2-40B4-BE49-F238E27FC236}">
                    <a16:creationId xmlns:a16="http://schemas.microsoft.com/office/drawing/2014/main" id="{49D35DBB-84B5-A758-30CF-361D3B86E5EB}"/>
                  </a:ext>
                </a:extLst>
              </p:cNvPr>
              <p:cNvSpPr/>
              <p:nvPr/>
            </p:nvSpPr>
            <p:spPr>
              <a:xfrm rot="20538121">
                <a:off x="5964885" y="2316409"/>
                <a:ext cx="98273" cy="98273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лок-схема: узел 37">
                <a:extLst>
                  <a:ext uri="{FF2B5EF4-FFF2-40B4-BE49-F238E27FC236}">
                    <a16:creationId xmlns:a16="http://schemas.microsoft.com/office/drawing/2014/main" id="{FD9BD745-14BC-8898-FFE5-EB8071FAA1E9}"/>
                  </a:ext>
                </a:extLst>
              </p:cNvPr>
              <p:cNvSpPr/>
              <p:nvPr/>
            </p:nvSpPr>
            <p:spPr>
              <a:xfrm rot="20538121">
                <a:off x="6538439" y="2328721"/>
                <a:ext cx="98273" cy="98273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Блок-схема: узел 38">
                <a:extLst>
                  <a:ext uri="{FF2B5EF4-FFF2-40B4-BE49-F238E27FC236}">
                    <a16:creationId xmlns:a16="http://schemas.microsoft.com/office/drawing/2014/main" id="{E08BCD45-B77C-B528-B747-6D50373A316F}"/>
                  </a:ext>
                </a:extLst>
              </p:cNvPr>
              <p:cNvSpPr/>
              <p:nvPr/>
            </p:nvSpPr>
            <p:spPr>
              <a:xfrm rot="20538121">
                <a:off x="6843368" y="2328722"/>
                <a:ext cx="98273" cy="98273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Блок-схема: узел 39">
                <a:extLst>
                  <a:ext uri="{FF2B5EF4-FFF2-40B4-BE49-F238E27FC236}">
                    <a16:creationId xmlns:a16="http://schemas.microsoft.com/office/drawing/2014/main" id="{ED3CEFFF-9FD0-816C-EC5E-9395109BE5CB}"/>
                  </a:ext>
                </a:extLst>
              </p:cNvPr>
              <p:cNvSpPr/>
              <p:nvPr/>
            </p:nvSpPr>
            <p:spPr>
              <a:xfrm rot="20538121">
                <a:off x="5038989" y="2316409"/>
                <a:ext cx="98273" cy="98273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AF0ADA22-5FDA-A2C7-00A3-0AF81270FC99}"/>
                  </a:ext>
                </a:extLst>
              </p:cNvPr>
              <p:cNvSpPr/>
              <p:nvPr/>
            </p:nvSpPr>
            <p:spPr>
              <a:xfrm>
                <a:off x="5735415" y="1759919"/>
                <a:ext cx="214607" cy="211461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A50A5AA0-7F5F-266A-38BC-B9E25FF03EB7}"/>
                  </a:ext>
                </a:extLst>
              </p:cNvPr>
              <p:cNvSpPr/>
              <p:nvPr/>
            </p:nvSpPr>
            <p:spPr>
              <a:xfrm>
                <a:off x="6525827" y="1759919"/>
                <a:ext cx="214607" cy="211461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i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3" name="Прямая соединительная линия 42">
                <a:extLst>
                  <a:ext uri="{FF2B5EF4-FFF2-40B4-BE49-F238E27FC236}">
                    <a16:creationId xmlns:a16="http://schemas.microsoft.com/office/drawing/2014/main" id="{7B390456-07C6-7193-5855-5444F1943158}"/>
                  </a:ext>
                </a:extLst>
              </p:cNvPr>
              <p:cNvCxnSpPr>
                <a:cxnSpLocks/>
                <a:stCxn id="26" idx="2"/>
                <a:endCxn id="40" idx="7"/>
              </p:cNvCxnSpPr>
              <p:nvPr/>
            </p:nvCxnSpPr>
            <p:spPr>
              <a:xfrm flipH="1">
                <a:off x="5110663" y="1975747"/>
                <a:ext cx="231221" cy="346136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>
                <a:extLst>
                  <a:ext uri="{FF2B5EF4-FFF2-40B4-BE49-F238E27FC236}">
                    <a16:creationId xmlns:a16="http://schemas.microsoft.com/office/drawing/2014/main" id="{78123A38-3CCE-5CED-89A1-D5C9D7AAEB4F}"/>
                  </a:ext>
                </a:extLst>
              </p:cNvPr>
              <p:cNvCxnSpPr>
                <a:cxnSpLocks/>
                <a:stCxn id="41" idx="2"/>
                <a:endCxn id="35" idx="7"/>
              </p:cNvCxnSpPr>
              <p:nvPr/>
            </p:nvCxnSpPr>
            <p:spPr>
              <a:xfrm flipH="1">
                <a:off x="5411730" y="1971380"/>
                <a:ext cx="430989" cy="349726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>
                <a:extLst>
                  <a:ext uri="{FF2B5EF4-FFF2-40B4-BE49-F238E27FC236}">
                    <a16:creationId xmlns:a16="http://schemas.microsoft.com/office/drawing/2014/main" id="{C8B75CA2-F110-A10E-ADE8-80FC105436CA}"/>
                  </a:ext>
                </a:extLst>
              </p:cNvPr>
              <p:cNvCxnSpPr>
                <a:cxnSpLocks/>
                <a:stCxn id="26" idx="2"/>
                <a:endCxn id="35" idx="0"/>
              </p:cNvCxnSpPr>
              <p:nvPr/>
            </p:nvCxnSpPr>
            <p:spPr>
              <a:xfrm>
                <a:off x="5341884" y="1975747"/>
                <a:ext cx="32372" cy="34221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>
                <a:extLst>
                  <a:ext uri="{FF2B5EF4-FFF2-40B4-BE49-F238E27FC236}">
                    <a16:creationId xmlns:a16="http://schemas.microsoft.com/office/drawing/2014/main" id="{8B88644F-E252-76EF-B0C2-A4ACC13390E5}"/>
                  </a:ext>
                </a:extLst>
              </p:cNvPr>
              <p:cNvCxnSpPr>
                <a:cxnSpLocks/>
                <a:stCxn id="41" idx="2"/>
                <a:endCxn id="36" idx="7"/>
              </p:cNvCxnSpPr>
              <p:nvPr/>
            </p:nvCxnSpPr>
            <p:spPr>
              <a:xfrm flipH="1">
                <a:off x="5711514" y="1971380"/>
                <a:ext cx="131205" cy="351987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единительная линия 83">
                <a:extLst>
                  <a:ext uri="{FF2B5EF4-FFF2-40B4-BE49-F238E27FC236}">
                    <a16:creationId xmlns:a16="http://schemas.microsoft.com/office/drawing/2014/main" id="{B5AC965A-8A42-41D7-A8A8-457031C30E45}"/>
                  </a:ext>
                </a:extLst>
              </p:cNvPr>
              <p:cNvCxnSpPr>
                <a:cxnSpLocks/>
                <a:stCxn id="41" idx="2"/>
                <a:endCxn id="38" idx="1"/>
              </p:cNvCxnSpPr>
              <p:nvPr/>
            </p:nvCxnSpPr>
            <p:spPr>
              <a:xfrm>
                <a:off x="5842719" y="1971380"/>
                <a:ext cx="701194" cy="38394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Прямая соединительная линия 99">
                <a:extLst>
                  <a:ext uri="{FF2B5EF4-FFF2-40B4-BE49-F238E27FC236}">
                    <a16:creationId xmlns:a16="http://schemas.microsoft.com/office/drawing/2014/main" id="{35FF40A9-E6E1-04E8-83F9-FCF83E959E28}"/>
                  </a:ext>
                </a:extLst>
              </p:cNvPr>
              <p:cNvCxnSpPr>
                <a:cxnSpLocks/>
                <a:stCxn id="26" idx="2"/>
                <a:endCxn id="37" idx="1"/>
              </p:cNvCxnSpPr>
              <p:nvPr/>
            </p:nvCxnSpPr>
            <p:spPr>
              <a:xfrm>
                <a:off x="5341884" y="1975747"/>
                <a:ext cx="628475" cy="367261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>
                <a:extLst>
                  <a:ext uri="{FF2B5EF4-FFF2-40B4-BE49-F238E27FC236}">
                    <a16:creationId xmlns:a16="http://schemas.microsoft.com/office/drawing/2014/main" id="{BF4E13D5-3C59-3E50-6588-43EEB17474D3}"/>
                  </a:ext>
                </a:extLst>
              </p:cNvPr>
              <p:cNvCxnSpPr>
                <a:cxnSpLocks/>
                <a:stCxn id="42" idx="2"/>
                <a:endCxn id="39" idx="0"/>
              </p:cNvCxnSpPr>
              <p:nvPr/>
            </p:nvCxnSpPr>
            <p:spPr>
              <a:xfrm>
                <a:off x="6633131" y="1971380"/>
                <a:ext cx="244437" cy="359667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Прямая соединительная линия 110">
                <a:extLst>
                  <a:ext uri="{FF2B5EF4-FFF2-40B4-BE49-F238E27FC236}">
                    <a16:creationId xmlns:a16="http://schemas.microsoft.com/office/drawing/2014/main" id="{DF6104B1-1835-F7B2-FB01-830139FAEBA9}"/>
                  </a:ext>
                </a:extLst>
              </p:cNvPr>
              <p:cNvCxnSpPr>
                <a:cxnSpLocks/>
                <a:stCxn id="42" idx="2"/>
                <a:endCxn id="38" idx="0"/>
              </p:cNvCxnSpPr>
              <p:nvPr/>
            </p:nvCxnSpPr>
            <p:spPr>
              <a:xfrm flipH="1">
                <a:off x="6572639" y="1971380"/>
                <a:ext cx="60492" cy="359666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Прямая соединительная линия 111">
                <a:extLst>
                  <a:ext uri="{FF2B5EF4-FFF2-40B4-BE49-F238E27FC236}">
                    <a16:creationId xmlns:a16="http://schemas.microsoft.com/office/drawing/2014/main" id="{1E3E456B-A4EA-36C3-F302-EC7A87D1B4A3}"/>
                  </a:ext>
                </a:extLst>
              </p:cNvPr>
              <p:cNvCxnSpPr>
                <a:cxnSpLocks/>
                <a:stCxn id="42" idx="2"/>
                <a:endCxn id="37" idx="6"/>
              </p:cNvCxnSpPr>
              <p:nvPr/>
            </p:nvCxnSpPr>
            <p:spPr>
              <a:xfrm flipH="1">
                <a:off x="6060833" y="1971380"/>
                <a:ext cx="572298" cy="379229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4229A59C-A2CB-5F3A-F032-1FA7C9C57F6C}"/>
                  </a:ext>
                </a:extLst>
              </p:cNvPr>
              <p:cNvSpPr txBox="1"/>
              <p:nvPr/>
            </p:nvSpPr>
            <p:spPr>
              <a:xfrm>
                <a:off x="6025845" y="1603829"/>
                <a:ext cx="30792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…</a:t>
                </a:r>
                <a:endParaRPr lang="ru-RU" dirty="0"/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39977CAD-2CBF-363D-7053-E9D9E6EA4E36}"/>
                  </a:ext>
                </a:extLst>
              </p:cNvPr>
              <p:cNvSpPr txBox="1"/>
              <p:nvPr/>
            </p:nvSpPr>
            <p:spPr>
              <a:xfrm>
                <a:off x="6085089" y="2102854"/>
                <a:ext cx="3079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…</a:t>
                </a:r>
                <a:endParaRPr lang="ru-RU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124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AADB6A8-C6E0-425B-B589-3432475AF4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8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7030A0"/>
                </a:solidFill>
              </a:rPr>
              <a:t>Lifted LDPC codes</a:t>
            </a:r>
            <a:endParaRPr lang="ru-RU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3">
                <a:extLst>
                  <a:ext uri="{FF2B5EF4-FFF2-40B4-BE49-F238E27FC236}">
                    <a16:creationId xmlns:a16="http://schemas.microsoft.com/office/drawing/2014/main" id="{A3E29FFD-BCC5-4DF3-BD85-571CD6718E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40083" y="788048"/>
                <a:ext cx="9308918" cy="6000102"/>
              </a:xfrm>
              <a:prstGeom prst="rect">
                <a:avLst/>
              </a:prstGeom>
            </p:spPr>
            <p:txBody>
              <a:bodyPr/>
              <a:lstStyle>
                <a:lvl1pPr marL="91440" indent="-91440" algn="l" defTabSz="914400" rtl="0" eaLnBrk="1" latinLnBrk="0" hangingPunct="1">
                  <a:lnSpc>
                    <a:spcPct val="12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Almost all good </a:t>
                </a:r>
                <a:r>
                  <a:rPr lang="en-US" dirty="0">
                    <a:solidFill>
                      <a:srgbClr val="FF0000"/>
                    </a:solidFill>
                  </a:rPr>
                  <a:t>classical</a:t>
                </a:r>
                <a:r>
                  <a:rPr lang="en-US" dirty="0"/>
                  <a:t> LDPC are obtained as lifts of a small base code.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>
                    <a:solidFill>
                      <a:srgbClr val="7030A0"/>
                    </a:solidFill>
                  </a:rPr>
                  <a:t>Question.</a:t>
                </a:r>
                <a:r>
                  <a:rPr lang="en-US" dirty="0"/>
                  <a:t> Can we do something similar with </a:t>
                </a:r>
                <a:r>
                  <a:rPr lang="en-US" dirty="0">
                    <a:solidFill>
                      <a:srgbClr val="FF0000"/>
                    </a:solidFill>
                  </a:rPr>
                  <a:t>quantum</a:t>
                </a:r>
                <a:r>
                  <a:rPr lang="en-US" dirty="0"/>
                  <a:t> LDPC codes?</a:t>
                </a:r>
              </a:p>
              <a:p>
                <a:endParaRPr lang="en-US" dirty="0"/>
              </a:p>
              <a:p>
                <a:endParaRPr lang="en-US" b="1" dirty="0">
                  <a:solidFill>
                    <a:srgbClr val="7030A0"/>
                  </a:solidFill>
                </a:endParaRPr>
              </a:p>
              <a:p>
                <a:endParaRPr lang="en-US" b="1" dirty="0">
                  <a:solidFill>
                    <a:srgbClr val="7030A0"/>
                  </a:solidFill>
                </a:endParaRPr>
              </a:p>
              <a:p>
                <a:endParaRPr lang="en-US" b="1" dirty="0">
                  <a:solidFill>
                    <a:srgbClr val="7030A0"/>
                  </a:solidFill>
                </a:endParaRPr>
              </a:p>
              <a:p>
                <a:br>
                  <a:rPr lang="en-US" b="1" dirty="0">
                    <a:solidFill>
                      <a:srgbClr val="7030A0"/>
                    </a:solidFill>
                  </a:rPr>
                </a:br>
                <a:r>
                  <a:rPr lang="en-US" b="1" dirty="0">
                    <a:solidFill>
                      <a:srgbClr val="7030A0"/>
                    </a:solidFill>
                  </a:rPr>
                  <a:t>Answer.</a:t>
                </a:r>
                <a:r>
                  <a:rPr lang="en-US" dirty="0"/>
                  <a:t> Yes (spoiler: use a </a:t>
                </a:r>
                <a:r>
                  <a:rPr lang="en-US" dirty="0">
                    <a:solidFill>
                      <a:srgbClr val="FF0000"/>
                    </a:solidFill>
                  </a:rPr>
                  <a:t>lift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𝒜</m:t>
                            </m:r>
                            <m:box>
                              <m:box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□</m:t>
                                </m:r>
                              </m:e>
                            </m:box>
                            <m:box>
                              <m:box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box>
                                  <m:box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ℬ</m:t>
                                    </m:r>
                                  </m:e>
                                </m:box>
                              </m:e>
                            </m:box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/>
                  <a:t> of the </a:t>
                </a:r>
                <a:r>
                  <a:rPr lang="en-US" dirty="0">
                    <a:solidFill>
                      <a:srgbClr val="FF0000"/>
                    </a:solidFill>
                  </a:rPr>
                  <a:t>product</a:t>
                </a:r>
                <a:r>
                  <a:rPr lang="en-US" dirty="0"/>
                  <a:t> of two graphs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8" name="Объект 3">
                <a:extLst>
                  <a:ext uri="{FF2B5EF4-FFF2-40B4-BE49-F238E27FC236}">
                    <a16:creationId xmlns:a16="http://schemas.microsoft.com/office/drawing/2014/main" id="{A3E29FFD-BCC5-4DF3-BD85-571CD6718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083" y="788048"/>
                <a:ext cx="9308918" cy="60001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B7681E4-BC89-4D09-A0DE-B18F89A317F5}"/>
              </a:ext>
            </a:extLst>
          </p:cNvPr>
          <p:cNvGrpSpPr/>
          <p:nvPr/>
        </p:nvGrpSpPr>
        <p:grpSpPr>
          <a:xfrm>
            <a:off x="2882368" y="1621701"/>
            <a:ext cx="7474486" cy="1670435"/>
            <a:chOff x="1612364" y="1621701"/>
            <a:chExt cx="7474486" cy="1670435"/>
          </a:xfrm>
        </p:grpSpPr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id="{507FBF1D-21E6-4B43-9914-18937C90F46C}"/>
                </a:ext>
              </a:extLst>
            </p:cNvPr>
            <p:cNvGrpSpPr/>
            <p:nvPr/>
          </p:nvGrpSpPr>
          <p:grpSpPr>
            <a:xfrm>
              <a:off x="1612364" y="1670050"/>
              <a:ext cx="7474486" cy="1622086"/>
              <a:chOff x="1612364" y="1670050"/>
              <a:chExt cx="7474486" cy="1622086"/>
            </a:xfrm>
          </p:grpSpPr>
          <p:grpSp>
            <p:nvGrpSpPr>
              <p:cNvPr id="18" name="Группа 17">
                <a:extLst>
                  <a:ext uri="{FF2B5EF4-FFF2-40B4-BE49-F238E27FC236}">
                    <a16:creationId xmlns:a16="http://schemas.microsoft.com/office/drawing/2014/main" id="{4B149587-BF36-46BE-A721-FADE6D01A53D}"/>
                  </a:ext>
                </a:extLst>
              </p:cNvPr>
              <p:cNvGrpSpPr/>
              <p:nvPr/>
            </p:nvGrpSpPr>
            <p:grpSpPr>
              <a:xfrm>
                <a:off x="4565471" y="1670050"/>
                <a:ext cx="1030310" cy="432996"/>
                <a:chOff x="4565471" y="1670050"/>
                <a:chExt cx="1030310" cy="43299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" name="Прямоугольник 1">
                      <a:extLst>
                        <a:ext uri="{FF2B5EF4-FFF2-40B4-BE49-F238E27FC236}">
                          <a16:creationId xmlns:a16="http://schemas.microsoft.com/office/drawing/2014/main" id="{EC7B0289-3C2D-4FF4-886B-6902238604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65471" y="1670050"/>
                      <a:ext cx="1030310" cy="4083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oMath>
                      </a14:m>
                      <a:r>
                        <a:rPr lang="en-US" dirty="0"/>
                        <a:t>-lift</a:t>
                      </a:r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2" name="Прямоугольник 1">
                      <a:extLst>
                        <a:ext uri="{FF2B5EF4-FFF2-40B4-BE49-F238E27FC236}">
                          <a16:creationId xmlns:a16="http://schemas.microsoft.com/office/drawing/2014/main" id="{EC7B0289-3C2D-4FF4-886B-69022386049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65471" y="1670050"/>
                      <a:ext cx="1030310" cy="40836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t="-1493" b="-19403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" name="Прямая соединительная линия 5">
                  <a:extLst>
                    <a:ext uri="{FF2B5EF4-FFF2-40B4-BE49-F238E27FC236}">
                      <a16:creationId xmlns:a16="http://schemas.microsoft.com/office/drawing/2014/main" id="{92AA7D9C-C828-46F0-A66A-AF897B74E4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87464" y="2103046"/>
                  <a:ext cx="100688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0A1A733F-6B08-4D3D-A077-F05E384EDFAD}"/>
                      </a:ext>
                    </a:extLst>
                  </p:cNvPr>
                  <p:cNvSpPr txBox="1"/>
                  <p:nvPr/>
                </p:nvSpPr>
                <p:spPr>
                  <a:xfrm>
                    <a:off x="6466307" y="2010713"/>
                    <a:ext cx="199542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ru-RU" sz="12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0A1A733F-6B08-4D3D-A077-F05E384EDF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66307" y="2010713"/>
                    <a:ext cx="199542" cy="18466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8750" r="-3125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A2E68883-B80A-4886-98AF-2D6CC31448A1}"/>
                      </a:ext>
                    </a:extLst>
                  </p:cNvPr>
                  <p:cNvSpPr txBox="1"/>
                  <p:nvPr/>
                </p:nvSpPr>
                <p:spPr>
                  <a:xfrm>
                    <a:off x="8234407" y="1993652"/>
                    <a:ext cx="245132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oMath>
                      </m:oMathPara>
                    </a14:m>
                    <a:endParaRPr lang="ru-RU" sz="1200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A2E68883-B80A-4886-98AF-2D6CC31448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34407" y="1993652"/>
                    <a:ext cx="245132" cy="18466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25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69E932E5-17CF-46AA-8C67-554E1B2B1BF3}"/>
                      </a:ext>
                    </a:extLst>
                  </p:cNvPr>
                  <p:cNvSpPr txBox="1"/>
                  <p:nvPr/>
                </p:nvSpPr>
                <p:spPr>
                  <a:xfrm>
                    <a:off x="1612364" y="2552170"/>
                    <a:ext cx="2253379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solidFill>
                          <a:schemeClr val="accent3"/>
                        </a:solidFill>
                      </a:rPr>
                      <a:t>base code</a:t>
                    </a: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ru-RU" dirty="0">
                      <a:solidFill>
                        <a:schemeClr val="accent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69E932E5-17CF-46AA-8C67-554E1B2B1B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12364" y="2552170"/>
                    <a:ext cx="2253379" cy="64633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4717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3B22FC4F-0993-4AA8-AA3E-B1F3E304B6F0}"/>
                      </a:ext>
                    </a:extLst>
                  </p:cNvPr>
                  <p:cNvSpPr txBox="1"/>
                  <p:nvPr/>
                </p:nvSpPr>
                <p:spPr>
                  <a:xfrm>
                    <a:off x="5911850" y="2645805"/>
                    <a:ext cx="31750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solidFill>
                          <a:schemeClr val="accent3"/>
                        </a:solidFill>
                      </a:rPr>
                      <a:t>lifted code</a:t>
                    </a: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=ℓ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≥ℓ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)]</m:t>
                          </m:r>
                        </m:oMath>
                      </m:oMathPara>
                    </a14:m>
                    <a:endParaRPr lang="ru-RU" dirty="0">
                      <a:solidFill>
                        <a:schemeClr val="accent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3B22FC4F-0993-4AA8-AA3E-B1F3E304B6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1850" y="2645805"/>
                    <a:ext cx="3175000" cy="64633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3774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B13AD00E-269D-435B-B0D8-3DB6B3DD3868}"/>
                </a:ext>
              </a:extLst>
            </p:cNvPr>
            <p:cNvGrpSpPr/>
            <p:nvPr/>
          </p:nvGrpSpPr>
          <p:grpSpPr>
            <a:xfrm>
              <a:off x="1835438" y="1621701"/>
              <a:ext cx="1902652" cy="868357"/>
              <a:chOff x="5038989" y="1603829"/>
              <a:chExt cx="1902652" cy="868357"/>
            </a:xfrm>
          </p:grpSpPr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872D46DB-A693-49AA-B120-5F7D0468B6AA}"/>
                  </a:ext>
                </a:extLst>
              </p:cNvPr>
              <p:cNvSpPr/>
              <p:nvPr/>
            </p:nvSpPr>
            <p:spPr>
              <a:xfrm>
                <a:off x="5234580" y="1764286"/>
                <a:ext cx="214607" cy="211461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Блок-схема: узел 29">
                <a:extLst>
                  <a:ext uri="{FF2B5EF4-FFF2-40B4-BE49-F238E27FC236}">
                    <a16:creationId xmlns:a16="http://schemas.microsoft.com/office/drawing/2014/main" id="{80959A26-3E0A-47CB-B3C8-2CA121C76B88}"/>
                  </a:ext>
                </a:extLst>
              </p:cNvPr>
              <p:cNvSpPr/>
              <p:nvPr/>
            </p:nvSpPr>
            <p:spPr>
              <a:xfrm rot="20538121">
                <a:off x="5340056" y="2315632"/>
                <a:ext cx="98273" cy="98273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Блок-схема: узел 30">
                <a:extLst>
                  <a:ext uri="{FF2B5EF4-FFF2-40B4-BE49-F238E27FC236}">
                    <a16:creationId xmlns:a16="http://schemas.microsoft.com/office/drawing/2014/main" id="{BA9B8A38-7FAC-4D42-B4AC-B9090EDDBEBE}"/>
                  </a:ext>
                </a:extLst>
              </p:cNvPr>
              <p:cNvSpPr/>
              <p:nvPr/>
            </p:nvSpPr>
            <p:spPr>
              <a:xfrm rot="20538121">
                <a:off x="5639840" y="2317893"/>
                <a:ext cx="98273" cy="98273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Блок-схема: узел 31">
                <a:extLst>
                  <a:ext uri="{FF2B5EF4-FFF2-40B4-BE49-F238E27FC236}">
                    <a16:creationId xmlns:a16="http://schemas.microsoft.com/office/drawing/2014/main" id="{EBC6F656-D5EC-4990-B3D1-D8DAD234C3B2}"/>
                  </a:ext>
                </a:extLst>
              </p:cNvPr>
              <p:cNvSpPr/>
              <p:nvPr/>
            </p:nvSpPr>
            <p:spPr>
              <a:xfrm rot="20538121">
                <a:off x="5964885" y="2316409"/>
                <a:ext cx="98273" cy="98273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Блок-схема: узел 32">
                <a:extLst>
                  <a:ext uri="{FF2B5EF4-FFF2-40B4-BE49-F238E27FC236}">
                    <a16:creationId xmlns:a16="http://schemas.microsoft.com/office/drawing/2014/main" id="{8D196E38-8D24-4F57-8E44-1B18527CF74A}"/>
                  </a:ext>
                </a:extLst>
              </p:cNvPr>
              <p:cNvSpPr/>
              <p:nvPr/>
            </p:nvSpPr>
            <p:spPr>
              <a:xfrm rot="20538121">
                <a:off x="6538439" y="2328721"/>
                <a:ext cx="98273" cy="98273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лок-схема: узел 33">
                <a:extLst>
                  <a:ext uri="{FF2B5EF4-FFF2-40B4-BE49-F238E27FC236}">
                    <a16:creationId xmlns:a16="http://schemas.microsoft.com/office/drawing/2014/main" id="{736CDBFF-ED95-4FB1-B737-FD42EF31EEBC}"/>
                  </a:ext>
                </a:extLst>
              </p:cNvPr>
              <p:cNvSpPr/>
              <p:nvPr/>
            </p:nvSpPr>
            <p:spPr>
              <a:xfrm rot="20538121">
                <a:off x="6843368" y="2328722"/>
                <a:ext cx="98273" cy="98273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Блок-схема: узел 45">
                <a:extLst>
                  <a:ext uri="{FF2B5EF4-FFF2-40B4-BE49-F238E27FC236}">
                    <a16:creationId xmlns:a16="http://schemas.microsoft.com/office/drawing/2014/main" id="{9659654B-71FC-4BDC-A7B1-AB336013F471}"/>
                  </a:ext>
                </a:extLst>
              </p:cNvPr>
              <p:cNvSpPr/>
              <p:nvPr/>
            </p:nvSpPr>
            <p:spPr>
              <a:xfrm rot="20538121">
                <a:off x="5038989" y="2316409"/>
                <a:ext cx="98273" cy="98273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>
                <a:extLst>
                  <a:ext uri="{FF2B5EF4-FFF2-40B4-BE49-F238E27FC236}">
                    <a16:creationId xmlns:a16="http://schemas.microsoft.com/office/drawing/2014/main" id="{7FC83F17-12A1-48F4-BF13-60BEAAA86D63}"/>
                  </a:ext>
                </a:extLst>
              </p:cNvPr>
              <p:cNvSpPr/>
              <p:nvPr/>
            </p:nvSpPr>
            <p:spPr>
              <a:xfrm>
                <a:off x="5735415" y="1759919"/>
                <a:ext cx="214607" cy="211461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id="{C60B7979-419B-479E-A95D-3D48159F1C06}"/>
                  </a:ext>
                </a:extLst>
              </p:cNvPr>
              <p:cNvSpPr/>
              <p:nvPr/>
            </p:nvSpPr>
            <p:spPr>
              <a:xfrm>
                <a:off x="6525827" y="1759919"/>
                <a:ext cx="214607" cy="211461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i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9" name="Прямая соединительная линия 48">
                <a:extLst>
                  <a:ext uri="{FF2B5EF4-FFF2-40B4-BE49-F238E27FC236}">
                    <a16:creationId xmlns:a16="http://schemas.microsoft.com/office/drawing/2014/main" id="{5B37F7B6-0D64-41A8-A677-FCC5D49B76E9}"/>
                  </a:ext>
                </a:extLst>
              </p:cNvPr>
              <p:cNvCxnSpPr>
                <a:cxnSpLocks/>
                <a:stCxn id="29" idx="2"/>
                <a:endCxn id="46" idx="7"/>
              </p:cNvCxnSpPr>
              <p:nvPr/>
            </p:nvCxnSpPr>
            <p:spPr>
              <a:xfrm flipH="1">
                <a:off x="5110663" y="1975747"/>
                <a:ext cx="231221" cy="346136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0B48E00E-1198-4659-88E1-B2C19C0B7851}"/>
                  </a:ext>
                </a:extLst>
              </p:cNvPr>
              <p:cNvCxnSpPr>
                <a:cxnSpLocks/>
                <a:stCxn id="47" idx="2"/>
                <a:endCxn id="30" idx="7"/>
              </p:cNvCxnSpPr>
              <p:nvPr/>
            </p:nvCxnSpPr>
            <p:spPr>
              <a:xfrm flipH="1">
                <a:off x="5411730" y="1971380"/>
                <a:ext cx="430989" cy="349726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>
                <a:extLst>
                  <a:ext uri="{FF2B5EF4-FFF2-40B4-BE49-F238E27FC236}">
                    <a16:creationId xmlns:a16="http://schemas.microsoft.com/office/drawing/2014/main" id="{C3E1438B-E16C-458F-944E-D3DC5D0C856F}"/>
                  </a:ext>
                </a:extLst>
              </p:cNvPr>
              <p:cNvCxnSpPr>
                <a:cxnSpLocks/>
                <a:stCxn id="29" idx="2"/>
                <a:endCxn id="30" idx="0"/>
              </p:cNvCxnSpPr>
              <p:nvPr/>
            </p:nvCxnSpPr>
            <p:spPr>
              <a:xfrm>
                <a:off x="5341884" y="1975747"/>
                <a:ext cx="32372" cy="34221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>
                <a:extLst>
                  <a:ext uri="{FF2B5EF4-FFF2-40B4-BE49-F238E27FC236}">
                    <a16:creationId xmlns:a16="http://schemas.microsoft.com/office/drawing/2014/main" id="{592A9156-8771-4CFE-AB70-19976C153B71}"/>
                  </a:ext>
                </a:extLst>
              </p:cNvPr>
              <p:cNvCxnSpPr>
                <a:cxnSpLocks/>
                <a:stCxn id="47" idx="2"/>
                <a:endCxn id="31" idx="7"/>
              </p:cNvCxnSpPr>
              <p:nvPr/>
            </p:nvCxnSpPr>
            <p:spPr>
              <a:xfrm flipH="1">
                <a:off x="5711514" y="1971380"/>
                <a:ext cx="131205" cy="351987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>
                <a:extLst>
                  <a:ext uri="{FF2B5EF4-FFF2-40B4-BE49-F238E27FC236}">
                    <a16:creationId xmlns:a16="http://schemas.microsoft.com/office/drawing/2014/main" id="{3162A505-73CE-46A8-8306-617F5B5BB938}"/>
                  </a:ext>
                </a:extLst>
              </p:cNvPr>
              <p:cNvCxnSpPr>
                <a:cxnSpLocks/>
                <a:stCxn id="47" idx="2"/>
                <a:endCxn id="33" idx="1"/>
              </p:cNvCxnSpPr>
              <p:nvPr/>
            </p:nvCxnSpPr>
            <p:spPr>
              <a:xfrm>
                <a:off x="5842719" y="1971380"/>
                <a:ext cx="701194" cy="38394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>
                <a:extLst>
                  <a:ext uri="{FF2B5EF4-FFF2-40B4-BE49-F238E27FC236}">
                    <a16:creationId xmlns:a16="http://schemas.microsoft.com/office/drawing/2014/main" id="{B50D3210-A4C7-4B24-BAF9-908BB1DDD366}"/>
                  </a:ext>
                </a:extLst>
              </p:cNvPr>
              <p:cNvCxnSpPr>
                <a:cxnSpLocks/>
                <a:stCxn id="29" idx="2"/>
                <a:endCxn id="32" idx="1"/>
              </p:cNvCxnSpPr>
              <p:nvPr/>
            </p:nvCxnSpPr>
            <p:spPr>
              <a:xfrm>
                <a:off x="5341884" y="1975747"/>
                <a:ext cx="628475" cy="367261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>
                <a:extLst>
                  <a:ext uri="{FF2B5EF4-FFF2-40B4-BE49-F238E27FC236}">
                    <a16:creationId xmlns:a16="http://schemas.microsoft.com/office/drawing/2014/main" id="{244EEA0F-D4D8-478C-B877-BB00F80282E5}"/>
                  </a:ext>
                </a:extLst>
              </p:cNvPr>
              <p:cNvCxnSpPr>
                <a:cxnSpLocks/>
                <a:stCxn id="48" idx="2"/>
                <a:endCxn id="34" idx="0"/>
              </p:cNvCxnSpPr>
              <p:nvPr/>
            </p:nvCxnSpPr>
            <p:spPr>
              <a:xfrm>
                <a:off x="6633131" y="1971380"/>
                <a:ext cx="244437" cy="359667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>
                <a:extLst>
                  <a:ext uri="{FF2B5EF4-FFF2-40B4-BE49-F238E27FC236}">
                    <a16:creationId xmlns:a16="http://schemas.microsoft.com/office/drawing/2014/main" id="{3EF44BBF-B9F9-4F12-A665-25A08381CE23}"/>
                  </a:ext>
                </a:extLst>
              </p:cNvPr>
              <p:cNvCxnSpPr>
                <a:cxnSpLocks/>
                <a:stCxn id="48" idx="2"/>
                <a:endCxn id="33" idx="0"/>
              </p:cNvCxnSpPr>
              <p:nvPr/>
            </p:nvCxnSpPr>
            <p:spPr>
              <a:xfrm flipH="1">
                <a:off x="6572639" y="1971380"/>
                <a:ext cx="60492" cy="359666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>
                <a:extLst>
                  <a:ext uri="{FF2B5EF4-FFF2-40B4-BE49-F238E27FC236}">
                    <a16:creationId xmlns:a16="http://schemas.microsoft.com/office/drawing/2014/main" id="{EC40FA5C-B104-4BD4-96A3-9F14620BFB51}"/>
                  </a:ext>
                </a:extLst>
              </p:cNvPr>
              <p:cNvCxnSpPr>
                <a:cxnSpLocks/>
                <a:stCxn id="48" idx="2"/>
                <a:endCxn id="32" idx="6"/>
              </p:cNvCxnSpPr>
              <p:nvPr/>
            </p:nvCxnSpPr>
            <p:spPr>
              <a:xfrm flipH="1">
                <a:off x="6060833" y="1971380"/>
                <a:ext cx="572298" cy="379229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72A9C69-A244-4D43-90AC-0D5728FBEC34}"/>
                  </a:ext>
                </a:extLst>
              </p:cNvPr>
              <p:cNvSpPr txBox="1"/>
              <p:nvPr/>
            </p:nvSpPr>
            <p:spPr>
              <a:xfrm>
                <a:off x="6025845" y="1603829"/>
                <a:ext cx="30792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…</a:t>
                </a:r>
                <a:endParaRPr lang="ru-RU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2931362-1C04-4834-9502-2329B719C59C}"/>
                  </a:ext>
                </a:extLst>
              </p:cNvPr>
              <p:cNvSpPr txBox="1"/>
              <p:nvPr/>
            </p:nvSpPr>
            <p:spPr>
              <a:xfrm>
                <a:off x="6085089" y="2102854"/>
                <a:ext cx="3079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…</a:t>
                </a:r>
                <a:endParaRPr lang="ru-RU" dirty="0"/>
              </a:p>
            </p:txBody>
          </p:sp>
        </p:grpSp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540D84F4-79DA-4A69-BBEF-8E5AD0FA2419}"/>
                </a:ext>
              </a:extLst>
            </p:cNvPr>
            <p:cNvGrpSpPr/>
            <p:nvPr/>
          </p:nvGrpSpPr>
          <p:grpSpPr>
            <a:xfrm>
              <a:off x="6502688" y="1621701"/>
              <a:ext cx="1902652" cy="868357"/>
              <a:chOff x="5038989" y="1603829"/>
              <a:chExt cx="1902652" cy="868357"/>
            </a:xfrm>
          </p:grpSpPr>
          <p:sp>
            <p:nvSpPr>
              <p:cNvPr id="62" name="Блок-схема: узел 61">
                <a:extLst>
                  <a:ext uri="{FF2B5EF4-FFF2-40B4-BE49-F238E27FC236}">
                    <a16:creationId xmlns:a16="http://schemas.microsoft.com/office/drawing/2014/main" id="{2BEEE5C4-A707-4AFB-B5B8-758D896B75F0}"/>
                  </a:ext>
                </a:extLst>
              </p:cNvPr>
              <p:cNvSpPr/>
              <p:nvPr/>
            </p:nvSpPr>
            <p:spPr>
              <a:xfrm rot="20538121">
                <a:off x="5340056" y="2315632"/>
                <a:ext cx="98273" cy="98273"/>
              </a:xfrm>
              <a:prstGeom prst="flowChartConnector">
                <a:avLst/>
              </a:prstGeom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Блок-схема: узел 62">
                <a:extLst>
                  <a:ext uri="{FF2B5EF4-FFF2-40B4-BE49-F238E27FC236}">
                    <a16:creationId xmlns:a16="http://schemas.microsoft.com/office/drawing/2014/main" id="{BBDD65EF-77AE-4790-A43F-C9795DFE3F8C}"/>
                  </a:ext>
                </a:extLst>
              </p:cNvPr>
              <p:cNvSpPr/>
              <p:nvPr/>
            </p:nvSpPr>
            <p:spPr>
              <a:xfrm rot="20538121">
                <a:off x="5639840" y="2317893"/>
                <a:ext cx="98273" cy="98273"/>
              </a:xfrm>
              <a:prstGeom prst="flowChartConnector">
                <a:avLst/>
              </a:prstGeom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Блок-схема: узел 63">
                <a:extLst>
                  <a:ext uri="{FF2B5EF4-FFF2-40B4-BE49-F238E27FC236}">
                    <a16:creationId xmlns:a16="http://schemas.microsoft.com/office/drawing/2014/main" id="{040D942A-2057-42E3-8B3F-032FBBF6D42B}"/>
                  </a:ext>
                </a:extLst>
              </p:cNvPr>
              <p:cNvSpPr/>
              <p:nvPr/>
            </p:nvSpPr>
            <p:spPr>
              <a:xfrm rot="20538121">
                <a:off x="5964885" y="2316409"/>
                <a:ext cx="98273" cy="98273"/>
              </a:xfrm>
              <a:prstGeom prst="flowChartConnector">
                <a:avLst/>
              </a:prstGeom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Блок-схема: узел 64">
                <a:extLst>
                  <a:ext uri="{FF2B5EF4-FFF2-40B4-BE49-F238E27FC236}">
                    <a16:creationId xmlns:a16="http://schemas.microsoft.com/office/drawing/2014/main" id="{8FBF65EC-2433-4BA4-BC23-EA592D9DB910}"/>
                  </a:ext>
                </a:extLst>
              </p:cNvPr>
              <p:cNvSpPr/>
              <p:nvPr/>
            </p:nvSpPr>
            <p:spPr>
              <a:xfrm rot="20538121">
                <a:off x="6538439" y="2328721"/>
                <a:ext cx="98273" cy="98273"/>
              </a:xfrm>
              <a:prstGeom prst="flowChartConnector">
                <a:avLst/>
              </a:prstGeom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Блок-схема: узел 65">
                <a:extLst>
                  <a:ext uri="{FF2B5EF4-FFF2-40B4-BE49-F238E27FC236}">
                    <a16:creationId xmlns:a16="http://schemas.microsoft.com/office/drawing/2014/main" id="{7473D035-08C6-4086-8D7B-BE5CA426BF69}"/>
                  </a:ext>
                </a:extLst>
              </p:cNvPr>
              <p:cNvSpPr/>
              <p:nvPr/>
            </p:nvSpPr>
            <p:spPr>
              <a:xfrm rot="20538121">
                <a:off x="6843368" y="2328722"/>
                <a:ext cx="98273" cy="98273"/>
              </a:xfrm>
              <a:prstGeom prst="flowChartConnector">
                <a:avLst/>
              </a:prstGeom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Блок-схема: узел 66">
                <a:extLst>
                  <a:ext uri="{FF2B5EF4-FFF2-40B4-BE49-F238E27FC236}">
                    <a16:creationId xmlns:a16="http://schemas.microsoft.com/office/drawing/2014/main" id="{F70926B8-ADE9-49C1-8860-A0D058B52341}"/>
                  </a:ext>
                </a:extLst>
              </p:cNvPr>
              <p:cNvSpPr/>
              <p:nvPr/>
            </p:nvSpPr>
            <p:spPr>
              <a:xfrm rot="20538121">
                <a:off x="5038989" y="2316409"/>
                <a:ext cx="98273" cy="98273"/>
              </a:xfrm>
              <a:prstGeom prst="flowChartConnector">
                <a:avLst/>
              </a:prstGeom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0" name="Прямая соединительная линия 69">
                <a:extLst>
                  <a:ext uri="{FF2B5EF4-FFF2-40B4-BE49-F238E27FC236}">
                    <a16:creationId xmlns:a16="http://schemas.microsoft.com/office/drawing/2014/main" id="{3C35FA21-45B2-4351-B8D9-58F602CD3BD7}"/>
                  </a:ext>
                </a:extLst>
              </p:cNvPr>
              <p:cNvCxnSpPr>
                <a:cxnSpLocks/>
                <a:stCxn id="61" idx="2"/>
                <a:endCxn id="67" idx="7"/>
              </p:cNvCxnSpPr>
              <p:nvPr/>
            </p:nvCxnSpPr>
            <p:spPr>
              <a:xfrm flipH="1">
                <a:off x="5110663" y="1975747"/>
                <a:ext cx="231221" cy="346136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>
                <a:extLst>
                  <a:ext uri="{FF2B5EF4-FFF2-40B4-BE49-F238E27FC236}">
                    <a16:creationId xmlns:a16="http://schemas.microsoft.com/office/drawing/2014/main" id="{56EC64B9-56AC-47D1-A920-916B912F878B}"/>
                  </a:ext>
                </a:extLst>
              </p:cNvPr>
              <p:cNvCxnSpPr>
                <a:cxnSpLocks/>
                <a:stCxn id="68" idx="2"/>
                <a:endCxn id="62" idx="7"/>
              </p:cNvCxnSpPr>
              <p:nvPr/>
            </p:nvCxnSpPr>
            <p:spPr>
              <a:xfrm flipH="1">
                <a:off x="5411730" y="1971380"/>
                <a:ext cx="430989" cy="349726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единительная линия 71">
                <a:extLst>
                  <a:ext uri="{FF2B5EF4-FFF2-40B4-BE49-F238E27FC236}">
                    <a16:creationId xmlns:a16="http://schemas.microsoft.com/office/drawing/2014/main" id="{5B83CE60-1890-4EAB-B0E5-713CCCBEC9CE}"/>
                  </a:ext>
                </a:extLst>
              </p:cNvPr>
              <p:cNvCxnSpPr>
                <a:cxnSpLocks/>
                <a:stCxn id="61" idx="2"/>
                <a:endCxn id="62" idx="0"/>
              </p:cNvCxnSpPr>
              <p:nvPr/>
            </p:nvCxnSpPr>
            <p:spPr>
              <a:xfrm>
                <a:off x="5341884" y="1975747"/>
                <a:ext cx="32372" cy="34221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>
                <a:extLst>
                  <a:ext uri="{FF2B5EF4-FFF2-40B4-BE49-F238E27FC236}">
                    <a16:creationId xmlns:a16="http://schemas.microsoft.com/office/drawing/2014/main" id="{DEDD6975-53FB-4AA4-85C5-48431F8C5AAA}"/>
                  </a:ext>
                </a:extLst>
              </p:cNvPr>
              <p:cNvCxnSpPr>
                <a:cxnSpLocks/>
                <a:stCxn id="68" idx="2"/>
                <a:endCxn id="63" idx="7"/>
              </p:cNvCxnSpPr>
              <p:nvPr/>
            </p:nvCxnSpPr>
            <p:spPr>
              <a:xfrm flipH="1">
                <a:off x="5711514" y="1971380"/>
                <a:ext cx="131205" cy="351987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единительная линия 73">
                <a:extLst>
                  <a:ext uri="{FF2B5EF4-FFF2-40B4-BE49-F238E27FC236}">
                    <a16:creationId xmlns:a16="http://schemas.microsoft.com/office/drawing/2014/main" id="{677C0647-B2E2-42DE-AE1F-AC31943511C0}"/>
                  </a:ext>
                </a:extLst>
              </p:cNvPr>
              <p:cNvCxnSpPr>
                <a:cxnSpLocks/>
                <a:stCxn id="68" idx="2"/>
                <a:endCxn id="65" idx="1"/>
              </p:cNvCxnSpPr>
              <p:nvPr/>
            </p:nvCxnSpPr>
            <p:spPr>
              <a:xfrm>
                <a:off x="5842719" y="1971380"/>
                <a:ext cx="701194" cy="38394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Прямая соединительная линия 74">
                <a:extLst>
                  <a:ext uri="{FF2B5EF4-FFF2-40B4-BE49-F238E27FC236}">
                    <a16:creationId xmlns:a16="http://schemas.microsoft.com/office/drawing/2014/main" id="{7840BA28-B1D7-48B6-8C49-A51634BBC5C7}"/>
                  </a:ext>
                </a:extLst>
              </p:cNvPr>
              <p:cNvCxnSpPr>
                <a:cxnSpLocks/>
                <a:stCxn id="61" idx="2"/>
                <a:endCxn id="64" idx="1"/>
              </p:cNvCxnSpPr>
              <p:nvPr/>
            </p:nvCxnSpPr>
            <p:spPr>
              <a:xfrm>
                <a:off x="5341884" y="1975747"/>
                <a:ext cx="628475" cy="367261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>
                <a:extLst>
                  <a:ext uri="{FF2B5EF4-FFF2-40B4-BE49-F238E27FC236}">
                    <a16:creationId xmlns:a16="http://schemas.microsoft.com/office/drawing/2014/main" id="{63BE565A-C357-4F28-B867-0EFE53CF895A}"/>
                  </a:ext>
                </a:extLst>
              </p:cNvPr>
              <p:cNvCxnSpPr>
                <a:cxnSpLocks/>
                <a:stCxn id="69" idx="2"/>
                <a:endCxn id="66" idx="0"/>
              </p:cNvCxnSpPr>
              <p:nvPr/>
            </p:nvCxnSpPr>
            <p:spPr>
              <a:xfrm>
                <a:off x="6633131" y="1971380"/>
                <a:ext cx="244437" cy="359667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>
                <a:extLst>
                  <a:ext uri="{FF2B5EF4-FFF2-40B4-BE49-F238E27FC236}">
                    <a16:creationId xmlns:a16="http://schemas.microsoft.com/office/drawing/2014/main" id="{79EE4B07-1C3E-4907-ADBE-C2B09E18E165}"/>
                  </a:ext>
                </a:extLst>
              </p:cNvPr>
              <p:cNvCxnSpPr>
                <a:cxnSpLocks/>
                <a:stCxn id="69" idx="2"/>
                <a:endCxn id="65" idx="0"/>
              </p:cNvCxnSpPr>
              <p:nvPr/>
            </p:nvCxnSpPr>
            <p:spPr>
              <a:xfrm flipH="1">
                <a:off x="6572639" y="1971380"/>
                <a:ext cx="60492" cy="359666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>
                <a:extLst>
                  <a:ext uri="{FF2B5EF4-FFF2-40B4-BE49-F238E27FC236}">
                    <a16:creationId xmlns:a16="http://schemas.microsoft.com/office/drawing/2014/main" id="{BDA42070-09E0-43E2-8142-59F4CE62CDD0}"/>
                  </a:ext>
                </a:extLst>
              </p:cNvPr>
              <p:cNvCxnSpPr>
                <a:cxnSpLocks/>
                <a:stCxn id="69" idx="2"/>
                <a:endCxn id="64" idx="6"/>
              </p:cNvCxnSpPr>
              <p:nvPr/>
            </p:nvCxnSpPr>
            <p:spPr>
              <a:xfrm flipH="1">
                <a:off x="6060833" y="1971380"/>
                <a:ext cx="572298" cy="379229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1929F65-4DB2-4613-8A0D-491CCF788C0F}"/>
                  </a:ext>
                </a:extLst>
              </p:cNvPr>
              <p:cNvSpPr txBox="1"/>
              <p:nvPr/>
            </p:nvSpPr>
            <p:spPr>
              <a:xfrm>
                <a:off x="6025845" y="1603829"/>
                <a:ext cx="30792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…</a:t>
                </a:r>
                <a:endParaRPr lang="ru-RU" dirty="0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C40C30F-726F-48D1-BBDA-1F21BA8481EA}"/>
                  </a:ext>
                </a:extLst>
              </p:cNvPr>
              <p:cNvSpPr txBox="1"/>
              <p:nvPr/>
            </p:nvSpPr>
            <p:spPr>
              <a:xfrm>
                <a:off x="6085089" y="2102854"/>
                <a:ext cx="307922" cy="369332"/>
              </a:xfrm>
              <a:prstGeom prst="rect">
                <a:avLst/>
              </a:prstGeom>
              <a:noFill/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…</a:t>
                </a:r>
                <a:endParaRPr lang="ru-RU" dirty="0"/>
              </a:p>
            </p:txBody>
          </p:sp>
          <p:sp>
            <p:nvSpPr>
              <p:cNvPr id="61" name="Прямоугольник 60">
                <a:extLst>
                  <a:ext uri="{FF2B5EF4-FFF2-40B4-BE49-F238E27FC236}">
                    <a16:creationId xmlns:a16="http://schemas.microsoft.com/office/drawing/2014/main" id="{AE0C15C6-5FDF-451C-93F8-57328A78252B}"/>
                  </a:ext>
                </a:extLst>
              </p:cNvPr>
              <p:cNvSpPr/>
              <p:nvPr/>
            </p:nvSpPr>
            <p:spPr>
              <a:xfrm>
                <a:off x="5234580" y="1764286"/>
                <a:ext cx="214607" cy="211461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Прямоугольник 67">
                <a:extLst>
                  <a:ext uri="{FF2B5EF4-FFF2-40B4-BE49-F238E27FC236}">
                    <a16:creationId xmlns:a16="http://schemas.microsoft.com/office/drawing/2014/main" id="{8F84B542-CEBE-4F37-9B98-B6DF56F28CB7}"/>
                  </a:ext>
                </a:extLst>
              </p:cNvPr>
              <p:cNvSpPr/>
              <p:nvPr/>
            </p:nvSpPr>
            <p:spPr>
              <a:xfrm>
                <a:off x="5735415" y="1759919"/>
                <a:ext cx="214607" cy="211461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Прямоугольник 68">
                <a:extLst>
                  <a:ext uri="{FF2B5EF4-FFF2-40B4-BE49-F238E27FC236}">
                    <a16:creationId xmlns:a16="http://schemas.microsoft.com/office/drawing/2014/main" id="{152F2AC5-919F-43DD-8152-62259EC8896D}"/>
                  </a:ext>
                </a:extLst>
              </p:cNvPr>
              <p:cNvSpPr/>
              <p:nvPr/>
            </p:nvSpPr>
            <p:spPr>
              <a:xfrm>
                <a:off x="6525827" y="1759919"/>
                <a:ext cx="214607" cy="211461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i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752C85B2-B540-A077-BEEA-F9A7D577A0F4}"/>
              </a:ext>
            </a:extLst>
          </p:cNvPr>
          <p:cNvGrpSpPr/>
          <p:nvPr/>
        </p:nvGrpSpPr>
        <p:grpSpPr>
          <a:xfrm>
            <a:off x="2936771" y="3840525"/>
            <a:ext cx="7470883" cy="2126576"/>
            <a:chOff x="2936771" y="3840525"/>
            <a:chExt cx="7470883" cy="21265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C3EBDEA8-2314-4871-BB8B-A836612D3B57}"/>
                    </a:ext>
                  </a:extLst>
                </p:cNvPr>
                <p:cNvSpPr txBox="1"/>
                <p:nvPr/>
              </p:nvSpPr>
              <p:spPr>
                <a:xfrm>
                  <a:off x="7742249" y="4188386"/>
                  <a:ext cx="19954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C3EBDEA8-2314-4871-BB8B-A836612D3B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2249" y="4188386"/>
                  <a:ext cx="199542" cy="184666"/>
                </a:xfrm>
                <a:prstGeom prst="rect">
                  <a:avLst/>
                </a:prstGeom>
                <a:blipFill>
                  <a:blip r:embed="rId8"/>
                  <a:stretch>
                    <a:fillRect l="-18182" b="-2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7D0A8B0-5D7C-496B-BA6E-444761953897}"/>
                    </a:ext>
                  </a:extLst>
                </p:cNvPr>
                <p:cNvSpPr txBox="1"/>
                <p:nvPr/>
              </p:nvSpPr>
              <p:spPr>
                <a:xfrm>
                  <a:off x="9575801" y="4780561"/>
                  <a:ext cx="24513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7D0A8B0-5D7C-496B-BA6E-4447619538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5801" y="4780561"/>
                  <a:ext cx="245132" cy="184666"/>
                </a:xfrm>
                <a:prstGeom prst="rect">
                  <a:avLst/>
                </a:prstGeom>
                <a:blipFill>
                  <a:blip r:embed="rId9"/>
                  <a:stretch>
                    <a:fillRect l="-12500" b="-2258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1" name="Группа 80">
              <a:extLst>
                <a:ext uri="{FF2B5EF4-FFF2-40B4-BE49-F238E27FC236}">
                  <a16:creationId xmlns:a16="http://schemas.microsoft.com/office/drawing/2014/main" id="{D67A203E-DCFA-452D-B2B1-D18C4FF105F3}"/>
                </a:ext>
              </a:extLst>
            </p:cNvPr>
            <p:cNvGrpSpPr/>
            <p:nvPr/>
          </p:nvGrpSpPr>
          <p:grpSpPr>
            <a:xfrm>
              <a:off x="7787916" y="3840525"/>
              <a:ext cx="1902652" cy="1437425"/>
              <a:chOff x="1789558" y="1603829"/>
              <a:chExt cx="1902652" cy="1437425"/>
            </a:xfrm>
          </p:grpSpPr>
          <p:sp>
            <p:nvSpPr>
              <p:cNvPr id="83" name="Блок-схема: узел 82">
                <a:extLst>
                  <a:ext uri="{FF2B5EF4-FFF2-40B4-BE49-F238E27FC236}">
                    <a16:creationId xmlns:a16="http://schemas.microsoft.com/office/drawing/2014/main" id="{86C1407A-4761-46E8-A3A2-6A73FE13A6F1}"/>
                  </a:ext>
                </a:extLst>
              </p:cNvPr>
              <p:cNvSpPr/>
              <p:nvPr/>
            </p:nvSpPr>
            <p:spPr>
              <a:xfrm rot="20538121">
                <a:off x="2090625" y="2315632"/>
                <a:ext cx="98273" cy="98273"/>
              </a:xfrm>
              <a:prstGeom prst="flowChartConnector">
                <a:avLst/>
              </a:prstGeom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Блок-схема: узел 83">
                <a:extLst>
                  <a:ext uri="{FF2B5EF4-FFF2-40B4-BE49-F238E27FC236}">
                    <a16:creationId xmlns:a16="http://schemas.microsoft.com/office/drawing/2014/main" id="{A1E55FF4-FB74-44B3-9B2A-22C6D0CC2787}"/>
                  </a:ext>
                </a:extLst>
              </p:cNvPr>
              <p:cNvSpPr/>
              <p:nvPr/>
            </p:nvSpPr>
            <p:spPr>
              <a:xfrm rot="20538121">
                <a:off x="2390409" y="2317893"/>
                <a:ext cx="98273" cy="98273"/>
              </a:xfrm>
              <a:prstGeom prst="flowChartConnector">
                <a:avLst/>
              </a:prstGeom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Блок-схема: узел 84">
                <a:extLst>
                  <a:ext uri="{FF2B5EF4-FFF2-40B4-BE49-F238E27FC236}">
                    <a16:creationId xmlns:a16="http://schemas.microsoft.com/office/drawing/2014/main" id="{365DA8B4-9302-4F6D-93EF-BC76CB8FD65D}"/>
                  </a:ext>
                </a:extLst>
              </p:cNvPr>
              <p:cNvSpPr/>
              <p:nvPr/>
            </p:nvSpPr>
            <p:spPr>
              <a:xfrm rot="20538121">
                <a:off x="2715454" y="2316409"/>
                <a:ext cx="98273" cy="98273"/>
              </a:xfrm>
              <a:prstGeom prst="flowChartConnector">
                <a:avLst/>
              </a:prstGeom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Блок-схема: узел 85">
                <a:extLst>
                  <a:ext uri="{FF2B5EF4-FFF2-40B4-BE49-F238E27FC236}">
                    <a16:creationId xmlns:a16="http://schemas.microsoft.com/office/drawing/2014/main" id="{5CBC60A8-5104-405E-AACB-AFE0A2D18807}"/>
                  </a:ext>
                </a:extLst>
              </p:cNvPr>
              <p:cNvSpPr/>
              <p:nvPr/>
            </p:nvSpPr>
            <p:spPr>
              <a:xfrm rot="20538121">
                <a:off x="3289008" y="2328721"/>
                <a:ext cx="98273" cy="98273"/>
              </a:xfrm>
              <a:prstGeom prst="flowChartConnector">
                <a:avLst/>
              </a:prstGeom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Блок-схема: узел 86">
                <a:extLst>
                  <a:ext uri="{FF2B5EF4-FFF2-40B4-BE49-F238E27FC236}">
                    <a16:creationId xmlns:a16="http://schemas.microsoft.com/office/drawing/2014/main" id="{839AB4A8-B431-4DB2-8FA6-70749AF7F41D}"/>
                  </a:ext>
                </a:extLst>
              </p:cNvPr>
              <p:cNvSpPr/>
              <p:nvPr/>
            </p:nvSpPr>
            <p:spPr>
              <a:xfrm rot="20538121">
                <a:off x="3593937" y="2328722"/>
                <a:ext cx="98273" cy="98273"/>
              </a:xfrm>
              <a:prstGeom prst="flowChartConnector">
                <a:avLst/>
              </a:prstGeom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Блок-схема: узел 87">
                <a:extLst>
                  <a:ext uri="{FF2B5EF4-FFF2-40B4-BE49-F238E27FC236}">
                    <a16:creationId xmlns:a16="http://schemas.microsoft.com/office/drawing/2014/main" id="{AF4F7C9B-2F4F-498F-8794-719B50E8D346}"/>
                  </a:ext>
                </a:extLst>
              </p:cNvPr>
              <p:cNvSpPr/>
              <p:nvPr/>
            </p:nvSpPr>
            <p:spPr>
              <a:xfrm rot="20538121">
                <a:off x="1789558" y="2316409"/>
                <a:ext cx="98273" cy="98273"/>
              </a:xfrm>
              <a:prstGeom prst="flowChartConnector">
                <a:avLst/>
              </a:prstGeom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1" name="Прямая соединительная линия 90">
                <a:extLst>
                  <a:ext uri="{FF2B5EF4-FFF2-40B4-BE49-F238E27FC236}">
                    <a16:creationId xmlns:a16="http://schemas.microsoft.com/office/drawing/2014/main" id="{82A8B77D-9C02-495E-A41A-B36F526BA622}"/>
                  </a:ext>
                </a:extLst>
              </p:cNvPr>
              <p:cNvCxnSpPr>
                <a:cxnSpLocks/>
                <a:stCxn id="82" idx="2"/>
                <a:endCxn id="88" idx="7"/>
              </p:cNvCxnSpPr>
              <p:nvPr/>
            </p:nvCxnSpPr>
            <p:spPr>
              <a:xfrm flipH="1">
                <a:off x="1861232" y="1975747"/>
                <a:ext cx="231221" cy="346136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Прямая соединительная линия 91">
                <a:extLst>
                  <a:ext uri="{FF2B5EF4-FFF2-40B4-BE49-F238E27FC236}">
                    <a16:creationId xmlns:a16="http://schemas.microsoft.com/office/drawing/2014/main" id="{877849C7-9FF8-45B5-A6AE-BFF8C347334A}"/>
                  </a:ext>
                </a:extLst>
              </p:cNvPr>
              <p:cNvCxnSpPr>
                <a:cxnSpLocks/>
                <a:stCxn id="89" idx="2"/>
                <a:endCxn id="83" idx="7"/>
              </p:cNvCxnSpPr>
              <p:nvPr/>
            </p:nvCxnSpPr>
            <p:spPr>
              <a:xfrm flipH="1">
                <a:off x="2162299" y="1971380"/>
                <a:ext cx="430989" cy="349726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Прямая соединительная линия 92">
                <a:extLst>
                  <a:ext uri="{FF2B5EF4-FFF2-40B4-BE49-F238E27FC236}">
                    <a16:creationId xmlns:a16="http://schemas.microsoft.com/office/drawing/2014/main" id="{71519A7D-C03F-4B61-859C-0137A73AA0DB}"/>
                  </a:ext>
                </a:extLst>
              </p:cNvPr>
              <p:cNvCxnSpPr>
                <a:cxnSpLocks/>
                <a:stCxn id="82" idx="2"/>
                <a:endCxn id="83" idx="0"/>
              </p:cNvCxnSpPr>
              <p:nvPr/>
            </p:nvCxnSpPr>
            <p:spPr>
              <a:xfrm>
                <a:off x="2092453" y="1975747"/>
                <a:ext cx="32372" cy="34221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Прямая соединительная линия 93">
                <a:extLst>
                  <a:ext uri="{FF2B5EF4-FFF2-40B4-BE49-F238E27FC236}">
                    <a16:creationId xmlns:a16="http://schemas.microsoft.com/office/drawing/2014/main" id="{F3AF1D49-F1F9-4B6D-AFF8-2C7FA08B2B0D}"/>
                  </a:ext>
                </a:extLst>
              </p:cNvPr>
              <p:cNvCxnSpPr>
                <a:cxnSpLocks/>
                <a:stCxn id="89" idx="2"/>
                <a:endCxn id="84" idx="7"/>
              </p:cNvCxnSpPr>
              <p:nvPr/>
            </p:nvCxnSpPr>
            <p:spPr>
              <a:xfrm flipH="1">
                <a:off x="2462083" y="1971380"/>
                <a:ext cx="131205" cy="351987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единительная линия 94">
                <a:extLst>
                  <a:ext uri="{FF2B5EF4-FFF2-40B4-BE49-F238E27FC236}">
                    <a16:creationId xmlns:a16="http://schemas.microsoft.com/office/drawing/2014/main" id="{DF0C9A41-F03C-4DC4-826C-D40657967A27}"/>
                  </a:ext>
                </a:extLst>
              </p:cNvPr>
              <p:cNvCxnSpPr>
                <a:cxnSpLocks/>
                <a:stCxn id="89" idx="2"/>
                <a:endCxn id="86" idx="1"/>
              </p:cNvCxnSpPr>
              <p:nvPr/>
            </p:nvCxnSpPr>
            <p:spPr>
              <a:xfrm>
                <a:off x="2593288" y="1971380"/>
                <a:ext cx="701194" cy="38394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Прямая соединительная линия 95">
                <a:extLst>
                  <a:ext uri="{FF2B5EF4-FFF2-40B4-BE49-F238E27FC236}">
                    <a16:creationId xmlns:a16="http://schemas.microsoft.com/office/drawing/2014/main" id="{F124B44A-8C95-4157-B07D-BE6C76F46CB0}"/>
                  </a:ext>
                </a:extLst>
              </p:cNvPr>
              <p:cNvCxnSpPr>
                <a:cxnSpLocks/>
                <a:stCxn id="82" idx="2"/>
                <a:endCxn id="85" idx="1"/>
              </p:cNvCxnSpPr>
              <p:nvPr/>
            </p:nvCxnSpPr>
            <p:spPr>
              <a:xfrm>
                <a:off x="2092453" y="1975747"/>
                <a:ext cx="628475" cy="367261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>
                <a:extLst>
                  <a:ext uri="{FF2B5EF4-FFF2-40B4-BE49-F238E27FC236}">
                    <a16:creationId xmlns:a16="http://schemas.microsoft.com/office/drawing/2014/main" id="{0AB295B4-83AF-4C27-88F3-A9781A567EA2}"/>
                  </a:ext>
                </a:extLst>
              </p:cNvPr>
              <p:cNvCxnSpPr>
                <a:cxnSpLocks/>
                <a:stCxn id="90" idx="2"/>
                <a:endCxn id="87" idx="0"/>
              </p:cNvCxnSpPr>
              <p:nvPr/>
            </p:nvCxnSpPr>
            <p:spPr>
              <a:xfrm>
                <a:off x="3383700" y="1971380"/>
                <a:ext cx="244437" cy="359667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Прямая соединительная линия 97">
                <a:extLst>
                  <a:ext uri="{FF2B5EF4-FFF2-40B4-BE49-F238E27FC236}">
                    <a16:creationId xmlns:a16="http://schemas.microsoft.com/office/drawing/2014/main" id="{5C9A3254-406D-4037-A47A-AECF494FACE0}"/>
                  </a:ext>
                </a:extLst>
              </p:cNvPr>
              <p:cNvCxnSpPr>
                <a:cxnSpLocks/>
                <a:stCxn id="90" idx="2"/>
                <a:endCxn id="86" idx="0"/>
              </p:cNvCxnSpPr>
              <p:nvPr/>
            </p:nvCxnSpPr>
            <p:spPr>
              <a:xfrm flipH="1">
                <a:off x="3323208" y="1971380"/>
                <a:ext cx="60492" cy="359666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Прямая соединительная линия 98">
                <a:extLst>
                  <a:ext uri="{FF2B5EF4-FFF2-40B4-BE49-F238E27FC236}">
                    <a16:creationId xmlns:a16="http://schemas.microsoft.com/office/drawing/2014/main" id="{5225FF63-C0F7-4A95-B3AA-ED1C22A63D46}"/>
                  </a:ext>
                </a:extLst>
              </p:cNvPr>
              <p:cNvCxnSpPr>
                <a:cxnSpLocks/>
                <a:stCxn id="90" idx="2"/>
                <a:endCxn id="85" idx="6"/>
              </p:cNvCxnSpPr>
              <p:nvPr/>
            </p:nvCxnSpPr>
            <p:spPr>
              <a:xfrm flipH="1">
                <a:off x="2811402" y="1971380"/>
                <a:ext cx="572298" cy="379229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F11421F-BAAA-4F96-A59C-B012F3C934EE}"/>
                  </a:ext>
                </a:extLst>
              </p:cNvPr>
              <p:cNvSpPr txBox="1"/>
              <p:nvPr/>
            </p:nvSpPr>
            <p:spPr>
              <a:xfrm>
                <a:off x="2776414" y="1603829"/>
                <a:ext cx="30792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…</a:t>
                </a:r>
                <a:endParaRPr lang="ru-RU" dirty="0"/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50D7F13D-46EA-4962-ABB0-75D1CAB55182}"/>
                  </a:ext>
                </a:extLst>
              </p:cNvPr>
              <p:cNvSpPr txBox="1"/>
              <p:nvPr/>
            </p:nvSpPr>
            <p:spPr>
              <a:xfrm>
                <a:off x="2835658" y="2102854"/>
                <a:ext cx="3079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…</a:t>
                </a:r>
                <a:endParaRPr lang="ru-RU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3772E04B-A1FE-48BD-90D5-0BB2CAF14729}"/>
                  </a:ext>
                </a:extLst>
              </p:cNvPr>
              <p:cNvSpPr txBox="1"/>
              <p:nvPr/>
            </p:nvSpPr>
            <p:spPr>
              <a:xfrm>
                <a:off x="2776414" y="2671922"/>
                <a:ext cx="30792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…</a:t>
                </a:r>
                <a:endParaRPr lang="ru-RU" dirty="0"/>
              </a:p>
            </p:txBody>
          </p:sp>
          <p:cxnSp>
            <p:nvCxnSpPr>
              <p:cNvPr id="106" name="Прямая соединительная линия 105">
                <a:extLst>
                  <a:ext uri="{FF2B5EF4-FFF2-40B4-BE49-F238E27FC236}">
                    <a16:creationId xmlns:a16="http://schemas.microsoft.com/office/drawing/2014/main" id="{B73C1FB8-1589-459C-A859-81BA71B455D8}"/>
                  </a:ext>
                </a:extLst>
              </p:cNvPr>
              <p:cNvCxnSpPr>
                <a:cxnSpLocks/>
                <a:stCxn id="87" idx="3"/>
                <a:endCxn id="104" idx="0"/>
              </p:cNvCxnSpPr>
              <p:nvPr/>
            </p:nvCxnSpPr>
            <p:spPr>
              <a:xfrm flipH="1">
                <a:off x="3383700" y="2421521"/>
                <a:ext cx="236836" cy="388087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Прямая соединительная линия 106">
                <a:extLst>
                  <a:ext uri="{FF2B5EF4-FFF2-40B4-BE49-F238E27FC236}">
                    <a16:creationId xmlns:a16="http://schemas.microsoft.com/office/drawing/2014/main" id="{0ABE1456-A26C-4D10-B44A-DEE406F576FA}"/>
                  </a:ext>
                </a:extLst>
              </p:cNvPr>
              <p:cNvCxnSpPr>
                <a:cxnSpLocks/>
                <a:stCxn id="87" idx="2"/>
                <a:endCxn id="103" idx="0"/>
              </p:cNvCxnSpPr>
              <p:nvPr/>
            </p:nvCxnSpPr>
            <p:spPr>
              <a:xfrm flipH="1">
                <a:off x="2593288" y="2392796"/>
                <a:ext cx="1002975" cy="416812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Прямая соединительная линия 107">
                <a:extLst>
                  <a:ext uri="{FF2B5EF4-FFF2-40B4-BE49-F238E27FC236}">
                    <a16:creationId xmlns:a16="http://schemas.microsoft.com/office/drawing/2014/main" id="{6E67FD91-FB2C-4795-8FC9-0E072C1D7427}"/>
                  </a:ext>
                </a:extLst>
              </p:cNvPr>
              <p:cNvCxnSpPr>
                <a:cxnSpLocks/>
                <a:stCxn id="86" idx="4"/>
                <a:endCxn id="104" idx="0"/>
              </p:cNvCxnSpPr>
              <p:nvPr/>
            </p:nvCxnSpPr>
            <p:spPr>
              <a:xfrm>
                <a:off x="3353082" y="2424668"/>
                <a:ext cx="30618" cy="38494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Прямая соединительная линия 108">
                <a:extLst>
                  <a:ext uri="{FF2B5EF4-FFF2-40B4-BE49-F238E27FC236}">
                    <a16:creationId xmlns:a16="http://schemas.microsoft.com/office/drawing/2014/main" id="{83216129-F1E7-484A-B886-91ED50509098}"/>
                  </a:ext>
                </a:extLst>
              </p:cNvPr>
              <p:cNvCxnSpPr>
                <a:cxnSpLocks/>
                <a:stCxn id="84" idx="5"/>
                <a:endCxn id="104" idx="0"/>
              </p:cNvCxnSpPr>
              <p:nvPr/>
            </p:nvCxnSpPr>
            <p:spPr>
              <a:xfrm>
                <a:off x="2483208" y="2389567"/>
                <a:ext cx="900492" cy="420041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Прямая соединительная линия 109">
                <a:extLst>
                  <a:ext uri="{FF2B5EF4-FFF2-40B4-BE49-F238E27FC236}">
                    <a16:creationId xmlns:a16="http://schemas.microsoft.com/office/drawing/2014/main" id="{3AE7003E-41A6-442A-8B02-8C39A554044B}"/>
                  </a:ext>
                </a:extLst>
              </p:cNvPr>
              <p:cNvCxnSpPr>
                <a:cxnSpLocks/>
                <a:stCxn id="88" idx="4"/>
                <a:endCxn id="102" idx="0"/>
              </p:cNvCxnSpPr>
              <p:nvPr/>
            </p:nvCxnSpPr>
            <p:spPr>
              <a:xfrm>
                <a:off x="1853632" y="2412356"/>
                <a:ext cx="238821" cy="401619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Прямая соединительная линия 110">
                <a:extLst>
                  <a:ext uri="{FF2B5EF4-FFF2-40B4-BE49-F238E27FC236}">
                    <a16:creationId xmlns:a16="http://schemas.microsoft.com/office/drawing/2014/main" id="{05D2C04B-06FF-4571-852B-C364A7581450}"/>
                  </a:ext>
                </a:extLst>
              </p:cNvPr>
              <p:cNvCxnSpPr>
                <a:cxnSpLocks/>
                <a:stCxn id="88" idx="4"/>
                <a:endCxn id="103" idx="0"/>
              </p:cNvCxnSpPr>
              <p:nvPr/>
            </p:nvCxnSpPr>
            <p:spPr>
              <a:xfrm>
                <a:off x="1853632" y="2412356"/>
                <a:ext cx="739656" cy="397252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Прямая соединительная линия 111">
                <a:extLst>
                  <a:ext uri="{FF2B5EF4-FFF2-40B4-BE49-F238E27FC236}">
                    <a16:creationId xmlns:a16="http://schemas.microsoft.com/office/drawing/2014/main" id="{F6218395-F227-4419-9D30-CD1081E25A81}"/>
                  </a:ext>
                </a:extLst>
              </p:cNvPr>
              <p:cNvCxnSpPr>
                <a:cxnSpLocks/>
                <a:stCxn id="83" idx="3"/>
                <a:endCxn id="102" idx="0"/>
              </p:cNvCxnSpPr>
              <p:nvPr/>
            </p:nvCxnSpPr>
            <p:spPr>
              <a:xfrm flipH="1">
                <a:off x="2092453" y="2408431"/>
                <a:ext cx="24771" cy="405544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Прямая соединительная линия 112">
                <a:extLst>
                  <a:ext uri="{FF2B5EF4-FFF2-40B4-BE49-F238E27FC236}">
                    <a16:creationId xmlns:a16="http://schemas.microsoft.com/office/drawing/2014/main" id="{667F615F-6898-413B-8CD5-0AEA5E95076F}"/>
                  </a:ext>
                </a:extLst>
              </p:cNvPr>
              <p:cNvCxnSpPr>
                <a:cxnSpLocks/>
                <a:stCxn id="84" idx="3"/>
                <a:endCxn id="102" idx="0"/>
              </p:cNvCxnSpPr>
              <p:nvPr/>
            </p:nvCxnSpPr>
            <p:spPr>
              <a:xfrm flipH="1">
                <a:off x="2092453" y="2410692"/>
                <a:ext cx="324555" cy="403283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Прямая соединительная линия 113">
                <a:extLst>
                  <a:ext uri="{FF2B5EF4-FFF2-40B4-BE49-F238E27FC236}">
                    <a16:creationId xmlns:a16="http://schemas.microsoft.com/office/drawing/2014/main" id="{E3D98C10-8CA7-4C7A-8048-C8AEE50F8EC1}"/>
                  </a:ext>
                </a:extLst>
              </p:cNvPr>
              <p:cNvCxnSpPr>
                <a:cxnSpLocks/>
                <a:stCxn id="85" idx="3"/>
                <a:endCxn id="103" idx="0"/>
              </p:cNvCxnSpPr>
              <p:nvPr/>
            </p:nvCxnSpPr>
            <p:spPr>
              <a:xfrm flipH="1">
                <a:off x="2593288" y="2409208"/>
                <a:ext cx="148765" cy="40040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Прямоугольник 81">
                <a:extLst>
                  <a:ext uri="{FF2B5EF4-FFF2-40B4-BE49-F238E27FC236}">
                    <a16:creationId xmlns:a16="http://schemas.microsoft.com/office/drawing/2014/main" id="{C5BDA1AB-4564-4A5D-834E-02842AB2777A}"/>
                  </a:ext>
                </a:extLst>
              </p:cNvPr>
              <p:cNvSpPr/>
              <p:nvPr/>
            </p:nvSpPr>
            <p:spPr>
              <a:xfrm>
                <a:off x="1985149" y="1764286"/>
                <a:ext cx="214607" cy="211461"/>
              </a:xfrm>
              <a:prstGeom prst="rect">
                <a:avLst/>
              </a:prstGeom>
              <a:solidFill>
                <a:srgbClr val="CCFFCC"/>
              </a:solidFill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i="1" dirty="0">
                    <a:solidFill>
                      <a:schemeClr val="tx1"/>
                    </a:solidFill>
                  </a:rPr>
                  <a:t>X</a:t>
                </a:r>
                <a:endParaRPr lang="ru-RU" sz="14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Прямоугольник 88">
                <a:extLst>
                  <a:ext uri="{FF2B5EF4-FFF2-40B4-BE49-F238E27FC236}">
                    <a16:creationId xmlns:a16="http://schemas.microsoft.com/office/drawing/2014/main" id="{9A7E8633-DA4F-40D8-AE95-A8B9458078BA}"/>
                  </a:ext>
                </a:extLst>
              </p:cNvPr>
              <p:cNvSpPr/>
              <p:nvPr/>
            </p:nvSpPr>
            <p:spPr>
              <a:xfrm>
                <a:off x="2485984" y="1759919"/>
                <a:ext cx="214607" cy="211461"/>
              </a:xfrm>
              <a:prstGeom prst="rect">
                <a:avLst/>
              </a:prstGeom>
              <a:solidFill>
                <a:srgbClr val="CCFFCC"/>
              </a:solidFill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i="1" dirty="0">
                    <a:solidFill>
                      <a:schemeClr val="tx1"/>
                    </a:solidFill>
                  </a:rPr>
                  <a:t>X</a:t>
                </a:r>
                <a:endParaRPr lang="ru-RU" sz="14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Прямоугольник 89">
                <a:extLst>
                  <a:ext uri="{FF2B5EF4-FFF2-40B4-BE49-F238E27FC236}">
                    <a16:creationId xmlns:a16="http://schemas.microsoft.com/office/drawing/2014/main" id="{11187C9A-064A-46B0-88CF-68AC4F72778A}"/>
                  </a:ext>
                </a:extLst>
              </p:cNvPr>
              <p:cNvSpPr/>
              <p:nvPr/>
            </p:nvSpPr>
            <p:spPr>
              <a:xfrm>
                <a:off x="3276396" y="1759919"/>
                <a:ext cx="214607" cy="211461"/>
              </a:xfrm>
              <a:prstGeom prst="rect">
                <a:avLst/>
              </a:prstGeom>
              <a:solidFill>
                <a:srgbClr val="CCFFCC"/>
              </a:solidFill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i="1" dirty="0">
                    <a:solidFill>
                      <a:schemeClr val="tx1"/>
                    </a:solidFill>
                  </a:rPr>
                  <a:t>X</a:t>
                </a:r>
                <a:endParaRPr lang="ru-RU" sz="14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Прямоугольник 101">
                <a:extLst>
                  <a:ext uri="{FF2B5EF4-FFF2-40B4-BE49-F238E27FC236}">
                    <a16:creationId xmlns:a16="http://schemas.microsoft.com/office/drawing/2014/main" id="{EC3776F4-7D01-4E77-A8BB-B23B6DC7F2B5}"/>
                  </a:ext>
                </a:extLst>
              </p:cNvPr>
              <p:cNvSpPr/>
              <p:nvPr/>
            </p:nvSpPr>
            <p:spPr>
              <a:xfrm>
                <a:off x="1985149" y="2813975"/>
                <a:ext cx="214607" cy="211461"/>
              </a:xfrm>
              <a:prstGeom prst="rect">
                <a:avLst/>
              </a:prstGeom>
              <a:solidFill>
                <a:srgbClr val="FFFCCC"/>
              </a:solidFill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i="1" dirty="0">
                    <a:solidFill>
                      <a:schemeClr val="tx1"/>
                    </a:solidFill>
                  </a:rPr>
                  <a:t>Z</a:t>
                </a:r>
                <a:endParaRPr lang="ru-RU" sz="14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Прямоугольник 102">
                <a:extLst>
                  <a:ext uri="{FF2B5EF4-FFF2-40B4-BE49-F238E27FC236}">
                    <a16:creationId xmlns:a16="http://schemas.microsoft.com/office/drawing/2014/main" id="{B728E38D-AFCA-45D3-96DC-175DB13142D4}"/>
                  </a:ext>
                </a:extLst>
              </p:cNvPr>
              <p:cNvSpPr/>
              <p:nvPr/>
            </p:nvSpPr>
            <p:spPr>
              <a:xfrm>
                <a:off x="2485984" y="2809608"/>
                <a:ext cx="214607" cy="211461"/>
              </a:xfrm>
              <a:prstGeom prst="rect">
                <a:avLst/>
              </a:prstGeom>
              <a:solidFill>
                <a:srgbClr val="FFFCCC"/>
              </a:solidFill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i="1" dirty="0">
                    <a:solidFill>
                      <a:schemeClr val="tx1"/>
                    </a:solidFill>
                  </a:rPr>
                  <a:t>Z</a:t>
                </a:r>
                <a:endParaRPr lang="ru-RU" sz="14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Прямоугольник 103">
                <a:extLst>
                  <a:ext uri="{FF2B5EF4-FFF2-40B4-BE49-F238E27FC236}">
                    <a16:creationId xmlns:a16="http://schemas.microsoft.com/office/drawing/2014/main" id="{E1093919-7ADB-477B-83DB-D9C414501C9F}"/>
                  </a:ext>
                </a:extLst>
              </p:cNvPr>
              <p:cNvSpPr/>
              <p:nvPr/>
            </p:nvSpPr>
            <p:spPr>
              <a:xfrm>
                <a:off x="3276396" y="2809608"/>
                <a:ext cx="214607" cy="211461"/>
              </a:xfrm>
              <a:prstGeom prst="rect">
                <a:avLst/>
              </a:prstGeom>
              <a:solidFill>
                <a:srgbClr val="FFFCCC"/>
              </a:solidFill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i="1" dirty="0">
                    <a:solidFill>
                      <a:schemeClr val="tx1"/>
                    </a:solidFill>
                  </a:rPr>
                  <a:t>Z</a:t>
                </a:r>
                <a:endParaRPr lang="ru-RU" sz="1400" i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5D2C5622-6415-F184-61AE-7113D1816304}"/>
                </a:ext>
              </a:extLst>
            </p:cNvPr>
            <p:cNvGrpSpPr/>
            <p:nvPr/>
          </p:nvGrpSpPr>
          <p:grpSpPr>
            <a:xfrm>
              <a:off x="5876904" y="4236143"/>
              <a:ext cx="1030310" cy="432996"/>
              <a:chOff x="4578171" y="4260850"/>
              <a:chExt cx="1030310" cy="43299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Прямоугольник 8">
                    <a:extLst>
                      <a:ext uri="{FF2B5EF4-FFF2-40B4-BE49-F238E27FC236}">
                        <a16:creationId xmlns:a16="http://schemas.microsoft.com/office/drawing/2014/main" id="{04B19FEA-2674-D33A-E3E9-7D369A366897}"/>
                      </a:ext>
                    </a:extLst>
                  </p:cNvPr>
                  <p:cNvSpPr/>
                  <p:nvPr/>
                </p:nvSpPr>
                <p:spPr>
                  <a:xfrm>
                    <a:off x="4578171" y="4260850"/>
                    <a:ext cx="1030310" cy="4083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a14:m>
                    <a:r>
                      <a:rPr lang="en-US" dirty="0"/>
                      <a:t>-lift</a:t>
                    </a:r>
                    <a:endParaRPr lang="ru-RU" dirty="0"/>
                  </a:p>
                </p:txBody>
              </p:sp>
            </mc:Choice>
            <mc:Fallback xmlns="">
              <p:sp>
                <p:nvSpPr>
                  <p:cNvPr id="9" name="Прямоугольник 8">
                    <a:extLst>
                      <a:ext uri="{FF2B5EF4-FFF2-40B4-BE49-F238E27FC236}">
                        <a16:creationId xmlns:a16="http://schemas.microsoft.com/office/drawing/2014/main" id="{04B19FEA-2674-D33A-E3E9-7D369A36689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8171" y="4260850"/>
                    <a:ext cx="1030310" cy="40836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t="-1493" b="-19403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Прямая соединительная линия 18">
                <a:extLst>
                  <a:ext uri="{FF2B5EF4-FFF2-40B4-BE49-F238E27FC236}">
                    <a16:creationId xmlns:a16="http://schemas.microsoft.com/office/drawing/2014/main" id="{F1030110-FED7-DD13-60AC-B8A2556441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00164" y="4693846"/>
                <a:ext cx="1006886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E8567B6-54D5-C1FE-1466-DC6BEFAA4834}"/>
                    </a:ext>
                  </a:extLst>
                </p:cNvPr>
                <p:cNvSpPr txBox="1"/>
                <p:nvPr/>
              </p:nvSpPr>
              <p:spPr>
                <a:xfrm>
                  <a:off x="2936771" y="5320770"/>
                  <a:ext cx="225337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accent3"/>
                      </a:solidFill>
                    </a:rPr>
                    <a:t>base code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⟦"/>
                            <m:endChr m:val="⟧"/>
                            <m:ctrlPr>
                              <a:rPr lang="ru-RU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oMath>
                    </m:oMathPara>
                  </a14:m>
                  <a:endParaRPr lang="ru-RU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E8567B6-54D5-C1FE-1466-DC6BEFAA48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6771" y="5320770"/>
                  <a:ext cx="2253379" cy="646331"/>
                </a:xfrm>
                <a:prstGeom prst="rect">
                  <a:avLst/>
                </a:prstGeom>
                <a:blipFill>
                  <a:blip r:embed="rId11"/>
                  <a:stretch>
                    <a:fillRect t="-471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9447A9E-0CDF-F65C-5994-72721998E934}"/>
                    </a:ext>
                  </a:extLst>
                </p:cNvPr>
                <p:cNvSpPr txBox="1"/>
                <p:nvPr/>
              </p:nvSpPr>
              <p:spPr>
                <a:xfrm>
                  <a:off x="7124704" y="5293755"/>
                  <a:ext cx="328295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accent3"/>
                      </a:solidFill>
                    </a:rPr>
                    <a:t>lifted code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⟦"/>
                            <m:endChr m:val="⟧"/>
                            <m:ctrlPr>
                              <a:rPr lang="ru-RU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=ℓ</m:t>
                            </m:r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≥ℓ</m:t>
                            </m:r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oMath>
                    </m:oMathPara>
                  </a14:m>
                  <a:endParaRPr lang="ru-RU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9447A9E-0CDF-F65C-5994-72721998E9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4704" y="5293755"/>
                  <a:ext cx="3282950" cy="646331"/>
                </a:xfrm>
                <a:prstGeom prst="rect">
                  <a:avLst/>
                </a:prstGeom>
                <a:blipFill>
                  <a:blip r:embed="rId12"/>
                  <a:stretch>
                    <a:fillRect t="-3774" b="-943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5B13C2F6-01CF-EFF9-85E1-89CA33166B81}"/>
                </a:ext>
              </a:extLst>
            </p:cNvPr>
            <p:cNvGrpSpPr/>
            <p:nvPr/>
          </p:nvGrpSpPr>
          <p:grpSpPr>
            <a:xfrm>
              <a:off x="3149864" y="3868592"/>
              <a:ext cx="1902652" cy="1437425"/>
              <a:chOff x="1789558" y="1603829"/>
              <a:chExt cx="1902652" cy="1437425"/>
            </a:xfrm>
          </p:grpSpPr>
          <p:sp>
            <p:nvSpPr>
              <p:cNvPr id="7" name="Блок-схема: узел 6">
                <a:extLst>
                  <a:ext uri="{FF2B5EF4-FFF2-40B4-BE49-F238E27FC236}">
                    <a16:creationId xmlns:a16="http://schemas.microsoft.com/office/drawing/2014/main" id="{84988EEE-7A5A-0217-26C9-172F34E606E3}"/>
                  </a:ext>
                </a:extLst>
              </p:cNvPr>
              <p:cNvSpPr/>
              <p:nvPr/>
            </p:nvSpPr>
            <p:spPr>
              <a:xfrm rot="20538121">
                <a:off x="2090625" y="2315632"/>
                <a:ext cx="98273" cy="98273"/>
              </a:xfrm>
              <a:prstGeom prst="flowChartConnector">
                <a:avLst/>
              </a:prstGeom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Блок-схема: узел 9">
                <a:extLst>
                  <a:ext uri="{FF2B5EF4-FFF2-40B4-BE49-F238E27FC236}">
                    <a16:creationId xmlns:a16="http://schemas.microsoft.com/office/drawing/2014/main" id="{E6F79762-ACD2-43AE-B95B-532A54640BF3}"/>
                  </a:ext>
                </a:extLst>
              </p:cNvPr>
              <p:cNvSpPr/>
              <p:nvPr/>
            </p:nvSpPr>
            <p:spPr>
              <a:xfrm rot="20538121">
                <a:off x="2390409" y="2317893"/>
                <a:ext cx="98273" cy="98273"/>
              </a:xfrm>
              <a:prstGeom prst="flowChartConnector">
                <a:avLst/>
              </a:prstGeom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Блок-схема: узел 13">
                <a:extLst>
                  <a:ext uri="{FF2B5EF4-FFF2-40B4-BE49-F238E27FC236}">
                    <a16:creationId xmlns:a16="http://schemas.microsoft.com/office/drawing/2014/main" id="{98388202-179A-AA8B-2990-A2B3BC23182F}"/>
                  </a:ext>
                </a:extLst>
              </p:cNvPr>
              <p:cNvSpPr/>
              <p:nvPr/>
            </p:nvSpPr>
            <p:spPr>
              <a:xfrm rot="20538121">
                <a:off x="2715454" y="2316409"/>
                <a:ext cx="98273" cy="98273"/>
              </a:xfrm>
              <a:prstGeom prst="flowChartConnector">
                <a:avLst/>
              </a:prstGeom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Блок-схема: узел 22">
                <a:extLst>
                  <a:ext uri="{FF2B5EF4-FFF2-40B4-BE49-F238E27FC236}">
                    <a16:creationId xmlns:a16="http://schemas.microsoft.com/office/drawing/2014/main" id="{3DD078EB-0273-D657-DA94-47116A8F1586}"/>
                  </a:ext>
                </a:extLst>
              </p:cNvPr>
              <p:cNvSpPr/>
              <p:nvPr/>
            </p:nvSpPr>
            <p:spPr>
              <a:xfrm rot="20538121">
                <a:off x="3289008" y="2328721"/>
                <a:ext cx="98273" cy="98273"/>
              </a:xfrm>
              <a:prstGeom prst="flowChartConnector">
                <a:avLst/>
              </a:prstGeom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Блок-схема: узел 23">
                <a:extLst>
                  <a:ext uri="{FF2B5EF4-FFF2-40B4-BE49-F238E27FC236}">
                    <a16:creationId xmlns:a16="http://schemas.microsoft.com/office/drawing/2014/main" id="{272BDB1B-0ADE-BD4E-D228-2B01975C04C0}"/>
                  </a:ext>
                </a:extLst>
              </p:cNvPr>
              <p:cNvSpPr/>
              <p:nvPr/>
            </p:nvSpPr>
            <p:spPr>
              <a:xfrm rot="20538121">
                <a:off x="3593937" y="2328722"/>
                <a:ext cx="98273" cy="98273"/>
              </a:xfrm>
              <a:prstGeom prst="flowChartConnector">
                <a:avLst/>
              </a:prstGeom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Блок-схема: узел 24">
                <a:extLst>
                  <a:ext uri="{FF2B5EF4-FFF2-40B4-BE49-F238E27FC236}">
                    <a16:creationId xmlns:a16="http://schemas.microsoft.com/office/drawing/2014/main" id="{E2EFDD1C-CA99-E529-DC53-6850C920B3C1}"/>
                  </a:ext>
                </a:extLst>
              </p:cNvPr>
              <p:cNvSpPr/>
              <p:nvPr/>
            </p:nvSpPr>
            <p:spPr>
              <a:xfrm rot="20538121">
                <a:off x="1789558" y="2316409"/>
                <a:ext cx="98273" cy="98273"/>
              </a:xfrm>
              <a:prstGeom prst="flowChartConnector">
                <a:avLst/>
              </a:prstGeom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6" name="Прямая соединительная линия 25">
                <a:extLst>
                  <a:ext uri="{FF2B5EF4-FFF2-40B4-BE49-F238E27FC236}">
                    <a16:creationId xmlns:a16="http://schemas.microsoft.com/office/drawing/2014/main" id="{90AC16D6-9CE3-7736-5675-300CA3D99A2E}"/>
                  </a:ext>
                </a:extLst>
              </p:cNvPr>
              <p:cNvCxnSpPr>
                <a:cxnSpLocks/>
                <a:stCxn id="127" idx="2"/>
                <a:endCxn id="25" idx="7"/>
              </p:cNvCxnSpPr>
              <p:nvPr/>
            </p:nvCxnSpPr>
            <p:spPr>
              <a:xfrm flipH="1">
                <a:off x="1861232" y="1975747"/>
                <a:ext cx="231221" cy="346136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:a16="http://schemas.microsoft.com/office/drawing/2014/main" id="{02AC7A2A-728F-9ED1-1976-7804FDEFA08B}"/>
                  </a:ext>
                </a:extLst>
              </p:cNvPr>
              <p:cNvCxnSpPr>
                <a:cxnSpLocks/>
                <a:stCxn id="128" idx="2"/>
                <a:endCxn id="7" idx="7"/>
              </p:cNvCxnSpPr>
              <p:nvPr/>
            </p:nvCxnSpPr>
            <p:spPr>
              <a:xfrm flipH="1">
                <a:off x="2162299" y="1971380"/>
                <a:ext cx="430989" cy="349726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>
                <a:extLst>
                  <a:ext uri="{FF2B5EF4-FFF2-40B4-BE49-F238E27FC236}">
                    <a16:creationId xmlns:a16="http://schemas.microsoft.com/office/drawing/2014/main" id="{76F79ADA-7BF9-4802-F7C2-4533533C36BE}"/>
                  </a:ext>
                </a:extLst>
              </p:cNvPr>
              <p:cNvCxnSpPr>
                <a:cxnSpLocks/>
                <a:stCxn id="127" idx="2"/>
                <a:endCxn id="7" idx="0"/>
              </p:cNvCxnSpPr>
              <p:nvPr/>
            </p:nvCxnSpPr>
            <p:spPr>
              <a:xfrm>
                <a:off x="2092453" y="1975747"/>
                <a:ext cx="32372" cy="34221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:a16="http://schemas.microsoft.com/office/drawing/2014/main" id="{85EEA52E-2B7F-0ACB-4646-C536E95D72E0}"/>
                  </a:ext>
                </a:extLst>
              </p:cNvPr>
              <p:cNvCxnSpPr>
                <a:cxnSpLocks/>
                <a:stCxn id="128" idx="2"/>
                <a:endCxn id="10" idx="7"/>
              </p:cNvCxnSpPr>
              <p:nvPr/>
            </p:nvCxnSpPr>
            <p:spPr>
              <a:xfrm flipH="1">
                <a:off x="2462083" y="1971380"/>
                <a:ext cx="131205" cy="351987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id="{22B6EE47-245E-C47C-1659-40E0B0364077}"/>
                  </a:ext>
                </a:extLst>
              </p:cNvPr>
              <p:cNvCxnSpPr>
                <a:cxnSpLocks/>
                <a:stCxn id="128" idx="2"/>
                <a:endCxn id="23" idx="1"/>
              </p:cNvCxnSpPr>
              <p:nvPr/>
            </p:nvCxnSpPr>
            <p:spPr>
              <a:xfrm>
                <a:off x="2593288" y="1971380"/>
                <a:ext cx="701194" cy="38394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:a16="http://schemas.microsoft.com/office/drawing/2014/main" id="{55CC4EA9-0969-465F-CE0E-926767CC2086}"/>
                  </a:ext>
                </a:extLst>
              </p:cNvPr>
              <p:cNvCxnSpPr>
                <a:cxnSpLocks/>
                <a:stCxn id="127" idx="2"/>
                <a:endCxn id="14" idx="1"/>
              </p:cNvCxnSpPr>
              <p:nvPr/>
            </p:nvCxnSpPr>
            <p:spPr>
              <a:xfrm>
                <a:off x="2092453" y="1975747"/>
                <a:ext cx="628475" cy="367261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>
                <a:extLst>
                  <a:ext uri="{FF2B5EF4-FFF2-40B4-BE49-F238E27FC236}">
                    <a16:creationId xmlns:a16="http://schemas.microsoft.com/office/drawing/2014/main" id="{21DB9EE5-AFDD-F939-9367-3DDB6170B6B9}"/>
                  </a:ext>
                </a:extLst>
              </p:cNvPr>
              <p:cNvCxnSpPr>
                <a:cxnSpLocks/>
                <a:stCxn id="129" idx="2"/>
                <a:endCxn id="24" idx="0"/>
              </p:cNvCxnSpPr>
              <p:nvPr/>
            </p:nvCxnSpPr>
            <p:spPr>
              <a:xfrm>
                <a:off x="3383700" y="1971380"/>
                <a:ext cx="244437" cy="359667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53C11B68-EC02-1CBD-FF8F-75FDC51E6606}"/>
                  </a:ext>
                </a:extLst>
              </p:cNvPr>
              <p:cNvCxnSpPr>
                <a:cxnSpLocks/>
                <a:stCxn id="129" idx="2"/>
                <a:endCxn id="23" idx="0"/>
              </p:cNvCxnSpPr>
              <p:nvPr/>
            </p:nvCxnSpPr>
            <p:spPr>
              <a:xfrm flipH="1">
                <a:off x="3323208" y="1971380"/>
                <a:ext cx="60492" cy="359666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>
                <a:extLst>
                  <a:ext uri="{FF2B5EF4-FFF2-40B4-BE49-F238E27FC236}">
                    <a16:creationId xmlns:a16="http://schemas.microsoft.com/office/drawing/2014/main" id="{E4F4C836-3BEE-437B-695C-9CA8088665CB}"/>
                  </a:ext>
                </a:extLst>
              </p:cNvPr>
              <p:cNvCxnSpPr>
                <a:cxnSpLocks/>
                <a:stCxn id="129" idx="2"/>
                <a:endCxn id="14" idx="6"/>
              </p:cNvCxnSpPr>
              <p:nvPr/>
            </p:nvCxnSpPr>
            <p:spPr>
              <a:xfrm flipH="1">
                <a:off x="2811402" y="1971380"/>
                <a:ext cx="572298" cy="379229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9DA83162-512E-86BC-3C0C-737B67C6862F}"/>
                  </a:ext>
                </a:extLst>
              </p:cNvPr>
              <p:cNvSpPr txBox="1"/>
              <p:nvPr/>
            </p:nvSpPr>
            <p:spPr>
              <a:xfrm>
                <a:off x="2776414" y="1603829"/>
                <a:ext cx="30792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…</a:t>
                </a:r>
                <a:endParaRPr lang="ru-RU" dirty="0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55530918-CEA5-E129-D3A8-74A4E2C2F7B3}"/>
                  </a:ext>
                </a:extLst>
              </p:cNvPr>
              <p:cNvSpPr txBox="1"/>
              <p:nvPr/>
            </p:nvSpPr>
            <p:spPr>
              <a:xfrm>
                <a:off x="2835658" y="2102854"/>
                <a:ext cx="3079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…</a:t>
                </a:r>
                <a:endParaRPr lang="ru-RU" dirty="0"/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153901DD-D309-94A4-6007-B945FCB36FB9}"/>
                  </a:ext>
                </a:extLst>
              </p:cNvPr>
              <p:cNvSpPr txBox="1"/>
              <p:nvPr/>
            </p:nvSpPr>
            <p:spPr>
              <a:xfrm>
                <a:off x="2776414" y="2671922"/>
                <a:ext cx="30792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…</a:t>
                </a:r>
                <a:endParaRPr lang="ru-RU" dirty="0"/>
              </a:p>
            </p:txBody>
          </p:sp>
          <p:cxnSp>
            <p:nvCxnSpPr>
              <p:cNvPr id="118" name="Прямая соединительная линия 117">
                <a:extLst>
                  <a:ext uri="{FF2B5EF4-FFF2-40B4-BE49-F238E27FC236}">
                    <a16:creationId xmlns:a16="http://schemas.microsoft.com/office/drawing/2014/main" id="{FC835C9D-A085-350B-B8C1-70557B6ADDCC}"/>
                  </a:ext>
                </a:extLst>
              </p:cNvPr>
              <p:cNvCxnSpPr>
                <a:cxnSpLocks/>
                <a:stCxn id="24" idx="3"/>
                <a:endCxn id="132" idx="0"/>
              </p:cNvCxnSpPr>
              <p:nvPr/>
            </p:nvCxnSpPr>
            <p:spPr>
              <a:xfrm flipH="1">
                <a:off x="3383700" y="2421521"/>
                <a:ext cx="236836" cy="388087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Прямая соединительная линия 118">
                <a:extLst>
                  <a:ext uri="{FF2B5EF4-FFF2-40B4-BE49-F238E27FC236}">
                    <a16:creationId xmlns:a16="http://schemas.microsoft.com/office/drawing/2014/main" id="{CE1A0A87-8200-956D-81B7-6085844D8AD1}"/>
                  </a:ext>
                </a:extLst>
              </p:cNvPr>
              <p:cNvCxnSpPr>
                <a:cxnSpLocks/>
                <a:stCxn id="24" idx="2"/>
                <a:endCxn id="131" idx="0"/>
              </p:cNvCxnSpPr>
              <p:nvPr/>
            </p:nvCxnSpPr>
            <p:spPr>
              <a:xfrm flipH="1">
                <a:off x="2593288" y="2392796"/>
                <a:ext cx="1002975" cy="416812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Прямая соединительная линия 119">
                <a:extLst>
                  <a:ext uri="{FF2B5EF4-FFF2-40B4-BE49-F238E27FC236}">
                    <a16:creationId xmlns:a16="http://schemas.microsoft.com/office/drawing/2014/main" id="{E89DA9C0-A176-6D36-4FB0-73D3DFE0DBC6}"/>
                  </a:ext>
                </a:extLst>
              </p:cNvPr>
              <p:cNvCxnSpPr>
                <a:cxnSpLocks/>
                <a:stCxn id="23" idx="4"/>
                <a:endCxn id="132" idx="0"/>
              </p:cNvCxnSpPr>
              <p:nvPr/>
            </p:nvCxnSpPr>
            <p:spPr>
              <a:xfrm>
                <a:off x="3353082" y="2424668"/>
                <a:ext cx="30618" cy="38494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Прямая соединительная линия 120">
                <a:extLst>
                  <a:ext uri="{FF2B5EF4-FFF2-40B4-BE49-F238E27FC236}">
                    <a16:creationId xmlns:a16="http://schemas.microsoft.com/office/drawing/2014/main" id="{E786395C-AFF9-0B2E-82C8-4D36C51601CC}"/>
                  </a:ext>
                </a:extLst>
              </p:cNvPr>
              <p:cNvCxnSpPr>
                <a:cxnSpLocks/>
                <a:stCxn id="10" idx="5"/>
                <a:endCxn id="132" idx="0"/>
              </p:cNvCxnSpPr>
              <p:nvPr/>
            </p:nvCxnSpPr>
            <p:spPr>
              <a:xfrm>
                <a:off x="2483208" y="2389567"/>
                <a:ext cx="900492" cy="420041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>
                <a:extLst>
                  <a:ext uri="{FF2B5EF4-FFF2-40B4-BE49-F238E27FC236}">
                    <a16:creationId xmlns:a16="http://schemas.microsoft.com/office/drawing/2014/main" id="{E952DE1B-80AE-02BF-E66F-CDDC14856D5C}"/>
                  </a:ext>
                </a:extLst>
              </p:cNvPr>
              <p:cNvCxnSpPr>
                <a:cxnSpLocks/>
                <a:stCxn id="25" idx="4"/>
                <a:endCxn id="130" idx="0"/>
              </p:cNvCxnSpPr>
              <p:nvPr/>
            </p:nvCxnSpPr>
            <p:spPr>
              <a:xfrm>
                <a:off x="1853632" y="2412356"/>
                <a:ext cx="238821" cy="401619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Прямая соединительная линия 122">
                <a:extLst>
                  <a:ext uri="{FF2B5EF4-FFF2-40B4-BE49-F238E27FC236}">
                    <a16:creationId xmlns:a16="http://schemas.microsoft.com/office/drawing/2014/main" id="{2F4B2094-219B-D9A4-8178-72A352CE49D6}"/>
                  </a:ext>
                </a:extLst>
              </p:cNvPr>
              <p:cNvCxnSpPr>
                <a:cxnSpLocks/>
                <a:stCxn id="25" idx="4"/>
                <a:endCxn id="131" idx="0"/>
              </p:cNvCxnSpPr>
              <p:nvPr/>
            </p:nvCxnSpPr>
            <p:spPr>
              <a:xfrm>
                <a:off x="1853632" y="2412356"/>
                <a:ext cx="739656" cy="397252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Прямая соединительная линия 123">
                <a:extLst>
                  <a:ext uri="{FF2B5EF4-FFF2-40B4-BE49-F238E27FC236}">
                    <a16:creationId xmlns:a16="http://schemas.microsoft.com/office/drawing/2014/main" id="{6B1233EC-27F9-D407-4C03-743CFA04036E}"/>
                  </a:ext>
                </a:extLst>
              </p:cNvPr>
              <p:cNvCxnSpPr>
                <a:cxnSpLocks/>
                <a:stCxn id="7" idx="3"/>
                <a:endCxn id="130" idx="0"/>
              </p:cNvCxnSpPr>
              <p:nvPr/>
            </p:nvCxnSpPr>
            <p:spPr>
              <a:xfrm flipH="1">
                <a:off x="2092453" y="2408431"/>
                <a:ext cx="24771" cy="405544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Прямая соединительная линия 124">
                <a:extLst>
                  <a:ext uri="{FF2B5EF4-FFF2-40B4-BE49-F238E27FC236}">
                    <a16:creationId xmlns:a16="http://schemas.microsoft.com/office/drawing/2014/main" id="{E1549248-CD64-FB36-57C1-6D201CF36DB3}"/>
                  </a:ext>
                </a:extLst>
              </p:cNvPr>
              <p:cNvCxnSpPr>
                <a:cxnSpLocks/>
                <a:stCxn id="10" idx="3"/>
                <a:endCxn id="130" idx="0"/>
              </p:cNvCxnSpPr>
              <p:nvPr/>
            </p:nvCxnSpPr>
            <p:spPr>
              <a:xfrm flipH="1">
                <a:off x="2092453" y="2410692"/>
                <a:ext cx="324555" cy="403283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Прямая соединительная линия 125">
                <a:extLst>
                  <a:ext uri="{FF2B5EF4-FFF2-40B4-BE49-F238E27FC236}">
                    <a16:creationId xmlns:a16="http://schemas.microsoft.com/office/drawing/2014/main" id="{5B51C900-72B2-3369-892A-B69A10B24B47}"/>
                  </a:ext>
                </a:extLst>
              </p:cNvPr>
              <p:cNvCxnSpPr>
                <a:cxnSpLocks/>
                <a:stCxn id="14" idx="3"/>
                <a:endCxn id="131" idx="0"/>
              </p:cNvCxnSpPr>
              <p:nvPr/>
            </p:nvCxnSpPr>
            <p:spPr>
              <a:xfrm flipH="1">
                <a:off x="2593288" y="2409208"/>
                <a:ext cx="148765" cy="40040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Прямоугольник 126">
                <a:extLst>
                  <a:ext uri="{FF2B5EF4-FFF2-40B4-BE49-F238E27FC236}">
                    <a16:creationId xmlns:a16="http://schemas.microsoft.com/office/drawing/2014/main" id="{34FB171A-BFA7-8314-7C5A-4662332B055A}"/>
                  </a:ext>
                </a:extLst>
              </p:cNvPr>
              <p:cNvSpPr/>
              <p:nvPr/>
            </p:nvSpPr>
            <p:spPr>
              <a:xfrm>
                <a:off x="1985149" y="1764286"/>
                <a:ext cx="214607" cy="211461"/>
              </a:xfrm>
              <a:prstGeom prst="rect">
                <a:avLst/>
              </a:prstGeom>
              <a:solidFill>
                <a:srgbClr val="CCFFCC"/>
              </a:solidFill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i="1" dirty="0">
                    <a:solidFill>
                      <a:schemeClr val="tx1"/>
                    </a:solidFill>
                  </a:rPr>
                  <a:t>X</a:t>
                </a:r>
                <a:endParaRPr lang="ru-RU" sz="14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Прямоугольник 127">
                <a:extLst>
                  <a:ext uri="{FF2B5EF4-FFF2-40B4-BE49-F238E27FC236}">
                    <a16:creationId xmlns:a16="http://schemas.microsoft.com/office/drawing/2014/main" id="{96BBA898-B1FF-F784-F875-1E98AA2544DD}"/>
                  </a:ext>
                </a:extLst>
              </p:cNvPr>
              <p:cNvSpPr/>
              <p:nvPr/>
            </p:nvSpPr>
            <p:spPr>
              <a:xfrm>
                <a:off x="2485984" y="1759919"/>
                <a:ext cx="214607" cy="211461"/>
              </a:xfrm>
              <a:prstGeom prst="rect">
                <a:avLst/>
              </a:prstGeom>
              <a:solidFill>
                <a:srgbClr val="CCFFCC"/>
              </a:solidFill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i="1" dirty="0">
                    <a:solidFill>
                      <a:schemeClr val="tx1"/>
                    </a:solidFill>
                  </a:rPr>
                  <a:t>X</a:t>
                </a:r>
                <a:endParaRPr lang="ru-RU" sz="14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Прямоугольник 128">
                <a:extLst>
                  <a:ext uri="{FF2B5EF4-FFF2-40B4-BE49-F238E27FC236}">
                    <a16:creationId xmlns:a16="http://schemas.microsoft.com/office/drawing/2014/main" id="{734FD82F-D743-A057-68BF-285CA7446CAC}"/>
                  </a:ext>
                </a:extLst>
              </p:cNvPr>
              <p:cNvSpPr/>
              <p:nvPr/>
            </p:nvSpPr>
            <p:spPr>
              <a:xfrm>
                <a:off x="3276396" y="1759919"/>
                <a:ext cx="214607" cy="211461"/>
              </a:xfrm>
              <a:prstGeom prst="rect">
                <a:avLst/>
              </a:prstGeom>
              <a:solidFill>
                <a:srgbClr val="CCFFCC"/>
              </a:solidFill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i="1" dirty="0">
                    <a:solidFill>
                      <a:schemeClr val="tx1"/>
                    </a:solidFill>
                  </a:rPr>
                  <a:t>X</a:t>
                </a:r>
                <a:endParaRPr lang="ru-RU" sz="14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Прямоугольник 129">
                <a:extLst>
                  <a:ext uri="{FF2B5EF4-FFF2-40B4-BE49-F238E27FC236}">
                    <a16:creationId xmlns:a16="http://schemas.microsoft.com/office/drawing/2014/main" id="{B9CA8AAF-9A12-671A-A383-00C6763BF01E}"/>
                  </a:ext>
                </a:extLst>
              </p:cNvPr>
              <p:cNvSpPr/>
              <p:nvPr/>
            </p:nvSpPr>
            <p:spPr>
              <a:xfrm>
                <a:off x="1985149" y="2813975"/>
                <a:ext cx="214607" cy="211461"/>
              </a:xfrm>
              <a:prstGeom prst="rect">
                <a:avLst/>
              </a:prstGeom>
              <a:solidFill>
                <a:srgbClr val="FFFCCC"/>
              </a:solidFill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i="1" dirty="0">
                    <a:solidFill>
                      <a:schemeClr val="tx1"/>
                    </a:solidFill>
                  </a:rPr>
                  <a:t>Z</a:t>
                </a:r>
                <a:endParaRPr lang="ru-RU" sz="14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Прямоугольник 130">
                <a:extLst>
                  <a:ext uri="{FF2B5EF4-FFF2-40B4-BE49-F238E27FC236}">
                    <a16:creationId xmlns:a16="http://schemas.microsoft.com/office/drawing/2014/main" id="{D6596EFE-589F-F7B6-242D-2C5DAE8E237A}"/>
                  </a:ext>
                </a:extLst>
              </p:cNvPr>
              <p:cNvSpPr/>
              <p:nvPr/>
            </p:nvSpPr>
            <p:spPr>
              <a:xfrm>
                <a:off x="2485984" y="2809608"/>
                <a:ext cx="214607" cy="211461"/>
              </a:xfrm>
              <a:prstGeom prst="rect">
                <a:avLst/>
              </a:prstGeom>
              <a:solidFill>
                <a:srgbClr val="FFFCCC"/>
              </a:solidFill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i="1" dirty="0">
                    <a:solidFill>
                      <a:schemeClr val="tx1"/>
                    </a:solidFill>
                  </a:rPr>
                  <a:t>Z</a:t>
                </a:r>
                <a:endParaRPr lang="ru-RU" sz="14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Прямоугольник 131">
                <a:extLst>
                  <a:ext uri="{FF2B5EF4-FFF2-40B4-BE49-F238E27FC236}">
                    <a16:creationId xmlns:a16="http://schemas.microsoft.com/office/drawing/2014/main" id="{81FBF316-B64E-F4C0-FE84-C536241B05F3}"/>
                  </a:ext>
                </a:extLst>
              </p:cNvPr>
              <p:cNvSpPr/>
              <p:nvPr/>
            </p:nvSpPr>
            <p:spPr>
              <a:xfrm>
                <a:off x="3276396" y="2809608"/>
                <a:ext cx="214607" cy="211461"/>
              </a:xfrm>
              <a:prstGeom prst="rect">
                <a:avLst/>
              </a:prstGeom>
              <a:solidFill>
                <a:srgbClr val="FFFCCC"/>
              </a:solidFill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i="1" dirty="0">
                    <a:solidFill>
                      <a:schemeClr val="tx1"/>
                    </a:solidFill>
                  </a:rPr>
                  <a:t>Z</a:t>
                </a:r>
                <a:endParaRPr lang="ru-RU" sz="1400" i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377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AADB6A8-C6E0-425B-B589-3432475AF4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8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7030A0"/>
                </a:solidFill>
              </a:rPr>
              <a:t>Lifted Product Codes</a:t>
            </a:r>
            <a:endParaRPr lang="ru-RU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D8CAB0-BBC6-1552-E11A-B5E2570870AD}"/>
                  </a:ext>
                </a:extLst>
              </p:cNvPr>
              <p:cNvSpPr txBox="1"/>
              <p:nvPr/>
            </p:nvSpPr>
            <p:spPr>
              <a:xfrm>
                <a:off x="647116" y="1053274"/>
                <a:ext cx="9498687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Key idea: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𝔽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US" dirty="0"/>
                  <a:t> (</a:t>
                </a:r>
                <a:r>
                  <a:rPr lang="en-US" b="1" dirty="0"/>
                  <a:t>group algebra</a:t>
                </a:r>
                <a:r>
                  <a:rPr lang="en-US" dirty="0"/>
                  <a:t>). For example,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𝔽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]/(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D8CAB0-BBC6-1552-E11A-B5E257087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16" y="1053274"/>
                <a:ext cx="9498687" cy="379656"/>
              </a:xfrm>
              <a:prstGeom prst="rect">
                <a:avLst/>
              </a:prstGeom>
              <a:blipFill>
                <a:blip r:embed="rId3"/>
                <a:stretch>
                  <a:fillRect l="-513" t="-6452" b="-258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0ED312-8CC5-A6B7-6818-128AEE4D213C}"/>
                  </a:ext>
                </a:extLst>
              </p:cNvPr>
              <p:cNvSpPr txBox="1"/>
              <p:nvPr/>
            </p:nvSpPr>
            <p:spPr>
              <a:xfrm>
                <a:off x="5128683" y="1672607"/>
                <a:ext cx="6140450" cy="14822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Cambria Math" panose="02040503050406030204" pitchFamily="18" charset="0"/>
                  </a:rPr>
                  <a:t>Classical code</a:t>
                </a:r>
                <a:r>
                  <a:rPr lang="en-US" dirty="0">
                    <a:latin typeface="Cambria Math" panose="02040503050406030204" pitchFamily="18" charset="0"/>
                  </a:rPr>
                  <a:t> (block-wise product code):</a:t>
                </a:r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mtClean="0">
                          <a:latin typeface="Cambria Math" panose="02040503050406030204" pitchFamily="18" charset="0"/>
                        </a:rPr>
                        <m:t>𝒜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⊗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ℬ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:=</m:t>
                      </m:r>
                      <m:d>
                        <m:dPr>
                          <m:begChr m:val="{"/>
                          <m:endChr m:val="}"/>
                          <m:sepChr m:val="∣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sup>
                          </m:sSup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𝐴𝑤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smtClean="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{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sup>
                    </m:sSup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∣∀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sz="1800" b="0" i="0" smtClean="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d>
                      <m: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⋅,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d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𝒜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d>
                      <m: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,⋅</m:t>
                        </m:r>
                      </m:e>
                    </m:d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ℬ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0ED312-8CC5-A6B7-6818-128AEE4D2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683" y="1672607"/>
                <a:ext cx="6140450" cy="1482265"/>
              </a:xfrm>
              <a:prstGeom prst="rect">
                <a:avLst/>
              </a:prstGeom>
              <a:blipFill>
                <a:blip r:embed="rId4"/>
                <a:stretch>
                  <a:fillRect l="-794" t="-2459" b="-3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E7CDA40-9287-088D-2D02-44C6B7FCEA16}"/>
              </a:ext>
            </a:extLst>
          </p:cNvPr>
          <p:cNvGrpSpPr/>
          <p:nvPr/>
        </p:nvGrpSpPr>
        <p:grpSpPr>
          <a:xfrm>
            <a:off x="2214572" y="2320493"/>
            <a:ext cx="2150303" cy="2329066"/>
            <a:chOff x="2214572" y="2320493"/>
            <a:chExt cx="2150303" cy="2329066"/>
          </a:xfrm>
        </p:grpSpPr>
        <p:grpSp>
          <p:nvGrpSpPr>
            <p:cNvPr id="779" name="Группа 778">
              <a:extLst>
                <a:ext uri="{FF2B5EF4-FFF2-40B4-BE49-F238E27FC236}">
                  <a16:creationId xmlns:a16="http://schemas.microsoft.com/office/drawing/2014/main" id="{21ED21C6-651B-7873-226B-B190DE581141}"/>
                </a:ext>
              </a:extLst>
            </p:cNvPr>
            <p:cNvGrpSpPr/>
            <p:nvPr/>
          </p:nvGrpSpPr>
          <p:grpSpPr>
            <a:xfrm>
              <a:off x="3198585" y="2320493"/>
              <a:ext cx="1166290" cy="1612175"/>
              <a:chOff x="5203497" y="1621170"/>
              <a:chExt cx="1166290" cy="1612175"/>
            </a:xfrm>
          </p:grpSpPr>
          <p:grpSp>
            <p:nvGrpSpPr>
              <p:cNvPr id="780" name="Группа 779">
                <a:extLst>
                  <a:ext uri="{FF2B5EF4-FFF2-40B4-BE49-F238E27FC236}">
                    <a16:creationId xmlns:a16="http://schemas.microsoft.com/office/drawing/2014/main" id="{AE738791-632E-54EE-04E1-CCEA4AC21BAA}"/>
                  </a:ext>
                </a:extLst>
              </p:cNvPr>
              <p:cNvGrpSpPr/>
              <p:nvPr/>
            </p:nvGrpSpPr>
            <p:grpSpPr>
              <a:xfrm>
                <a:off x="5203497" y="1621170"/>
                <a:ext cx="292793" cy="1609736"/>
                <a:chOff x="3122508" y="1621162"/>
                <a:chExt cx="292793" cy="1609736"/>
              </a:xfrm>
            </p:grpSpPr>
            <p:sp>
              <p:nvSpPr>
                <p:cNvPr id="898" name="Прямоугольник 897">
                  <a:extLst>
                    <a:ext uri="{FF2B5EF4-FFF2-40B4-BE49-F238E27FC236}">
                      <a16:creationId xmlns:a16="http://schemas.microsoft.com/office/drawing/2014/main" id="{475B72A5-F0F3-07AF-252D-A91AE5B2074E}"/>
                    </a:ext>
                  </a:extLst>
                </p:cNvPr>
                <p:cNvSpPr/>
                <p:nvPr/>
              </p:nvSpPr>
              <p:spPr>
                <a:xfrm>
                  <a:off x="3122891" y="2264938"/>
                  <a:ext cx="292410" cy="32198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899" name="Группа 898">
                  <a:extLst>
                    <a:ext uri="{FF2B5EF4-FFF2-40B4-BE49-F238E27FC236}">
                      <a16:creationId xmlns:a16="http://schemas.microsoft.com/office/drawing/2014/main" id="{AFED4CCF-A70C-4643-52CB-98E189C8BAFB}"/>
                    </a:ext>
                  </a:extLst>
                </p:cNvPr>
                <p:cNvGrpSpPr/>
                <p:nvPr/>
              </p:nvGrpSpPr>
              <p:grpSpPr>
                <a:xfrm>
                  <a:off x="3122891" y="2586924"/>
                  <a:ext cx="292410" cy="643974"/>
                  <a:chOff x="1660124" y="2139518"/>
                  <a:chExt cx="213064" cy="426129"/>
                </a:xfrm>
              </p:grpSpPr>
              <p:sp>
                <p:nvSpPr>
                  <p:cNvPr id="934" name="Прямоугольник 933">
                    <a:extLst>
                      <a:ext uri="{FF2B5EF4-FFF2-40B4-BE49-F238E27FC236}">
                        <a16:creationId xmlns:a16="http://schemas.microsoft.com/office/drawing/2014/main" id="{EFF642DF-91C8-D41D-FE6A-B2299A4E6407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35" name="Прямоугольник 934">
                    <a:extLst>
                      <a:ext uri="{FF2B5EF4-FFF2-40B4-BE49-F238E27FC236}">
                        <a16:creationId xmlns:a16="http://schemas.microsoft.com/office/drawing/2014/main" id="{D8B5B703-1AF6-5C8D-A337-45D8CFAD44DD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900" name="Группа 899">
                  <a:extLst>
                    <a:ext uri="{FF2B5EF4-FFF2-40B4-BE49-F238E27FC236}">
                      <a16:creationId xmlns:a16="http://schemas.microsoft.com/office/drawing/2014/main" id="{C6E83370-4D21-8FA7-273C-CF878B4AF131}"/>
                    </a:ext>
                  </a:extLst>
                </p:cNvPr>
                <p:cNvGrpSpPr/>
                <p:nvPr/>
              </p:nvGrpSpPr>
              <p:grpSpPr>
                <a:xfrm>
                  <a:off x="3122891" y="1942952"/>
                  <a:ext cx="292410" cy="321988"/>
                  <a:chOff x="3122891" y="1942952"/>
                  <a:chExt cx="292410" cy="321988"/>
                </a:xfrm>
              </p:grpSpPr>
              <p:sp>
                <p:nvSpPr>
                  <p:cNvPr id="927" name="Прямоугольник 926">
                    <a:extLst>
                      <a:ext uri="{FF2B5EF4-FFF2-40B4-BE49-F238E27FC236}">
                        <a16:creationId xmlns:a16="http://schemas.microsoft.com/office/drawing/2014/main" id="{0547F221-8217-A614-937B-23DC48D1A67D}"/>
                      </a:ext>
                    </a:extLst>
                  </p:cNvPr>
                  <p:cNvSpPr/>
                  <p:nvPr/>
                </p:nvSpPr>
                <p:spPr>
                  <a:xfrm>
                    <a:off x="3122891" y="1942952"/>
                    <a:ext cx="292410" cy="321988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28" name="Блок-схема: узел 927">
                    <a:extLst>
                      <a:ext uri="{FF2B5EF4-FFF2-40B4-BE49-F238E27FC236}">
                        <a16:creationId xmlns:a16="http://schemas.microsoft.com/office/drawing/2014/main" id="{71B586B4-AE91-EE9A-C510-6051A96C56DC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6845" y="2042418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29" name="Блок-схема: узел 928">
                    <a:extLst>
                      <a:ext uri="{FF2B5EF4-FFF2-40B4-BE49-F238E27FC236}">
                        <a16:creationId xmlns:a16="http://schemas.microsoft.com/office/drawing/2014/main" id="{B220C197-6B56-247C-F965-DC55972FD7B6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3112" y="199356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30" name="Блок-схема: узел 929">
                    <a:extLst>
                      <a:ext uri="{FF2B5EF4-FFF2-40B4-BE49-F238E27FC236}">
                        <a16:creationId xmlns:a16="http://schemas.microsoft.com/office/drawing/2014/main" id="{E86CF101-7A2D-9CA8-37EF-02311AF64F5A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462" y="2040165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31" name="Блок-схема: узел 930">
                    <a:extLst>
                      <a:ext uri="{FF2B5EF4-FFF2-40B4-BE49-F238E27FC236}">
                        <a16:creationId xmlns:a16="http://schemas.microsoft.com/office/drawing/2014/main" id="{263C4171-F42A-6847-F729-B179CD41A451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156" y="2132445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32" name="Блок-схема: узел 931">
                    <a:extLst>
                      <a:ext uri="{FF2B5EF4-FFF2-40B4-BE49-F238E27FC236}">
                        <a16:creationId xmlns:a16="http://schemas.microsoft.com/office/drawing/2014/main" id="{AC3A92DD-3301-3011-CAB0-CC82E798C81B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8232" y="217116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33" name="Блок-схема: узел 932">
                    <a:extLst>
                      <a:ext uri="{FF2B5EF4-FFF2-40B4-BE49-F238E27FC236}">
                        <a16:creationId xmlns:a16="http://schemas.microsoft.com/office/drawing/2014/main" id="{8B412FF0-3774-658A-EA21-935529F39EFB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0804" y="2124559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901" name="Блок-схема: узел 900">
                  <a:extLst>
                    <a:ext uri="{FF2B5EF4-FFF2-40B4-BE49-F238E27FC236}">
                      <a16:creationId xmlns:a16="http://schemas.microsoft.com/office/drawing/2014/main" id="{162F5AD3-36A7-1EB0-39C2-862CED61A5DD}"/>
                    </a:ext>
                  </a:extLst>
                </p:cNvPr>
                <p:cNvSpPr/>
                <p:nvPr/>
              </p:nvSpPr>
              <p:spPr>
                <a:xfrm rot="20538121">
                  <a:off x="3176845" y="2359918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02" name="Блок-схема: узел 901">
                  <a:extLst>
                    <a:ext uri="{FF2B5EF4-FFF2-40B4-BE49-F238E27FC236}">
                      <a16:creationId xmlns:a16="http://schemas.microsoft.com/office/drawing/2014/main" id="{69A4D5CA-C00B-700A-9329-A64A109D0D7B}"/>
                    </a:ext>
                  </a:extLst>
                </p:cNvPr>
                <p:cNvSpPr/>
                <p:nvPr/>
              </p:nvSpPr>
              <p:spPr>
                <a:xfrm rot="20538121">
                  <a:off x="3243112" y="231106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03" name="Блок-схема: узел 902">
                  <a:extLst>
                    <a:ext uri="{FF2B5EF4-FFF2-40B4-BE49-F238E27FC236}">
                      <a16:creationId xmlns:a16="http://schemas.microsoft.com/office/drawing/2014/main" id="{6D5358DD-9CF8-A5F4-9CC9-F1FBE0F80E6F}"/>
                    </a:ext>
                  </a:extLst>
                </p:cNvPr>
                <p:cNvSpPr/>
                <p:nvPr/>
              </p:nvSpPr>
              <p:spPr>
                <a:xfrm rot="20538121">
                  <a:off x="3321462" y="2357665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04" name="Блок-схема: узел 903">
                  <a:extLst>
                    <a:ext uri="{FF2B5EF4-FFF2-40B4-BE49-F238E27FC236}">
                      <a16:creationId xmlns:a16="http://schemas.microsoft.com/office/drawing/2014/main" id="{3425DF63-6287-A2FF-CBE2-ABC182AE25DB}"/>
                    </a:ext>
                  </a:extLst>
                </p:cNvPr>
                <p:cNvSpPr/>
                <p:nvPr/>
              </p:nvSpPr>
              <p:spPr>
                <a:xfrm rot="20538121">
                  <a:off x="3321156" y="2449945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05" name="Блок-схема: узел 904">
                  <a:extLst>
                    <a:ext uri="{FF2B5EF4-FFF2-40B4-BE49-F238E27FC236}">
                      <a16:creationId xmlns:a16="http://schemas.microsoft.com/office/drawing/2014/main" id="{CD94CC23-B4F8-9286-C721-4EC7ED64C177}"/>
                    </a:ext>
                  </a:extLst>
                </p:cNvPr>
                <p:cNvSpPr/>
                <p:nvPr/>
              </p:nvSpPr>
              <p:spPr>
                <a:xfrm rot="20538121">
                  <a:off x="3248232" y="2488660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06" name="Блок-схема: узел 905">
                  <a:extLst>
                    <a:ext uri="{FF2B5EF4-FFF2-40B4-BE49-F238E27FC236}">
                      <a16:creationId xmlns:a16="http://schemas.microsoft.com/office/drawing/2014/main" id="{E4987446-24CE-4F2C-1C71-8F70AA3804E5}"/>
                    </a:ext>
                  </a:extLst>
                </p:cNvPr>
                <p:cNvSpPr/>
                <p:nvPr/>
              </p:nvSpPr>
              <p:spPr>
                <a:xfrm rot="20538121">
                  <a:off x="3170804" y="2442059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07" name="Блок-схема: узел 906">
                  <a:extLst>
                    <a:ext uri="{FF2B5EF4-FFF2-40B4-BE49-F238E27FC236}">
                      <a16:creationId xmlns:a16="http://schemas.microsoft.com/office/drawing/2014/main" id="{429B488B-68E1-07A7-383F-3AC1E6FA5A40}"/>
                    </a:ext>
                  </a:extLst>
                </p:cNvPr>
                <p:cNvSpPr/>
                <p:nvPr/>
              </p:nvSpPr>
              <p:spPr>
                <a:xfrm rot="20538121">
                  <a:off x="3176845" y="268059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08" name="Блок-схема: узел 907">
                  <a:extLst>
                    <a:ext uri="{FF2B5EF4-FFF2-40B4-BE49-F238E27FC236}">
                      <a16:creationId xmlns:a16="http://schemas.microsoft.com/office/drawing/2014/main" id="{7CD6B832-A70E-9AC0-E9CE-E909492C4737}"/>
                    </a:ext>
                  </a:extLst>
                </p:cNvPr>
                <p:cNvSpPr/>
                <p:nvPr/>
              </p:nvSpPr>
              <p:spPr>
                <a:xfrm rot="20538121">
                  <a:off x="3243112" y="2631738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09" name="Блок-схема: узел 908">
                  <a:extLst>
                    <a:ext uri="{FF2B5EF4-FFF2-40B4-BE49-F238E27FC236}">
                      <a16:creationId xmlns:a16="http://schemas.microsoft.com/office/drawing/2014/main" id="{20AEE405-9F1B-F21B-BFEB-DBBD7BFC97DC}"/>
                    </a:ext>
                  </a:extLst>
                </p:cNvPr>
                <p:cNvSpPr/>
                <p:nvPr/>
              </p:nvSpPr>
              <p:spPr>
                <a:xfrm rot="20538121">
                  <a:off x="3321462" y="2678340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10" name="Блок-схема: узел 909">
                  <a:extLst>
                    <a:ext uri="{FF2B5EF4-FFF2-40B4-BE49-F238E27FC236}">
                      <a16:creationId xmlns:a16="http://schemas.microsoft.com/office/drawing/2014/main" id="{07A8DBA9-CEE9-0F8E-319E-2928E5B3E952}"/>
                    </a:ext>
                  </a:extLst>
                </p:cNvPr>
                <p:cNvSpPr/>
                <p:nvPr/>
              </p:nvSpPr>
              <p:spPr>
                <a:xfrm rot="20538121">
                  <a:off x="3321156" y="2770620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11" name="Блок-схема: узел 910">
                  <a:extLst>
                    <a:ext uri="{FF2B5EF4-FFF2-40B4-BE49-F238E27FC236}">
                      <a16:creationId xmlns:a16="http://schemas.microsoft.com/office/drawing/2014/main" id="{82018157-F246-83F1-1BC0-FE13E8B26F2B}"/>
                    </a:ext>
                  </a:extLst>
                </p:cNvPr>
                <p:cNvSpPr/>
                <p:nvPr/>
              </p:nvSpPr>
              <p:spPr>
                <a:xfrm rot="20538121">
                  <a:off x="3248232" y="2809335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12" name="Блок-схема: узел 911">
                  <a:extLst>
                    <a:ext uri="{FF2B5EF4-FFF2-40B4-BE49-F238E27FC236}">
                      <a16:creationId xmlns:a16="http://schemas.microsoft.com/office/drawing/2014/main" id="{D07B1023-51E7-1E40-0551-B1F59A4CFE85}"/>
                    </a:ext>
                  </a:extLst>
                </p:cNvPr>
                <p:cNvSpPr/>
                <p:nvPr/>
              </p:nvSpPr>
              <p:spPr>
                <a:xfrm rot="20538121">
                  <a:off x="3170804" y="2762734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13" name="Блок-схема: узел 912">
                  <a:extLst>
                    <a:ext uri="{FF2B5EF4-FFF2-40B4-BE49-F238E27FC236}">
                      <a16:creationId xmlns:a16="http://schemas.microsoft.com/office/drawing/2014/main" id="{9AFD1DAB-DCBD-5CF9-6DCE-BEABFC57BC2E}"/>
                    </a:ext>
                  </a:extLst>
                </p:cNvPr>
                <p:cNvSpPr/>
                <p:nvPr/>
              </p:nvSpPr>
              <p:spPr>
                <a:xfrm rot="20538121">
                  <a:off x="3176845" y="3001268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14" name="Блок-схема: узел 913">
                  <a:extLst>
                    <a:ext uri="{FF2B5EF4-FFF2-40B4-BE49-F238E27FC236}">
                      <a16:creationId xmlns:a16="http://schemas.microsoft.com/office/drawing/2014/main" id="{3C37497C-8061-6B82-DD44-1D9412FC9501}"/>
                    </a:ext>
                  </a:extLst>
                </p:cNvPr>
                <p:cNvSpPr/>
                <p:nvPr/>
              </p:nvSpPr>
              <p:spPr>
                <a:xfrm rot="20538121">
                  <a:off x="3243112" y="295241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15" name="Блок-схема: узел 914">
                  <a:extLst>
                    <a:ext uri="{FF2B5EF4-FFF2-40B4-BE49-F238E27FC236}">
                      <a16:creationId xmlns:a16="http://schemas.microsoft.com/office/drawing/2014/main" id="{942E6885-786C-DE86-C522-45EE9AA85B70}"/>
                    </a:ext>
                  </a:extLst>
                </p:cNvPr>
                <p:cNvSpPr/>
                <p:nvPr/>
              </p:nvSpPr>
              <p:spPr>
                <a:xfrm rot="20538121">
                  <a:off x="3321462" y="2999015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16" name="Блок-схема: узел 915">
                  <a:extLst>
                    <a:ext uri="{FF2B5EF4-FFF2-40B4-BE49-F238E27FC236}">
                      <a16:creationId xmlns:a16="http://schemas.microsoft.com/office/drawing/2014/main" id="{E4880154-BA3E-46A6-FEF4-1970C00C66EF}"/>
                    </a:ext>
                  </a:extLst>
                </p:cNvPr>
                <p:cNvSpPr/>
                <p:nvPr/>
              </p:nvSpPr>
              <p:spPr>
                <a:xfrm rot="20538121">
                  <a:off x="3321156" y="3091295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17" name="Блок-схема: узел 916">
                  <a:extLst>
                    <a:ext uri="{FF2B5EF4-FFF2-40B4-BE49-F238E27FC236}">
                      <a16:creationId xmlns:a16="http://schemas.microsoft.com/office/drawing/2014/main" id="{9A9020D9-F1F0-0BA3-D7B2-00A9DE95517E}"/>
                    </a:ext>
                  </a:extLst>
                </p:cNvPr>
                <p:cNvSpPr/>
                <p:nvPr/>
              </p:nvSpPr>
              <p:spPr>
                <a:xfrm rot="20538121">
                  <a:off x="3248232" y="3130010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18" name="Блок-схема: узел 917">
                  <a:extLst>
                    <a:ext uri="{FF2B5EF4-FFF2-40B4-BE49-F238E27FC236}">
                      <a16:creationId xmlns:a16="http://schemas.microsoft.com/office/drawing/2014/main" id="{6F8219B3-C5E8-8B87-E27F-F376107A1A4D}"/>
                    </a:ext>
                  </a:extLst>
                </p:cNvPr>
                <p:cNvSpPr/>
                <p:nvPr/>
              </p:nvSpPr>
              <p:spPr>
                <a:xfrm rot="20538121">
                  <a:off x="3170804" y="3083409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919" name="Группа 918">
                  <a:extLst>
                    <a:ext uri="{FF2B5EF4-FFF2-40B4-BE49-F238E27FC236}">
                      <a16:creationId xmlns:a16="http://schemas.microsoft.com/office/drawing/2014/main" id="{1DF128B1-C693-E7E4-D749-2220E50502CE}"/>
                    </a:ext>
                  </a:extLst>
                </p:cNvPr>
                <p:cNvGrpSpPr/>
                <p:nvPr/>
              </p:nvGrpSpPr>
              <p:grpSpPr>
                <a:xfrm>
                  <a:off x="3122508" y="1621162"/>
                  <a:ext cx="292410" cy="321988"/>
                  <a:chOff x="3122891" y="1942952"/>
                  <a:chExt cx="292410" cy="321988"/>
                </a:xfrm>
              </p:grpSpPr>
              <p:sp>
                <p:nvSpPr>
                  <p:cNvPr id="920" name="Прямоугольник 919">
                    <a:extLst>
                      <a:ext uri="{FF2B5EF4-FFF2-40B4-BE49-F238E27FC236}">
                        <a16:creationId xmlns:a16="http://schemas.microsoft.com/office/drawing/2014/main" id="{B0D8DC96-16D6-6753-5534-3C451C977645}"/>
                      </a:ext>
                    </a:extLst>
                  </p:cNvPr>
                  <p:cNvSpPr/>
                  <p:nvPr/>
                </p:nvSpPr>
                <p:spPr>
                  <a:xfrm>
                    <a:off x="3122891" y="1942952"/>
                    <a:ext cx="292410" cy="321988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21" name="Блок-схема: узел 920">
                    <a:extLst>
                      <a:ext uri="{FF2B5EF4-FFF2-40B4-BE49-F238E27FC236}">
                        <a16:creationId xmlns:a16="http://schemas.microsoft.com/office/drawing/2014/main" id="{30AA8490-03AD-CC49-348A-577DE958C04D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6845" y="2042418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22" name="Блок-схема: узел 921">
                    <a:extLst>
                      <a:ext uri="{FF2B5EF4-FFF2-40B4-BE49-F238E27FC236}">
                        <a16:creationId xmlns:a16="http://schemas.microsoft.com/office/drawing/2014/main" id="{203A851C-0913-D724-089A-67450EF83493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3112" y="199356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23" name="Блок-схема: узел 922">
                    <a:extLst>
                      <a:ext uri="{FF2B5EF4-FFF2-40B4-BE49-F238E27FC236}">
                        <a16:creationId xmlns:a16="http://schemas.microsoft.com/office/drawing/2014/main" id="{3401FE68-FD85-8F3E-6DAE-EB2FC42AE4C1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462" y="2040165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24" name="Блок-схема: узел 923">
                    <a:extLst>
                      <a:ext uri="{FF2B5EF4-FFF2-40B4-BE49-F238E27FC236}">
                        <a16:creationId xmlns:a16="http://schemas.microsoft.com/office/drawing/2014/main" id="{6593B144-51D4-81E7-7F9C-34560B8D4702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156" y="2132445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25" name="Блок-схема: узел 924">
                    <a:extLst>
                      <a:ext uri="{FF2B5EF4-FFF2-40B4-BE49-F238E27FC236}">
                        <a16:creationId xmlns:a16="http://schemas.microsoft.com/office/drawing/2014/main" id="{D8065599-1027-5975-5B3C-49C99B94541A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8232" y="217116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26" name="Блок-схема: узел 925">
                    <a:extLst>
                      <a:ext uri="{FF2B5EF4-FFF2-40B4-BE49-F238E27FC236}">
                        <a16:creationId xmlns:a16="http://schemas.microsoft.com/office/drawing/2014/main" id="{4C4AB3CC-F5E9-4323-7B1D-59C1536341A6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0804" y="2124559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781" name="Группа 780">
                <a:extLst>
                  <a:ext uri="{FF2B5EF4-FFF2-40B4-BE49-F238E27FC236}">
                    <a16:creationId xmlns:a16="http://schemas.microsoft.com/office/drawing/2014/main" id="{6A6BCAF8-1BAC-252A-0FB3-B2E7667D9E2B}"/>
                  </a:ext>
                </a:extLst>
              </p:cNvPr>
              <p:cNvGrpSpPr/>
              <p:nvPr/>
            </p:nvGrpSpPr>
            <p:grpSpPr>
              <a:xfrm>
                <a:off x="5493761" y="1621633"/>
                <a:ext cx="292793" cy="1609736"/>
                <a:chOff x="3122508" y="1621162"/>
                <a:chExt cx="292793" cy="1609736"/>
              </a:xfrm>
            </p:grpSpPr>
            <p:sp>
              <p:nvSpPr>
                <p:cNvPr id="860" name="Прямоугольник 859">
                  <a:extLst>
                    <a:ext uri="{FF2B5EF4-FFF2-40B4-BE49-F238E27FC236}">
                      <a16:creationId xmlns:a16="http://schemas.microsoft.com/office/drawing/2014/main" id="{917BF22E-56C8-9B66-6EDA-9ED428AAB00B}"/>
                    </a:ext>
                  </a:extLst>
                </p:cNvPr>
                <p:cNvSpPr/>
                <p:nvPr/>
              </p:nvSpPr>
              <p:spPr>
                <a:xfrm>
                  <a:off x="3122891" y="2264938"/>
                  <a:ext cx="292410" cy="32198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861" name="Группа 860">
                  <a:extLst>
                    <a:ext uri="{FF2B5EF4-FFF2-40B4-BE49-F238E27FC236}">
                      <a16:creationId xmlns:a16="http://schemas.microsoft.com/office/drawing/2014/main" id="{C3984DD4-8562-F253-6F44-C13271264986}"/>
                    </a:ext>
                  </a:extLst>
                </p:cNvPr>
                <p:cNvGrpSpPr/>
                <p:nvPr/>
              </p:nvGrpSpPr>
              <p:grpSpPr>
                <a:xfrm>
                  <a:off x="3122891" y="2586924"/>
                  <a:ext cx="292410" cy="643974"/>
                  <a:chOff x="1660124" y="2139518"/>
                  <a:chExt cx="213064" cy="426129"/>
                </a:xfrm>
              </p:grpSpPr>
              <p:sp>
                <p:nvSpPr>
                  <p:cNvPr id="896" name="Прямоугольник 895">
                    <a:extLst>
                      <a:ext uri="{FF2B5EF4-FFF2-40B4-BE49-F238E27FC236}">
                        <a16:creationId xmlns:a16="http://schemas.microsoft.com/office/drawing/2014/main" id="{62BC0FC2-5FD9-F94A-BC55-53F84BE29886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97" name="Прямоугольник 896">
                    <a:extLst>
                      <a:ext uri="{FF2B5EF4-FFF2-40B4-BE49-F238E27FC236}">
                        <a16:creationId xmlns:a16="http://schemas.microsoft.com/office/drawing/2014/main" id="{C77378AC-3FB0-F0FD-1397-964EC322B2D8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862" name="Группа 861">
                  <a:extLst>
                    <a:ext uri="{FF2B5EF4-FFF2-40B4-BE49-F238E27FC236}">
                      <a16:creationId xmlns:a16="http://schemas.microsoft.com/office/drawing/2014/main" id="{8BF41F88-411A-3DE0-5682-7917B44CE992}"/>
                    </a:ext>
                  </a:extLst>
                </p:cNvPr>
                <p:cNvGrpSpPr/>
                <p:nvPr/>
              </p:nvGrpSpPr>
              <p:grpSpPr>
                <a:xfrm>
                  <a:off x="3122891" y="1942952"/>
                  <a:ext cx="292410" cy="321988"/>
                  <a:chOff x="3122891" y="1942952"/>
                  <a:chExt cx="292410" cy="321988"/>
                </a:xfrm>
              </p:grpSpPr>
              <p:sp>
                <p:nvSpPr>
                  <p:cNvPr id="889" name="Прямоугольник 888">
                    <a:extLst>
                      <a:ext uri="{FF2B5EF4-FFF2-40B4-BE49-F238E27FC236}">
                        <a16:creationId xmlns:a16="http://schemas.microsoft.com/office/drawing/2014/main" id="{85B93DC7-634C-4B86-FA55-8251A460DBDC}"/>
                      </a:ext>
                    </a:extLst>
                  </p:cNvPr>
                  <p:cNvSpPr/>
                  <p:nvPr/>
                </p:nvSpPr>
                <p:spPr>
                  <a:xfrm>
                    <a:off x="3122891" y="1942952"/>
                    <a:ext cx="292410" cy="321988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90" name="Блок-схема: узел 889">
                    <a:extLst>
                      <a:ext uri="{FF2B5EF4-FFF2-40B4-BE49-F238E27FC236}">
                        <a16:creationId xmlns:a16="http://schemas.microsoft.com/office/drawing/2014/main" id="{9A60E339-9710-04F4-9B44-50FC9F7BD86E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6845" y="2042418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91" name="Блок-схема: узел 890">
                    <a:extLst>
                      <a:ext uri="{FF2B5EF4-FFF2-40B4-BE49-F238E27FC236}">
                        <a16:creationId xmlns:a16="http://schemas.microsoft.com/office/drawing/2014/main" id="{4F509D16-458C-14F4-F414-61AD4ED72392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3112" y="199356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92" name="Блок-схема: узел 891">
                    <a:extLst>
                      <a:ext uri="{FF2B5EF4-FFF2-40B4-BE49-F238E27FC236}">
                        <a16:creationId xmlns:a16="http://schemas.microsoft.com/office/drawing/2014/main" id="{4069931C-D9B3-F038-AAB4-F333ED8B83AC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462" y="2040165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93" name="Блок-схема: узел 892">
                    <a:extLst>
                      <a:ext uri="{FF2B5EF4-FFF2-40B4-BE49-F238E27FC236}">
                        <a16:creationId xmlns:a16="http://schemas.microsoft.com/office/drawing/2014/main" id="{B4815B9F-3BA0-0BCB-7DE2-044698B827D6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156" y="2132445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94" name="Блок-схема: узел 893">
                    <a:extLst>
                      <a:ext uri="{FF2B5EF4-FFF2-40B4-BE49-F238E27FC236}">
                        <a16:creationId xmlns:a16="http://schemas.microsoft.com/office/drawing/2014/main" id="{37703DFD-F8CF-FB8B-3182-33BAFE18C2D4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8232" y="217116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95" name="Блок-схема: узел 894">
                    <a:extLst>
                      <a:ext uri="{FF2B5EF4-FFF2-40B4-BE49-F238E27FC236}">
                        <a16:creationId xmlns:a16="http://schemas.microsoft.com/office/drawing/2014/main" id="{99B17A72-B70D-F089-0536-F4456B512520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0804" y="2124559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863" name="Блок-схема: узел 862">
                  <a:extLst>
                    <a:ext uri="{FF2B5EF4-FFF2-40B4-BE49-F238E27FC236}">
                      <a16:creationId xmlns:a16="http://schemas.microsoft.com/office/drawing/2014/main" id="{4E33B2F9-503F-0CCB-240E-921D9A2166D7}"/>
                    </a:ext>
                  </a:extLst>
                </p:cNvPr>
                <p:cNvSpPr/>
                <p:nvPr/>
              </p:nvSpPr>
              <p:spPr>
                <a:xfrm rot="20538121">
                  <a:off x="3176845" y="2359918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4" name="Блок-схема: узел 863">
                  <a:extLst>
                    <a:ext uri="{FF2B5EF4-FFF2-40B4-BE49-F238E27FC236}">
                      <a16:creationId xmlns:a16="http://schemas.microsoft.com/office/drawing/2014/main" id="{DB3FE0FD-63C1-220C-58E4-0DAD67D4BE3E}"/>
                    </a:ext>
                  </a:extLst>
                </p:cNvPr>
                <p:cNvSpPr/>
                <p:nvPr/>
              </p:nvSpPr>
              <p:spPr>
                <a:xfrm rot="20538121">
                  <a:off x="3243112" y="231106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5" name="Блок-схема: узел 864">
                  <a:extLst>
                    <a:ext uri="{FF2B5EF4-FFF2-40B4-BE49-F238E27FC236}">
                      <a16:creationId xmlns:a16="http://schemas.microsoft.com/office/drawing/2014/main" id="{2C63EA4A-D7DC-DCCC-B749-98DE669DEE6C}"/>
                    </a:ext>
                  </a:extLst>
                </p:cNvPr>
                <p:cNvSpPr/>
                <p:nvPr/>
              </p:nvSpPr>
              <p:spPr>
                <a:xfrm rot="20538121">
                  <a:off x="3321462" y="2357665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6" name="Блок-схема: узел 865">
                  <a:extLst>
                    <a:ext uri="{FF2B5EF4-FFF2-40B4-BE49-F238E27FC236}">
                      <a16:creationId xmlns:a16="http://schemas.microsoft.com/office/drawing/2014/main" id="{687B544D-E1B4-DFB9-1378-928BE387BE09}"/>
                    </a:ext>
                  </a:extLst>
                </p:cNvPr>
                <p:cNvSpPr/>
                <p:nvPr/>
              </p:nvSpPr>
              <p:spPr>
                <a:xfrm rot="20538121">
                  <a:off x="3321156" y="2449945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7" name="Блок-схема: узел 866">
                  <a:extLst>
                    <a:ext uri="{FF2B5EF4-FFF2-40B4-BE49-F238E27FC236}">
                      <a16:creationId xmlns:a16="http://schemas.microsoft.com/office/drawing/2014/main" id="{7D21397B-0DA8-7DDE-24A3-2E640C77B478}"/>
                    </a:ext>
                  </a:extLst>
                </p:cNvPr>
                <p:cNvSpPr/>
                <p:nvPr/>
              </p:nvSpPr>
              <p:spPr>
                <a:xfrm rot="20538121">
                  <a:off x="3248232" y="2488660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8" name="Блок-схема: узел 867">
                  <a:extLst>
                    <a:ext uri="{FF2B5EF4-FFF2-40B4-BE49-F238E27FC236}">
                      <a16:creationId xmlns:a16="http://schemas.microsoft.com/office/drawing/2014/main" id="{095A824B-9D92-2B8A-1DCF-E479DFE8893F}"/>
                    </a:ext>
                  </a:extLst>
                </p:cNvPr>
                <p:cNvSpPr/>
                <p:nvPr/>
              </p:nvSpPr>
              <p:spPr>
                <a:xfrm rot="20538121">
                  <a:off x="3170804" y="2442059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9" name="Блок-схема: узел 868">
                  <a:extLst>
                    <a:ext uri="{FF2B5EF4-FFF2-40B4-BE49-F238E27FC236}">
                      <a16:creationId xmlns:a16="http://schemas.microsoft.com/office/drawing/2014/main" id="{0779AAB1-E8ED-8217-B896-6D76E69D87AE}"/>
                    </a:ext>
                  </a:extLst>
                </p:cNvPr>
                <p:cNvSpPr/>
                <p:nvPr/>
              </p:nvSpPr>
              <p:spPr>
                <a:xfrm rot="20538121">
                  <a:off x="3176845" y="268059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0" name="Блок-схема: узел 869">
                  <a:extLst>
                    <a:ext uri="{FF2B5EF4-FFF2-40B4-BE49-F238E27FC236}">
                      <a16:creationId xmlns:a16="http://schemas.microsoft.com/office/drawing/2014/main" id="{B8A5DCAC-F5C8-F65D-CFF4-0D990673088D}"/>
                    </a:ext>
                  </a:extLst>
                </p:cNvPr>
                <p:cNvSpPr/>
                <p:nvPr/>
              </p:nvSpPr>
              <p:spPr>
                <a:xfrm rot="20538121">
                  <a:off x="3243112" y="2631738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1" name="Блок-схема: узел 870">
                  <a:extLst>
                    <a:ext uri="{FF2B5EF4-FFF2-40B4-BE49-F238E27FC236}">
                      <a16:creationId xmlns:a16="http://schemas.microsoft.com/office/drawing/2014/main" id="{2A739820-F953-2FF4-70C8-C97693EDDD85}"/>
                    </a:ext>
                  </a:extLst>
                </p:cNvPr>
                <p:cNvSpPr/>
                <p:nvPr/>
              </p:nvSpPr>
              <p:spPr>
                <a:xfrm rot="20538121">
                  <a:off x="3321462" y="2678340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2" name="Блок-схема: узел 871">
                  <a:extLst>
                    <a:ext uri="{FF2B5EF4-FFF2-40B4-BE49-F238E27FC236}">
                      <a16:creationId xmlns:a16="http://schemas.microsoft.com/office/drawing/2014/main" id="{2DF74AD2-94CE-4E7B-EFB4-C96D7BD958E1}"/>
                    </a:ext>
                  </a:extLst>
                </p:cNvPr>
                <p:cNvSpPr/>
                <p:nvPr/>
              </p:nvSpPr>
              <p:spPr>
                <a:xfrm rot="20538121">
                  <a:off x="3321156" y="2770620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3" name="Блок-схема: узел 872">
                  <a:extLst>
                    <a:ext uri="{FF2B5EF4-FFF2-40B4-BE49-F238E27FC236}">
                      <a16:creationId xmlns:a16="http://schemas.microsoft.com/office/drawing/2014/main" id="{6A035559-88A4-A833-C3B2-E1B062A6287E}"/>
                    </a:ext>
                  </a:extLst>
                </p:cNvPr>
                <p:cNvSpPr/>
                <p:nvPr/>
              </p:nvSpPr>
              <p:spPr>
                <a:xfrm rot="20538121">
                  <a:off x="3248232" y="2809335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4" name="Блок-схема: узел 873">
                  <a:extLst>
                    <a:ext uri="{FF2B5EF4-FFF2-40B4-BE49-F238E27FC236}">
                      <a16:creationId xmlns:a16="http://schemas.microsoft.com/office/drawing/2014/main" id="{A122EF54-9EC1-47FA-D8C8-55B4D9910BF6}"/>
                    </a:ext>
                  </a:extLst>
                </p:cNvPr>
                <p:cNvSpPr/>
                <p:nvPr/>
              </p:nvSpPr>
              <p:spPr>
                <a:xfrm rot="20538121">
                  <a:off x="3170804" y="2762734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5" name="Блок-схема: узел 874">
                  <a:extLst>
                    <a:ext uri="{FF2B5EF4-FFF2-40B4-BE49-F238E27FC236}">
                      <a16:creationId xmlns:a16="http://schemas.microsoft.com/office/drawing/2014/main" id="{4426106D-E533-6961-F0EE-261849EA0423}"/>
                    </a:ext>
                  </a:extLst>
                </p:cNvPr>
                <p:cNvSpPr/>
                <p:nvPr/>
              </p:nvSpPr>
              <p:spPr>
                <a:xfrm rot="20538121">
                  <a:off x="3176845" y="3001268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6" name="Блок-схема: узел 875">
                  <a:extLst>
                    <a:ext uri="{FF2B5EF4-FFF2-40B4-BE49-F238E27FC236}">
                      <a16:creationId xmlns:a16="http://schemas.microsoft.com/office/drawing/2014/main" id="{2B49F2F3-4A10-28FB-BC07-B0A8BEFF765E}"/>
                    </a:ext>
                  </a:extLst>
                </p:cNvPr>
                <p:cNvSpPr/>
                <p:nvPr/>
              </p:nvSpPr>
              <p:spPr>
                <a:xfrm rot="20538121">
                  <a:off x="3243112" y="295241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7" name="Блок-схема: узел 876">
                  <a:extLst>
                    <a:ext uri="{FF2B5EF4-FFF2-40B4-BE49-F238E27FC236}">
                      <a16:creationId xmlns:a16="http://schemas.microsoft.com/office/drawing/2014/main" id="{2B551989-9521-92F3-A5BD-8842B298934C}"/>
                    </a:ext>
                  </a:extLst>
                </p:cNvPr>
                <p:cNvSpPr/>
                <p:nvPr/>
              </p:nvSpPr>
              <p:spPr>
                <a:xfrm rot="20538121">
                  <a:off x="3321462" y="2999015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8" name="Блок-схема: узел 877">
                  <a:extLst>
                    <a:ext uri="{FF2B5EF4-FFF2-40B4-BE49-F238E27FC236}">
                      <a16:creationId xmlns:a16="http://schemas.microsoft.com/office/drawing/2014/main" id="{3B608FA5-8266-02B7-E735-F62DC03A54A1}"/>
                    </a:ext>
                  </a:extLst>
                </p:cNvPr>
                <p:cNvSpPr/>
                <p:nvPr/>
              </p:nvSpPr>
              <p:spPr>
                <a:xfrm rot="20538121">
                  <a:off x="3321156" y="3091295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9" name="Блок-схема: узел 878">
                  <a:extLst>
                    <a:ext uri="{FF2B5EF4-FFF2-40B4-BE49-F238E27FC236}">
                      <a16:creationId xmlns:a16="http://schemas.microsoft.com/office/drawing/2014/main" id="{C249CC20-F1A9-B5FC-BD97-2D7291E5DC39}"/>
                    </a:ext>
                  </a:extLst>
                </p:cNvPr>
                <p:cNvSpPr/>
                <p:nvPr/>
              </p:nvSpPr>
              <p:spPr>
                <a:xfrm rot="20538121">
                  <a:off x="3248232" y="3130010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0" name="Блок-схема: узел 879">
                  <a:extLst>
                    <a:ext uri="{FF2B5EF4-FFF2-40B4-BE49-F238E27FC236}">
                      <a16:creationId xmlns:a16="http://schemas.microsoft.com/office/drawing/2014/main" id="{DBB33D43-59E0-D2A5-5348-F1D71A686D60}"/>
                    </a:ext>
                  </a:extLst>
                </p:cNvPr>
                <p:cNvSpPr/>
                <p:nvPr/>
              </p:nvSpPr>
              <p:spPr>
                <a:xfrm rot="20538121">
                  <a:off x="3170804" y="3083409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881" name="Группа 880">
                  <a:extLst>
                    <a:ext uri="{FF2B5EF4-FFF2-40B4-BE49-F238E27FC236}">
                      <a16:creationId xmlns:a16="http://schemas.microsoft.com/office/drawing/2014/main" id="{423D3632-6E04-8F7F-53DE-E910445905F9}"/>
                    </a:ext>
                  </a:extLst>
                </p:cNvPr>
                <p:cNvGrpSpPr/>
                <p:nvPr/>
              </p:nvGrpSpPr>
              <p:grpSpPr>
                <a:xfrm>
                  <a:off x="3122508" y="1621162"/>
                  <a:ext cx="292410" cy="321988"/>
                  <a:chOff x="3122891" y="1942952"/>
                  <a:chExt cx="292410" cy="321988"/>
                </a:xfrm>
              </p:grpSpPr>
              <p:sp>
                <p:nvSpPr>
                  <p:cNvPr id="882" name="Прямоугольник 881">
                    <a:extLst>
                      <a:ext uri="{FF2B5EF4-FFF2-40B4-BE49-F238E27FC236}">
                        <a16:creationId xmlns:a16="http://schemas.microsoft.com/office/drawing/2014/main" id="{A752AB69-A9E4-45DC-3A16-85736391C45A}"/>
                      </a:ext>
                    </a:extLst>
                  </p:cNvPr>
                  <p:cNvSpPr/>
                  <p:nvPr/>
                </p:nvSpPr>
                <p:spPr>
                  <a:xfrm>
                    <a:off x="3122891" y="1942952"/>
                    <a:ext cx="292410" cy="321988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83" name="Блок-схема: узел 882">
                    <a:extLst>
                      <a:ext uri="{FF2B5EF4-FFF2-40B4-BE49-F238E27FC236}">
                        <a16:creationId xmlns:a16="http://schemas.microsoft.com/office/drawing/2014/main" id="{AB1FC18B-F8A0-0327-D159-000373C23495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6845" y="2042418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84" name="Блок-схема: узел 883">
                    <a:extLst>
                      <a:ext uri="{FF2B5EF4-FFF2-40B4-BE49-F238E27FC236}">
                        <a16:creationId xmlns:a16="http://schemas.microsoft.com/office/drawing/2014/main" id="{1C2CEE32-20FE-2212-71A8-C6AEC54C2FA9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3112" y="199356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85" name="Блок-схема: узел 884">
                    <a:extLst>
                      <a:ext uri="{FF2B5EF4-FFF2-40B4-BE49-F238E27FC236}">
                        <a16:creationId xmlns:a16="http://schemas.microsoft.com/office/drawing/2014/main" id="{1F40F573-14E0-162A-A054-EF4CFDD61866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462" y="2040165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86" name="Блок-схема: узел 885">
                    <a:extLst>
                      <a:ext uri="{FF2B5EF4-FFF2-40B4-BE49-F238E27FC236}">
                        <a16:creationId xmlns:a16="http://schemas.microsoft.com/office/drawing/2014/main" id="{4B7D1F89-A952-8BB8-0C1A-EC418C934307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156" y="2132445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87" name="Блок-схема: узел 886">
                    <a:extLst>
                      <a:ext uri="{FF2B5EF4-FFF2-40B4-BE49-F238E27FC236}">
                        <a16:creationId xmlns:a16="http://schemas.microsoft.com/office/drawing/2014/main" id="{958BCD98-CD2F-DC0B-57C2-80E81D8F1821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8232" y="217116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88" name="Блок-схема: узел 887">
                    <a:extLst>
                      <a:ext uri="{FF2B5EF4-FFF2-40B4-BE49-F238E27FC236}">
                        <a16:creationId xmlns:a16="http://schemas.microsoft.com/office/drawing/2014/main" id="{B26F856D-FF11-C06D-BE0C-3DA7243A35A3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0804" y="2124559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782" name="Группа 781">
                <a:extLst>
                  <a:ext uri="{FF2B5EF4-FFF2-40B4-BE49-F238E27FC236}">
                    <a16:creationId xmlns:a16="http://schemas.microsoft.com/office/drawing/2014/main" id="{2E883105-7445-F34A-0167-C95458CDCD03}"/>
                  </a:ext>
                </a:extLst>
              </p:cNvPr>
              <p:cNvGrpSpPr/>
              <p:nvPr/>
            </p:nvGrpSpPr>
            <p:grpSpPr>
              <a:xfrm>
                <a:off x="5786730" y="1623146"/>
                <a:ext cx="292793" cy="1609736"/>
                <a:chOff x="3122508" y="1621162"/>
                <a:chExt cx="292793" cy="1609736"/>
              </a:xfrm>
            </p:grpSpPr>
            <p:sp>
              <p:nvSpPr>
                <p:cNvPr id="822" name="Прямоугольник 821">
                  <a:extLst>
                    <a:ext uri="{FF2B5EF4-FFF2-40B4-BE49-F238E27FC236}">
                      <a16:creationId xmlns:a16="http://schemas.microsoft.com/office/drawing/2014/main" id="{F5438A17-669C-B128-85E3-E9BEA508CE6F}"/>
                    </a:ext>
                  </a:extLst>
                </p:cNvPr>
                <p:cNvSpPr/>
                <p:nvPr/>
              </p:nvSpPr>
              <p:spPr>
                <a:xfrm>
                  <a:off x="3122891" y="2264938"/>
                  <a:ext cx="292410" cy="32198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823" name="Группа 822">
                  <a:extLst>
                    <a:ext uri="{FF2B5EF4-FFF2-40B4-BE49-F238E27FC236}">
                      <a16:creationId xmlns:a16="http://schemas.microsoft.com/office/drawing/2014/main" id="{085B7568-6E27-AC19-56E3-24A6198CFC45}"/>
                    </a:ext>
                  </a:extLst>
                </p:cNvPr>
                <p:cNvGrpSpPr/>
                <p:nvPr/>
              </p:nvGrpSpPr>
              <p:grpSpPr>
                <a:xfrm>
                  <a:off x="3122891" y="2586924"/>
                  <a:ext cx="292410" cy="643974"/>
                  <a:chOff x="1660124" y="2139518"/>
                  <a:chExt cx="213064" cy="426129"/>
                </a:xfrm>
              </p:grpSpPr>
              <p:sp>
                <p:nvSpPr>
                  <p:cNvPr id="858" name="Прямоугольник 857">
                    <a:extLst>
                      <a:ext uri="{FF2B5EF4-FFF2-40B4-BE49-F238E27FC236}">
                        <a16:creationId xmlns:a16="http://schemas.microsoft.com/office/drawing/2014/main" id="{3091CFDD-10DB-A394-D851-7BBC80C3D235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59" name="Прямоугольник 858">
                    <a:extLst>
                      <a:ext uri="{FF2B5EF4-FFF2-40B4-BE49-F238E27FC236}">
                        <a16:creationId xmlns:a16="http://schemas.microsoft.com/office/drawing/2014/main" id="{2E286526-2592-902E-D227-9CE55F2A7FCC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824" name="Группа 823">
                  <a:extLst>
                    <a:ext uri="{FF2B5EF4-FFF2-40B4-BE49-F238E27FC236}">
                      <a16:creationId xmlns:a16="http://schemas.microsoft.com/office/drawing/2014/main" id="{456D80B4-EF6E-56A8-0789-7B8200D4025E}"/>
                    </a:ext>
                  </a:extLst>
                </p:cNvPr>
                <p:cNvGrpSpPr/>
                <p:nvPr/>
              </p:nvGrpSpPr>
              <p:grpSpPr>
                <a:xfrm>
                  <a:off x="3122891" y="1942952"/>
                  <a:ext cx="292410" cy="321988"/>
                  <a:chOff x="3122891" y="1942952"/>
                  <a:chExt cx="292410" cy="321988"/>
                </a:xfrm>
              </p:grpSpPr>
              <p:sp>
                <p:nvSpPr>
                  <p:cNvPr id="851" name="Прямоугольник 850">
                    <a:extLst>
                      <a:ext uri="{FF2B5EF4-FFF2-40B4-BE49-F238E27FC236}">
                        <a16:creationId xmlns:a16="http://schemas.microsoft.com/office/drawing/2014/main" id="{6FCC4882-7465-8ED9-6C3E-D179EBC7D0C0}"/>
                      </a:ext>
                    </a:extLst>
                  </p:cNvPr>
                  <p:cNvSpPr/>
                  <p:nvPr/>
                </p:nvSpPr>
                <p:spPr>
                  <a:xfrm>
                    <a:off x="3122891" y="1942952"/>
                    <a:ext cx="292410" cy="321988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52" name="Блок-схема: узел 851">
                    <a:extLst>
                      <a:ext uri="{FF2B5EF4-FFF2-40B4-BE49-F238E27FC236}">
                        <a16:creationId xmlns:a16="http://schemas.microsoft.com/office/drawing/2014/main" id="{2F749246-5D1F-E3DD-714F-18536C8CCCDE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6845" y="2042418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53" name="Блок-схема: узел 852">
                    <a:extLst>
                      <a:ext uri="{FF2B5EF4-FFF2-40B4-BE49-F238E27FC236}">
                        <a16:creationId xmlns:a16="http://schemas.microsoft.com/office/drawing/2014/main" id="{8F1262F6-A7B3-B902-C741-FFCBE46814F0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3112" y="199356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54" name="Блок-схема: узел 853">
                    <a:extLst>
                      <a:ext uri="{FF2B5EF4-FFF2-40B4-BE49-F238E27FC236}">
                        <a16:creationId xmlns:a16="http://schemas.microsoft.com/office/drawing/2014/main" id="{2315D027-81ED-9901-DE21-579E87C52477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462" y="2040165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55" name="Блок-схема: узел 854">
                    <a:extLst>
                      <a:ext uri="{FF2B5EF4-FFF2-40B4-BE49-F238E27FC236}">
                        <a16:creationId xmlns:a16="http://schemas.microsoft.com/office/drawing/2014/main" id="{C5C61071-892F-234B-6339-8140607978C0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156" y="2132445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56" name="Блок-схема: узел 855">
                    <a:extLst>
                      <a:ext uri="{FF2B5EF4-FFF2-40B4-BE49-F238E27FC236}">
                        <a16:creationId xmlns:a16="http://schemas.microsoft.com/office/drawing/2014/main" id="{59EB2596-741B-5B8E-A36C-350A68E95D4D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8232" y="217116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57" name="Блок-схема: узел 856">
                    <a:extLst>
                      <a:ext uri="{FF2B5EF4-FFF2-40B4-BE49-F238E27FC236}">
                        <a16:creationId xmlns:a16="http://schemas.microsoft.com/office/drawing/2014/main" id="{1B8DE650-2A29-9CE0-128A-781B4A368B4D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0804" y="2124559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825" name="Блок-схема: узел 824">
                  <a:extLst>
                    <a:ext uri="{FF2B5EF4-FFF2-40B4-BE49-F238E27FC236}">
                      <a16:creationId xmlns:a16="http://schemas.microsoft.com/office/drawing/2014/main" id="{54FBFBEB-7F29-DD99-96FE-9F352AEAB2D8}"/>
                    </a:ext>
                  </a:extLst>
                </p:cNvPr>
                <p:cNvSpPr/>
                <p:nvPr/>
              </p:nvSpPr>
              <p:spPr>
                <a:xfrm rot="20538121">
                  <a:off x="3176845" y="2359918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6" name="Блок-схема: узел 825">
                  <a:extLst>
                    <a:ext uri="{FF2B5EF4-FFF2-40B4-BE49-F238E27FC236}">
                      <a16:creationId xmlns:a16="http://schemas.microsoft.com/office/drawing/2014/main" id="{8E9A0661-D21A-08A9-EF78-61F028D9D057}"/>
                    </a:ext>
                  </a:extLst>
                </p:cNvPr>
                <p:cNvSpPr/>
                <p:nvPr/>
              </p:nvSpPr>
              <p:spPr>
                <a:xfrm rot="20538121">
                  <a:off x="3243112" y="231106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7" name="Блок-схема: узел 826">
                  <a:extLst>
                    <a:ext uri="{FF2B5EF4-FFF2-40B4-BE49-F238E27FC236}">
                      <a16:creationId xmlns:a16="http://schemas.microsoft.com/office/drawing/2014/main" id="{7E5F7C1C-F466-36F0-9B03-E4B07CBCC698}"/>
                    </a:ext>
                  </a:extLst>
                </p:cNvPr>
                <p:cNvSpPr/>
                <p:nvPr/>
              </p:nvSpPr>
              <p:spPr>
                <a:xfrm rot="20538121">
                  <a:off x="3321462" y="2357665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8" name="Блок-схема: узел 827">
                  <a:extLst>
                    <a:ext uri="{FF2B5EF4-FFF2-40B4-BE49-F238E27FC236}">
                      <a16:creationId xmlns:a16="http://schemas.microsoft.com/office/drawing/2014/main" id="{6990EE65-BE40-6761-92C9-09FE1369F59C}"/>
                    </a:ext>
                  </a:extLst>
                </p:cNvPr>
                <p:cNvSpPr/>
                <p:nvPr/>
              </p:nvSpPr>
              <p:spPr>
                <a:xfrm rot="20538121">
                  <a:off x="3321156" y="2449945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9" name="Блок-схема: узел 828">
                  <a:extLst>
                    <a:ext uri="{FF2B5EF4-FFF2-40B4-BE49-F238E27FC236}">
                      <a16:creationId xmlns:a16="http://schemas.microsoft.com/office/drawing/2014/main" id="{0B9B7324-4130-23DA-0AAF-274E5177E7D7}"/>
                    </a:ext>
                  </a:extLst>
                </p:cNvPr>
                <p:cNvSpPr/>
                <p:nvPr/>
              </p:nvSpPr>
              <p:spPr>
                <a:xfrm rot="20538121">
                  <a:off x="3248232" y="2488660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0" name="Блок-схема: узел 829">
                  <a:extLst>
                    <a:ext uri="{FF2B5EF4-FFF2-40B4-BE49-F238E27FC236}">
                      <a16:creationId xmlns:a16="http://schemas.microsoft.com/office/drawing/2014/main" id="{A9BFAFC1-E52A-67F6-088A-CF52BB574156}"/>
                    </a:ext>
                  </a:extLst>
                </p:cNvPr>
                <p:cNvSpPr/>
                <p:nvPr/>
              </p:nvSpPr>
              <p:spPr>
                <a:xfrm rot="20538121">
                  <a:off x="3170804" y="2442059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1" name="Блок-схема: узел 830">
                  <a:extLst>
                    <a:ext uri="{FF2B5EF4-FFF2-40B4-BE49-F238E27FC236}">
                      <a16:creationId xmlns:a16="http://schemas.microsoft.com/office/drawing/2014/main" id="{9C6421E6-5188-ECAA-FB84-E18A85D871C4}"/>
                    </a:ext>
                  </a:extLst>
                </p:cNvPr>
                <p:cNvSpPr/>
                <p:nvPr/>
              </p:nvSpPr>
              <p:spPr>
                <a:xfrm rot="20538121">
                  <a:off x="3176845" y="268059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2" name="Блок-схема: узел 831">
                  <a:extLst>
                    <a:ext uri="{FF2B5EF4-FFF2-40B4-BE49-F238E27FC236}">
                      <a16:creationId xmlns:a16="http://schemas.microsoft.com/office/drawing/2014/main" id="{F78D429B-406E-7118-6E54-684C56680EA3}"/>
                    </a:ext>
                  </a:extLst>
                </p:cNvPr>
                <p:cNvSpPr/>
                <p:nvPr/>
              </p:nvSpPr>
              <p:spPr>
                <a:xfrm rot="20538121">
                  <a:off x="3243112" y="2631738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3" name="Блок-схема: узел 832">
                  <a:extLst>
                    <a:ext uri="{FF2B5EF4-FFF2-40B4-BE49-F238E27FC236}">
                      <a16:creationId xmlns:a16="http://schemas.microsoft.com/office/drawing/2014/main" id="{B77F7D26-4E1D-63F4-C07E-04CD7385791E}"/>
                    </a:ext>
                  </a:extLst>
                </p:cNvPr>
                <p:cNvSpPr/>
                <p:nvPr/>
              </p:nvSpPr>
              <p:spPr>
                <a:xfrm rot="20538121">
                  <a:off x="3321462" y="2678340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4" name="Блок-схема: узел 833">
                  <a:extLst>
                    <a:ext uri="{FF2B5EF4-FFF2-40B4-BE49-F238E27FC236}">
                      <a16:creationId xmlns:a16="http://schemas.microsoft.com/office/drawing/2014/main" id="{DE557EEC-1096-9B4F-A75A-8B6FD26E83EF}"/>
                    </a:ext>
                  </a:extLst>
                </p:cNvPr>
                <p:cNvSpPr/>
                <p:nvPr/>
              </p:nvSpPr>
              <p:spPr>
                <a:xfrm rot="20538121">
                  <a:off x="3321156" y="2770620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5" name="Блок-схема: узел 834">
                  <a:extLst>
                    <a:ext uri="{FF2B5EF4-FFF2-40B4-BE49-F238E27FC236}">
                      <a16:creationId xmlns:a16="http://schemas.microsoft.com/office/drawing/2014/main" id="{A4FDFDAB-F927-FEEF-C323-1C8803ACCC1F}"/>
                    </a:ext>
                  </a:extLst>
                </p:cNvPr>
                <p:cNvSpPr/>
                <p:nvPr/>
              </p:nvSpPr>
              <p:spPr>
                <a:xfrm rot="20538121">
                  <a:off x="3248232" y="2809335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6" name="Блок-схема: узел 835">
                  <a:extLst>
                    <a:ext uri="{FF2B5EF4-FFF2-40B4-BE49-F238E27FC236}">
                      <a16:creationId xmlns:a16="http://schemas.microsoft.com/office/drawing/2014/main" id="{CF176E29-4A28-5562-C459-8DDF64D06406}"/>
                    </a:ext>
                  </a:extLst>
                </p:cNvPr>
                <p:cNvSpPr/>
                <p:nvPr/>
              </p:nvSpPr>
              <p:spPr>
                <a:xfrm rot="20538121">
                  <a:off x="3170804" y="2762734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7" name="Блок-схема: узел 836">
                  <a:extLst>
                    <a:ext uri="{FF2B5EF4-FFF2-40B4-BE49-F238E27FC236}">
                      <a16:creationId xmlns:a16="http://schemas.microsoft.com/office/drawing/2014/main" id="{9A8FAF03-8D39-4457-5B7E-9B36CEB66E3D}"/>
                    </a:ext>
                  </a:extLst>
                </p:cNvPr>
                <p:cNvSpPr/>
                <p:nvPr/>
              </p:nvSpPr>
              <p:spPr>
                <a:xfrm rot="20538121">
                  <a:off x="3176845" y="3001268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8" name="Блок-схема: узел 837">
                  <a:extLst>
                    <a:ext uri="{FF2B5EF4-FFF2-40B4-BE49-F238E27FC236}">
                      <a16:creationId xmlns:a16="http://schemas.microsoft.com/office/drawing/2014/main" id="{09452903-EFB1-BA91-E690-F2C101B27ED7}"/>
                    </a:ext>
                  </a:extLst>
                </p:cNvPr>
                <p:cNvSpPr/>
                <p:nvPr/>
              </p:nvSpPr>
              <p:spPr>
                <a:xfrm rot="20538121">
                  <a:off x="3243112" y="295241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9" name="Блок-схема: узел 838">
                  <a:extLst>
                    <a:ext uri="{FF2B5EF4-FFF2-40B4-BE49-F238E27FC236}">
                      <a16:creationId xmlns:a16="http://schemas.microsoft.com/office/drawing/2014/main" id="{DC1C1F6C-8703-F235-E17E-9A41C8FDF85F}"/>
                    </a:ext>
                  </a:extLst>
                </p:cNvPr>
                <p:cNvSpPr/>
                <p:nvPr/>
              </p:nvSpPr>
              <p:spPr>
                <a:xfrm rot="20538121">
                  <a:off x="3321462" y="2999015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0" name="Блок-схема: узел 839">
                  <a:extLst>
                    <a:ext uri="{FF2B5EF4-FFF2-40B4-BE49-F238E27FC236}">
                      <a16:creationId xmlns:a16="http://schemas.microsoft.com/office/drawing/2014/main" id="{8099CDFF-B761-F317-020C-56C4FA254C8E}"/>
                    </a:ext>
                  </a:extLst>
                </p:cNvPr>
                <p:cNvSpPr/>
                <p:nvPr/>
              </p:nvSpPr>
              <p:spPr>
                <a:xfrm rot="20538121">
                  <a:off x="3321156" y="3091295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1" name="Блок-схема: узел 840">
                  <a:extLst>
                    <a:ext uri="{FF2B5EF4-FFF2-40B4-BE49-F238E27FC236}">
                      <a16:creationId xmlns:a16="http://schemas.microsoft.com/office/drawing/2014/main" id="{64574536-05DD-9AA5-153E-92F270A393C6}"/>
                    </a:ext>
                  </a:extLst>
                </p:cNvPr>
                <p:cNvSpPr/>
                <p:nvPr/>
              </p:nvSpPr>
              <p:spPr>
                <a:xfrm rot="20538121">
                  <a:off x="3248232" y="3130010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2" name="Блок-схема: узел 841">
                  <a:extLst>
                    <a:ext uri="{FF2B5EF4-FFF2-40B4-BE49-F238E27FC236}">
                      <a16:creationId xmlns:a16="http://schemas.microsoft.com/office/drawing/2014/main" id="{DBD40DEF-E991-F7CD-4D0D-5E4C99AD5732}"/>
                    </a:ext>
                  </a:extLst>
                </p:cNvPr>
                <p:cNvSpPr/>
                <p:nvPr/>
              </p:nvSpPr>
              <p:spPr>
                <a:xfrm rot="20538121">
                  <a:off x="3170804" y="3083409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843" name="Группа 842">
                  <a:extLst>
                    <a:ext uri="{FF2B5EF4-FFF2-40B4-BE49-F238E27FC236}">
                      <a16:creationId xmlns:a16="http://schemas.microsoft.com/office/drawing/2014/main" id="{83321B06-75B5-065D-57F8-DD4758F17B29}"/>
                    </a:ext>
                  </a:extLst>
                </p:cNvPr>
                <p:cNvGrpSpPr/>
                <p:nvPr/>
              </p:nvGrpSpPr>
              <p:grpSpPr>
                <a:xfrm>
                  <a:off x="3122508" y="1621162"/>
                  <a:ext cx="292410" cy="321988"/>
                  <a:chOff x="3122891" y="1942952"/>
                  <a:chExt cx="292410" cy="321988"/>
                </a:xfrm>
              </p:grpSpPr>
              <p:sp>
                <p:nvSpPr>
                  <p:cNvPr id="844" name="Прямоугольник 843">
                    <a:extLst>
                      <a:ext uri="{FF2B5EF4-FFF2-40B4-BE49-F238E27FC236}">
                        <a16:creationId xmlns:a16="http://schemas.microsoft.com/office/drawing/2014/main" id="{9E953FAC-4D30-C351-ED18-A2C77D40754D}"/>
                      </a:ext>
                    </a:extLst>
                  </p:cNvPr>
                  <p:cNvSpPr/>
                  <p:nvPr/>
                </p:nvSpPr>
                <p:spPr>
                  <a:xfrm>
                    <a:off x="3122891" y="1942952"/>
                    <a:ext cx="292410" cy="321988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45" name="Блок-схема: узел 844">
                    <a:extLst>
                      <a:ext uri="{FF2B5EF4-FFF2-40B4-BE49-F238E27FC236}">
                        <a16:creationId xmlns:a16="http://schemas.microsoft.com/office/drawing/2014/main" id="{23CABB5E-7AF3-E51F-AAC8-7E5E106A9C15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6845" y="2042418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46" name="Блок-схема: узел 845">
                    <a:extLst>
                      <a:ext uri="{FF2B5EF4-FFF2-40B4-BE49-F238E27FC236}">
                        <a16:creationId xmlns:a16="http://schemas.microsoft.com/office/drawing/2014/main" id="{0B058C9B-0A4E-DBC3-D7D6-3A2A39AF5AFA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3112" y="199356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47" name="Блок-схема: узел 846">
                    <a:extLst>
                      <a:ext uri="{FF2B5EF4-FFF2-40B4-BE49-F238E27FC236}">
                        <a16:creationId xmlns:a16="http://schemas.microsoft.com/office/drawing/2014/main" id="{6481D047-FDF8-61E6-CE28-5D11B653DAE6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462" y="2040165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48" name="Блок-схема: узел 847">
                    <a:extLst>
                      <a:ext uri="{FF2B5EF4-FFF2-40B4-BE49-F238E27FC236}">
                        <a16:creationId xmlns:a16="http://schemas.microsoft.com/office/drawing/2014/main" id="{58239F29-E5C5-EC41-A012-0503E07AF848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156" y="2132445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49" name="Блок-схема: узел 848">
                    <a:extLst>
                      <a:ext uri="{FF2B5EF4-FFF2-40B4-BE49-F238E27FC236}">
                        <a16:creationId xmlns:a16="http://schemas.microsoft.com/office/drawing/2014/main" id="{5558D35F-51D8-2912-DDB6-A682576FC73A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8232" y="217116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50" name="Блок-схема: узел 849">
                    <a:extLst>
                      <a:ext uri="{FF2B5EF4-FFF2-40B4-BE49-F238E27FC236}">
                        <a16:creationId xmlns:a16="http://schemas.microsoft.com/office/drawing/2014/main" id="{BC1410D0-9454-FA84-9ACC-E18CAEB20382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0804" y="2124559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783" name="Группа 782">
                <a:extLst>
                  <a:ext uri="{FF2B5EF4-FFF2-40B4-BE49-F238E27FC236}">
                    <a16:creationId xmlns:a16="http://schemas.microsoft.com/office/drawing/2014/main" id="{1AFAF133-27D2-05C3-ED1B-986FAA09DA3F}"/>
                  </a:ext>
                </a:extLst>
              </p:cNvPr>
              <p:cNvGrpSpPr/>
              <p:nvPr/>
            </p:nvGrpSpPr>
            <p:grpSpPr>
              <a:xfrm>
                <a:off x="6076994" y="1623609"/>
                <a:ext cx="292793" cy="1609736"/>
                <a:chOff x="3122508" y="1621162"/>
                <a:chExt cx="292793" cy="1609736"/>
              </a:xfrm>
            </p:grpSpPr>
            <p:sp>
              <p:nvSpPr>
                <p:cNvPr id="784" name="Прямоугольник 783">
                  <a:extLst>
                    <a:ext uri="{FF2B5EF4-FFF2-40B4-BE49-F238E27FC236}">
                      <a16:creationId xmlns:a16="http://schemas.microsoft.com/office/drawing/2014/main" id="{9BBF3340-672E-AAB2-D19E-DF13848EE92C}"/>
                    </a:ext>
                  </a:extLst>
                </p:cNvPr>
                <p:cNvSpPr/>
                <p:nvPr/>
              </p:nvSpPr>
              <p:spPr>
                <a:xfrm>
                  <a:off x="3122891" y="2264938"/>
                  <a:ext cx="292410" cy="32198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785" name="Группа 784">
                  <a:extLst>
                    <a:ext uri="{FF2B5EF4-FFF2-40B4-BE49-F238E27FC236}">
                      <a16:creationId xmlns:a16="http://schemas.microsoft.com/office/drawing/2014/main" id="{10E74D4C-2BD4-CAFA-DE06-C544DCE6CE89}"/>
                    </a:ext>
                  </a:extLst>
                </p:cNvPr>
                <p:cNvGrpSpPr/>
                <p:nvPr/>
              </p:nvGrpSpPr>
              <p:grpSpPr>
                <a:xfrm>
                  <a:off x="3122891" y="2586924"/>
                  <a:ext cx="292410" cy="643974"/>
                  <a:chOff x="1660124" y="2139518"/>
                  <a:chExt cx="213064" cy="426129"/>
                </a:xfrm>
              </p:grpSpPr>
              <p:sp>
                <p:nvSpPr>
                  <p:cNvPr id="820" name="Прямоугольник 819">
                    <a:extLst>
                      <a:ext uri="{FF2B5EF4-FFF2-40B4-BE49-F238E27FC236}">
                        <a16:creationId xmlns:a16="http://schemas.microsoft.com/office/drawing/2014/main" id="{E329BC18-3D58-4537-8BE9-AD30347D5E6C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21" name="Прямоугольник 820">
                    <a:extLst>
                      <a:ext uri="{FF2B5EF4-FFF2-40B4-BE49-F238E27FC236}">
                        <a16:creationId xmlns:a16="http://schemas.microsoft.com/office/drawing/2014/main" id="{D17186B0-2D7C-C4CC-4411-B6C97C92ABE6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786" name="Группа 785">
                  <a:extLst>
                    <a:ext uri="{FF2B5EF4-FFF2-40B4-BE49-F238E27FC236}">
                      <a16:creationId xmlns:a16="http://schemas.microsoft.com/office/drawing/2014/main" id="{467A735D-7EE2-8172-D1BF-AC2A796A412F}"/>
                    </a:ext>
                  </a:extLst>
                </p:cNvPr>
                <p:cNvGrpSpPr/>
                <p:nvPr/>
              </p:nvGrpSpPr>
              <p:grpSpPr>
                <a:xfrm>
                  <a:off x="3122891" y="1942952"/>
                  <a:ext cx="292410" cy="321988"/>
                  <a:chOff x="3122891" y="1942952"/>
                  <a:chExt cx="292410" cy="321988"/>
                </a:xfrm>
              </p:grpSpPr>
              <p:sp>
                <p:nvSpPr>
                  <p:cNvPr id="813" name="Прямоугольник 812">
                    <a:extLst>
                      <a:ext uri="{FF2B5EF4-FFF2-40B4-BE49-F238E27FC236}">
                        <a16:creationId xmlns:a16="http://schemas.microsoft.com/office/drawing/2014/main" id="{F3D3CA5A-6BCF-1AA9-3732-A07D3CBF28FC}"/>
                      </a:ext>
                    </a:extLst>
                  </p:cNvPr>
                  <p:cNvSpPr/>
                  <p:nvPr/>
                </p:nvSpPr>
                <p:spPr>
                  <a:xfrm>
                    <a:off x="3122891" y="1942952"/>
                    <a:ext cx="292410" cy="321988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14" name="Блок-схема: узел 813">
                    <a:extLst>
                      <a:ext uri="{FF2B5EF4-FFF2-40B4-BE49-F238E27FC236}">
                        <a16:creationId xmlns:a16="http://schemas.microsoft.com/office/drawing/2014/main" id="{52469629-7C59-5AAD-90FA-F879602A4468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6845" y="2042418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15" name="Блок-схема: узел 814">
                    <a:extLst>
                      <a:ext uri="{FF2B5EF4-FFF2-40B4-BE49-F238E27FC236}">
                        <a16:creationId xmlns:a16="http://schemas.microsoft.com/office/drawing/2014/main" id="{86E074CC-CB25-E6B3-EE1C-89BA8A535095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3112" y="199356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16" name="Блок-схема: узел 815">
                    <a:extLst>
                      <a:ext uri="{FF2B5EF4-FFF2-40B4-BE49-F238E27FC236}">
                        <a16:creationId xmlns:a16="http://schemas.microsoft.com/office/drawing/2014/main" id="{8B5F9E60-86E6-712C-0A9F-BBA0206843C0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462" y="2040165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17" name="Блок-схема: узел 816">
                    <a:extLst>
                      <a:ext uri="{FF2B5EF4-FFF2-40B4-BE49-F238E27FC236}">
                        <a16:creationId xmlns:a16="http://schemas.microsoft.com/office/drawing/2014/main" id="{A0CD135B-D6C9-291B-5FFA-AEB42A52C83A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156" y="2132445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18" name="Блок-схема: узел 817">
                    <a:extLst>
                      <a:ext uri="{FF2B5EF4-FFF2-40B4-BE49-F238E27FC236}">
                        <a16:creationId xmlns:a16="http://schemas.microsoft.com/office/drawing/2014/main" id="{3BBB9B74-88D8-2D66-D7CE-01D99034E4C1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8232" y="217116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19" name="Блок-схема: узел 818">
                    <a:extLst>
                      <a:ext uri="{FF2B5EF4-FFF2-40B4-BE49-F238E27FC236}">
                        <a16:creationId xmlns:a16="http://schemas.microsoft.com/office/drawing/2014/main" id="{C27BC11D-0B61-A1A7-A5E6-707D71CDA8EE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0804" y="2124559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787" name="Блок-схема: узел 786">
                  <a:extLst>
                    <a:ext uri="{FF2B5EF4-FFF2-40B4-BE49-F238E27FC236}">
                      <a16:creationId xmlns:a16="http://schemas.microsoft.com/office/drawing/2014/main" id="{74D43EDB-E3F8-013B-4D18-26B17DB3F067}"/>
                    </a:ext>
                  </a:extLst>
                </p:cNvPr>
                <p:cNvSpPr/>
                <p:nvPr/>
              </p:nvSpPr>
              <p:spPr>
                <a:xfrm rot="20538121">
                  <a:off x="3176845" y="2359918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8" name="Блок-схема: узел 787">
                  <a:extLst>
                    <a:ext uri="{FF2B5EF4-FFF2-40B4-BE49-F238E27FC236}">
                      <a16:creationId xmlns:a16="http://schemas.microsoft.com/office/drawing/2014/main" id="{E1B4E3F2-7D4F-B975-BB3F-08B55D39467D}"/>
                    </a:ext>
                  </a:extLst>
                </p:cNvPr>
                <p:cNvSpPr/>
                <p:nvPr/>
              </p:nvSpPr>
              <p:spPr>
                <a:xfrm rot="20538121">
                  <a:off x="3243112" y="231106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9" name="Блок-схема: узел 788">
                  <a:extLst>
                    <a:ext uri="{FF2B5EF4-FFF2-40B4-BE49-F238E27FC236}">
                      <a16:creationId xmlns:a16="http://schemas.microsoft.com/office/drawing/2014/main" id="{B0051CE3-03D8-0B99-155A-2584031790D1}"/>
                    </a:ext>
                  </a:extLst>
                </p:cNvPr>
                <p:cNvSpPr/>
                <p:nvPr/>
              </p:nvSpPr>
              <p:spPr>
                <a:xfrm rot="20538121">
                  <a:off x="3321462" y="2357665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0" name="Блок-схема: узел 789">
                  <a:extLst>
                    <a:ext uri="{FF2B5EF4-FFF2-40B4-BE49-F238E27FC236}">
                      <a16:creationId xmlns:a16="http://schemas.microsoft.com/office/drawing/2014/main" id="{41FA9388-AE39-4547-E207-B06DF2D4A346}"/>
                    </a:ext>
                  </a:extLst>
                </p:cNvPr>
                <p:cNvSpPr/>
                <p:nvPr/>
              </p:nvSpPr>
              <p:spPr>
                <a:xfrm rot="20538121">
                  <a:off x="3321156" y="2449945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1" name="Блок-схема: узел 790">
                  <a:extLst>
                    <a:ext uri="{FF2B5EF4-FFF2-40B4-BE49-F238E27FC236}">
                      <a16:creationId xmlns:a16="http://schemas.microsoft.com/office/drawing/2014/main" id="{8BF8009C-F84F-B6BD-55E8-3BC2FB6E4BB6}"/>
                    </a:ext>
                  </a:extLst>
                </p:cNvPr>
                <p:cNvSpPr/>
                <p:nvPr/>
              </p:nvSpPr>
              <p:spPr>
                <a:xfrm rot="20538121">
                  <a:off x="3248232" y="2488660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2" name="Блок-схема: узел 791">
                  <a:extLst>
                    <a:ext uri="{FF2B5EF4-FFF2-40B4-BE49-F238E27FC236}">
                      <a16:creationId xmlns:a16="http://schemas.microsoft.com/office/drawing/2014/main" id="{C761450E-88CE-7DD3-4F48-25A607419D3A}"/>
                    </a:ext>
                  </a:extLst>
                </p:cNvPr>
                <p:cNvSpPr/>
                <p:nvPr/>
              </p:nvSpPr>
              <p:spPr>
                <a:xfrm rot="20538121">
                  <a:off x="3170804" y="2442059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3" name="Блок-схема: узел 792">
                  <a:extLst>
                    <a:ext uri="{FF2B5EF4-FFF2-40B4-BE49-F238E27FC236}">
                      <a16:creationId xmlns:a16="http://schemas.microsoft.com/office/drawing/2014/main" id="{25F1CC59-0092-304D-EA77-9B48872EBC8A}"/>
                    </a:ext>
                  </a:extLst>
                </p:cNvPr>
                <p:cNvSpPr/>
                <p:nvPr/>
              </p:nvSpPr>
              <p:spPr>
                <a:xfrm rot="20538121">
                  <a:off x="3176845" y="268059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4" name="Блок-схема: узел 793">
                  <a:extLst>
                    <a:ext uri="{FF2B5EF4-FFF2-40B4-BE49-F238E27FC236}">
                      <a16:creationId xmlns:a16="http://schemas.microsoft.com/office/drawing/2014/main" id="{EDED7821-A249-10B4-90FB-79342608C06B}"/>
                    </a:ext>
                  </a:extLst>
                </p:cNvPr>
                <p:cNvSpPr/>
                <p:nvPr/>
              </p:nvSpPr>
              <p:spPr>
                <a:xfrm rot="20538121">
                  <a:off x="3243112" y="2631738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5" name="Блок-схема: узел 794">
                  <a:extLst>
                    <a:ext uri="{FF2B5EF4-FFF2-40B4-BE49-F238E27FC236}">
                      <a16:creationId xmlns:a16="http://schemas.microsoft.com/office/drawing/2014/main" id="{A545395F-06BD-CCD2-7DA7-23C1BB67DFD4}"/>
                    </a:ext>
                  </a:extLst>
                </p:cNvPr>
                <p:cNvSpPr/>
                <p:nvPr/>
              </p:nvSpPr>
              <p:spPr>
                <a:xfrm rot="20538121">
                  <a:off x="3321462" y="2678340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6" name="Блок-схема: узел 795">
                  <a:extLst>
                    <a:ext uri="{FF2B5EF4-FFF2-40B4-BE49-F238E27FC236}">
                      <a16:creationId xmlns:a16="http://schemas.microsoft.com/office/drawing/2014/main" id="{DC3164A2-696A-AECC-FF5F-BDE4C80F2F2F}"/>
                    </a:ext>
                  </a:extLst>
                </p:cNvPr>
                <p:cNvSpPr/>
                <p:nvPr/>
              </p:nvSpPr>
              <p:spPr>
                <a:xfrm rot="20538121">
                  <a:off x="3321156" y="2770620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7" name="Блок-схема: узел 796">
                  <a:extLst>
                    <a:ext uri="{FF2B5EF4-FFF2-40B4-BE49-F238E27FC236}">
                      <a16:creationId xmlns:a16="http://schemas.microsoft.com/office/drawing/2014/main" id="{20241B34-2415-1AAB-F8A1-1AE3163970AA}"/>
                    </a:ext>
                  </a:extLst>
                </p:cNvPr>
                <p:cNvSpPr/>
                <p:nvPr/>
              </p:nvSpPr>
              <p:spPr>
                <a:xfrm rot="20538121">
                  <a:off x="3248232" y="2809335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8" name="Блок-схема: узел 797">
                  <a:extLst>
                    <a:ext uri="{FF2B5EF4-FFF2-40B4-BE49-F238E27FC236}">
                      <a16:creationId xmlns:a16="http://schemas.microsoft.com/office/drawing/2014/main" id="{A5F1A2C4-3E52-1174-C56E-EC2AAF670973}"/>
                    </a:ext>
                  </a:extLst>
                </p:cNvPr>
                <p:cNvSpPr/>
                <p:nvPr/>
              </p:nvSpPr>
              <p:spPr>
                <a:xfrm rot="20538121">
                  <a:off x="3170804" y="2762734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9" name="Блок-схема: узел 798">
                  <a:extLst>
                    <a:ext uri="{FF2B5EF4-FFF2-40B4-BE49-F238E27FC236}">
                      <a16:creationId xmlns:a16="http://schemas.microsoft.com/office/drawing/2014/main" id="{D9E1DB62-7038-28A0-B8FE-EFBD2D204B6A}"/>
                    </a:ext>
                  </a:extLst>
                </p:cNvPr>
                <p:cNvSpPr/>
                <p:nvPr/>
              </p:nvSpPr>
              <p:spPr>
                <a:xfrm rot="20538121">
                  <a:off x="3176845" y="3001268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0" name="Блок-схема: узел 799">
                  <a:extLst>
                    <a:ext uri="{FF2B5EF4-FFF2-40B4-BE49-F238E27FC236}">
                      <a16:creationId xmlns:a16="http://schemas.microsoft.com/office/drawing/2014/main" id="{CD8D94C2-C065-D3D5-407D-A2B6FAFF6C55}"/>
                    </a:ext>
                  </a:extLst>
                </p:cNvPr>
                <p:cNvSpPr/>
                <p:nvPr/>
              </p:nvSpPr>
              <p:spPr>
                <a:xfrm rot="20538121">
                  <a:off x="3243112" y="295241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1" name="Блок-схема: узел 800">
                  <a:extLst>
                    <a:ext uri="{FF2B5EF4-FFF2-40B4-BE49-F238E27FC236}">
                      <a16:creationId xmlns:a16="http://schemas.microsoft.com/office/drawing/2014/main" id="{EB1FE374-7DEE-6529-4014-E67CD77A1624}"/>
                    </a:ext>
                  </a:extLst>
                </p:cNvPr>
                <p:cNvSpPr/>
                <p:nvPr/>
              </p:nvSpPr>
              <p:spPr>
                <a:xfrm rot="20538121">
                  <a:off x="3321462" y="2999015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2" name="Блок-схема: узел 801">
                  <a:extLst>
                    <a:ext uri="{FF2B5EF4-FFF2-40B4-BE49-F238E27FC236}">
                      <a16:creationId xmlns:a16="http://schemas.microsoft.com/office/drawing/2014/main" id="{83DF51D8-D1FA-D55A-601D-1225037343FD}"/>
                    </a:ext>
                  </a:extLst>
                </p:cNvPr>
                <p:cNvSpPr/>
                <p:nvPr/>
              </p:nvSpPr>
              <p:spPr>
                <a:xfrm rot="20538121">
                  <a:off x="3321156" y="3091295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3" name="Блок-схема: узел 802">
                  <a:extLst>
                    <a:ext uri="{FF2B5EF4-FFF2-40B4-BE49-F238E27FC236}">
                      <a16:creationId xmlns:a16="http://schemas.microsoft.com/office/drawing/2014/main" id="{F9FEE7EE-7D0B-803B-32EC-3B5EE80DA701}"/>
                    </a:ext>
                  </a:extLst>
                </p:cNvPr>
                <p:cNvSpPr/>
                <p:nvPr/>
              </p:nvSpPr>
              <p:spPr>
                <a:xfrm rot="20538121">
                  <a:off x="3248232" y="3130010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4" name="Блок-схема: узел 803">
                  <a:extLst>
                    <a:ext uri="{FF2B5EF4-FFF2-40B4-BE49-F238E27FC236}">
                      <a16:creationId xmlns:a16="http://schemas.microsoft.com/office/drawing/2014/main" id="{27FD8BC1-033A-3B42-437C-A8F322D25CE6}"/>
                    </a:ext>
                  </a:extLst>
                </p:cNvPr>
                <p:cNvSpPr/>
                <p:nvPr/>
              </p:nvSpPr>
              <p:spPr>
                <a:xfrm rot="20538121">
                  <a:off x="3170804" y="3083409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805" name="Группа 804">
                  <a:extLst>
                    <a:ext uri="{FF2B5EF4-FFF2-40B4-BE49-F238E27FC236}">
                      <a16:creationId xmlns:a16="http://schemas.microsoft.com/office/drawing/2014/main" id="{0B91B84D-25D1-7543-B80B-9B11A1A2D4D0}"/>
                    </a:ext>
                  </a:extLst>
                </p:cNvPr>
                <p:cNvGrpSpPr/>
                <p:nvPr/>
              </p:nvGrpSpPr>
              <p:grpSpPr>
                <a:xfrm>
                  <a:off x="3122508" y="1621162"/>
                  <a:ext cx="292410" cy="321988"/>
                  <a:chOff x="3122891" y="1942952"/>
                  <a:chExt cx="292410" cy="321988"/>
                </a:xfrm>
              </p:grpSpPr>
              <p:sp>
                <p:nvSpPr>
                  <p:cNvPr id="806" name="Прямоугольник 805">
                    <a:extLst>
                      <a:ext uri="{FF2B5EF4-FFF2-40B4-BE49-F238E27FC236}">
                        <a16:creationId xmlns:a16="http://schemas.microsoft.com/office/drawing/2014/main" id="{C2C0D7A5-A7A7-E90A-3231-081BA1536CDF}"/>
                      </a:ext>
                    </a:extLst>
                  </p:cNvPr>
                  <p:cNvSpPr/>
                  <p:nvPr/>
                </p:nvSpPr>
                <p:spPr>
                  <a:xfrm>
                    <a:off x="3122891" y="1942952"/>
                    <a:ext cx="292410" cy="321988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07" name="Блок-схема: узел 806">
                    <a:extLst>
                      <a:ext uri="{FF2B5EF4-FFF2-40B4-BE49-F238E27FC236}">
                        <a16:creationId xmlns:a16="http://schemas.microsoft.com/office/drawing/2014/main" id="{0C64577A-B15C-D459-B424-153BCB770554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6845" y="2042418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08" name="Блок-схема: узел 807">
                    <a:extLst>
                      <a:ext uri="{FF2B5EF4-FFF2-40B4-BE49-F238E27FC236}">
                        <a16:creationId xmlns:a16="http://schemas.microsoft.com/office/drawing/2014/main" id="{C5623956-BCD4-C962-CC90-5B2280305763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3112" y="199356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09" name="Блок-схема: узел 808">
                    <a:extLst>
                      <a:ext uri="{FF2B5EF4-FFF2-40B4-BE49-F238E27FC236}">
                        <a16:creationId xmlns:a16="http://schemas.microsoft.com/office/drawing/2014/main" id="{82E5BFE2-E31F-B210-CF94-5A228E5EA8D5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462" y="2040165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10" name="Блок-схема: узел 809">
                    <a:extLst>
                      <a:ext uri="{FF2B5EF4-FFF2-40B4-BE49-F238E27FC236}">
                        <a16:creationId xmlns:a16="http://schemas.microsoft.com/office/drawing/2014/main" id="{4E4C7D31-DEDB-9A80-BF5D-59FF80C60288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156" y="2132445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11" name="Блок-схема: узел 810">
                    <a:extLst>
                      <a:ext uri="{FF2B5EF4-FFF2-40B4-BE49-F238E27FC236}">
                        <a16:creationId xmlns:a16="http://schemas.microsoft.com/office/drawing/2014/main" id="{1F383FD0-853D-BCF0-AB65-83A2A6646860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8232" y="217116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12" name="Блок-схема: узел 811">
                    <a:extLst>
                      <a:ext uri="{FF2B5EF4-FFF2-40B4-BE49-F238E27FC236}">
                        <a16:creationId xmlns:a16="http://schemas.microsoft.com/office/drawing/2014/main" id="{A08F615D-BFA9-9C14-132F-CF78832951B2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0804" y="2124559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grpSp>
          <p:nvGrpSpPr>
            <p:cNvPr id="942" name="Группа 941">
              <a:extLst>
                <a:ext uri="{FF2B5EF4-FFF2-40B4-BE49-F238E27FC236}">
                  <a16:creationId xmlns:a16="http://schemas.microsoft.com/office/drawing/2014/main" id="{A19A765B-507A-0A63-89E9-83530A584A23}"/>
                </a:ext>
              </a:extLst>
            </p:cNvPr>
            <p:cNvGrpSpPr/>
            <p:nvPr/>
          </p:nvGrpSpPr>
          <p:grpSpPr>
            <a:xfrm>
              <a:off x="3211281" y="3934413"/>
              <a:ext cx="728888" cy="715146"/>
              <a:chOff x="925586" y="3937002"/>
              <a:chExt cx="728888" cy="715146"/>
            </a:xfrm>
          </p:grpSpPr>
          <p:cxnSp>
            <p:nvCxnSpPr>
              <p:cNvPr id="943" name="Прямая со стрелкой 942">
                <a:extLst>
                  <a:ext uri="{FF2B5EF4-FFF2-40B4-BE49-F238E27FC236}">
                    <a16:creationId xmlns:a16="http://schemas.microsoft.com/office/drawing/2014/main" id="{2D27252C-8F5C-D0D2-2ED3-90AD745C9D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93787" y="3937002"/>
                <a:ext cx="0" cy="52480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4" name="TextBox 943">
                    <a:extLst>
                      <a:ext uri="{FF2B5EF4-FFF2-40B4-BE49-F238E27FC236}">
                        <a16:creationId xmlns:a16="http://schemas.microsoft.com/office/drawing/2014/main" id="{32F8FDE2-0FAA-0E53-439E-F9E7BCCCE4B9}"/>
                      </a:ext>
                    </a:extLst>
                  </p:cNvPr>
                  <p:cNvSpPr txBox="1"/>
                  <p:nvPr/>
                </p:nvSpPr>
                <p:spPr>
                  <a:xfrm>
                    <a:off x="925586" y="4005817"/>
                    <a:ext cx="728888" cy="64633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b="0" dirty="0"/>
                  </a:p>
                  <a:p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944" name="TextBox 943">
                    <a:extLst>
                      <a:ext uri="{FF2B5EF4-FFF2-40B4-BE49-F238E27FC236}">
                        <a16:creationId xmlns:a16="http://schemas.microsoft.com/office/drawing/2014/main" id="{32F8FDE2-0FAA-0E53-439E-F9E7BCCCE4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5586" y="4005817"/>
                    <a:ext cx="728888" cy="64633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51" name="Группа 950">
              <a:extLst>
                <a:ext uri="{FF2B5EF4-FFF2-40B4-BE49-F238E27FC236}">
                  <a16:creationId xmlns:a16="http://schemas.microsoft.com/office/drawing/2014/main" id="{CAF18140-71A1-45CD-0EF0-CEC49EFA31CD}"/>
                </a:ext>
              </a:extLst>
            </p:cNvPr>
            <p:cNvGrpSpPr/>
            <p:nvPr/>
          </p:nvGrpSpPr>
          <p:grpSpPr>
            <a:xfrm>
              <a:off x="2214572" y="2786230"/>
              <a:ext cx="984396" cy="646331"/>
              <a:chOff x="2214572" y="2786230"/>
              <a:chExt cx="984396" cy="646331"/>
            </a:xfrm>
          </p:grpSpPr>
          <p:cxnSp>
            <p:nvCxnSpPr>
              <p:cNvPr id="945" name="Прямая со стрелкой 944">
                <a:extLst>
                  <a:ext uri="{FF2B5EF4-FFF2-40B4-BE49-F238E27FC236}">
                    <a16:creationId xmlns:a16="http://schemas.microsoft.com/office/drawing/2014/main" id="{1E045C35-FEAA-F9BF-5A49-B541E754E75F}"/>
                  </a:ext>
                </a:extLst>
              </p:cNvPr>
              <p:cNvCxnSpPr>
                <a:cxnSpLocks/>
                <a:stCxn id="444" idx="3"/>
                <a:endCxn id="898" idx="1"/>
              </p:cNvCxnSpPr>
              <p:nvPr/>
            </p:nvCxnSpPr>
            <p:spPr>
              <a:xfrm>
                <a:off x="2214572" y="3121352"/>
                <a:ext cx="984396" cy="391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6" name="TextBox 945">
                    <a:extLst>
                      <a:ext uri="{FF2B5EF4-FFF2-40B4-BE49-F238E27FC236}">
                        <a16:creationId xmlns:a16="http://schemas.microsoft.com/office/drawing/2014/main" id="{7931DE8D-3E9C-3328-DE96-FBCCF2B98E7F}"/>
                      </a:ext>
                    </a:extLst>
                  </p:cNvPr>
                  <p:cNvSpPr txBox="1"/>
                  <p:nvPr/>
                </p:nvSpPr>
                <p:spPr>
                  <a:xfrm>
                    <a:off x="2407755" y="2786230"/>
                    <a:ext cx="414866" cy="64633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en-US" b="0" dirty="0"/>
                  </a:p>
                  <a:p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946" name="TextBox 945">
                    <a:extLst>
                      <a:ext uri="{FF2B5EF4-FFF2-40B4-BE49-F238E27FC236}">
                        <a16:creationId xmlns:a16="http://schemas.microsoft.com/office/drawing/2014/main" id="{7931DE8D-3E9C-3328-DE96-FBCCF2B98E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7755" y="2786230"/>
                    <a:ext cx="414866" cy="64633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5882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7A457C4D-F2DB-2CCD-0489-FF7C811FD532}"/>
              </a:ext>
            </a:extLst>
          </p:cNvPr>
          <p:cNvGrpSpPr/>
          <p:nvPr/>
        </p:nvGrpSpPr>
        <p:grpSpPr>
          <a:xfrm>
            <a:off x="749300" y="2316582"/>
            <a:ext cx="3618186" cy="3441481"/>
            <a:chOff x="749300" y="2316582"/>
            <a:chExt cx="3618186" cy="3441481"/>
          </a:xfrm>
        </p:grpSpPr>
        <p:grpSp>
          <p:nvGrpSpPr>
            <p:cNvPr id="634" name="Группа 633">
              <a:extLst>
                <a:ext uri="{FF2B5EF4-FFF2-40B4-BE49-F238E27FC236}">
                  <a16:creationId xmlns:a16="http://schemas.microsoft.com/office/drawing/2014/main" id="{84BC0086-2D16-3963-B5C3-91CCB64B7098}"/>
                </a:ext>
              </a:extLst>
            </p:cNvPr>
            <p:cNvGrpSpPr/>
            <p:nvPr/>
          </p:nvGrpSpPr>
          <p:grpSpPr>
            <a:xfrm>
              <a:off x="3198773" y="4454003"/>
              <a:ext cx="1168713" cy="1289511"/>
              <a:chOff x="5236085" y="3560138"/>
              <a:chExt cx="1168713" cy="1289511"/>
            </a:xfrm>
          </p:grpSpPr>
          <p:grpSp>
            <p:nvGrpSpPr>
              <p:cNvPr id="635" name="Группа 634">
                <a:extLst>
                  <a:ext uri="{FF2B5EF4-FFF2-40B4-BE49-F238E27FC236}">
                    <a16:creationId xmlns:a16="http://schemas.microsoft.com/office/drawing/2014/main" id="{C4808E7C-C78A-4772-89A3-5C21E81699E8}"/>
                  </a:ext>
                </a:extLst>
              </p:cNvPr>
              <p:cNvGrpSpPr/>
              <p:nvPr/>
            </p:nvGrpSpPr>
            <p:grpSpPr>
              <a:xfrm>
                <a:off x="5236085" y="3561703"/>
                <a:ext cx="292411" cy="1287946"/>
                <a:chOff x="3459211" y="5095783"/>
                <a:chExt cx="292411" cy="1287946"/>
              </a:xfrm>
            </p:grpSpPr>
            <p:grpSp>
              <p:nvGrpSpPr>
                <p:cNvPr id="744" name="Группа 743">
                  <a:extLst>
                    <a:ext uri="{FF2B5EF4-FFF2-40B4-BE49-F238E27FC236}">
                      <a16:creationId xmlns:a16="http://schemas.microsoft.com/office/drawing/2014/main" id="{00E296BE-AEB1-FF60-8662-D183B4DB4004}"/>
                    </a:ext>
                  </a:extLst>
                </p:cNvPr>
                <p:cNvGrpSpPr/>
                <p:nvPr/>
              </p:nvGrpSpPr>
              <p:grpSpPr>
                <a:xfrm>
                  <a:off x="3459211" y="5095783"/>
                  <a:ext cx="292411" cy="1287946"/>
                  <a:chOff x="1660124" y="2139518"/>
                  <a:chExt cx="213064" cy="852257"/>
                </a:xfrm>
              </p:grpSpPr>
              <p:grpSp>
                <p:nvGrpSpPr>
                  <p:cNvPr id="773" name="Группа 772">
                    <a:extLst>
                      <a:ext uri="{FF2B5EF4-FFF2-40B4-BE49-F238E27FC236}">
                        <a16:creationId xmlns:a16="http://schemas.microsoft.com/office/drawing/2014/main" id="{9E9BC4A2-5CB8-6D7E-F9C6-DA77F96EED59}"/>
                      </a:ext>
                    </a:extLst>
                  </p:cNvPr>
                  <p:cNvGrpSpPr/>
                  <p:nvPr/>
                </p:nvGrpSpPr>
                <p:grpSpPr>
                  <a:xfrm>
                    <a:off x="1660124" y="2139518"/>
                    <a:ext cx="213064" cy="426129"/>
                    <a:chOff x="1660124" y="2139518"/>
                    <a:chExt cx="213064" cy="426129"/>
                  </a:xfrm>
                </p:grpSpPr>
                <p:sp>
                  <p:nvSpPr>
                    <p:cNvPr id="777" name="Прямоугольник 776">
                      <a:extLst>
                        <a:ext uri="{FF2B5EF4-FFF2-40B4-BE49-F238E27FC236}">
                          <a16:creationId xmlns:a16="http://schemas.microsoft.com/office/drawing/2014/main" id="{62CEF468-DEF7-A2E8-0DA2-FCD16421E1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139518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778" name="Прямоугольник 777">
                      <a:extLst>
                        <a:ext uri="{FF2B5EF4-FFF2-40B4-BE49-F238E27FC236}">
                          <a16:creationId xmlns:a16="http://schemas.microsoft.com/office/drawing/2014/main" id="{4C735F7E-6F06-0E84-FF0F-36E2C59C8B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352582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774" name="Группа 773">
                    <a:extLst>
                      <a:ext uri="{FF2B5EF4-FFF2-40B4-BE49-F238E27FC236}">
                        <a16:creationId xmlns:a16="http://schemas.microsoft.com/office/drawing/2014/main" id="{3FEC0607-4DA4-C534-A411-FCE62AFE0F9C}"/>
                      </a:ext>
                    </a:extLst>
                  </p:cNvPr>
                  <p:cNvGrpSpPr/>
                  <p:nvPr/>
                </p:nvGrpSpPr>
                <p:grpSpPr>
                  <a:xfrm>
                    <a:off x="1660124" y="2565646"/>
                    <a:ext cx="213064" cy="426129"/>
                    <a:chOff x="1660124" y="2139518"/>
                    <a:chExt cx="213064" cy="426129"/>
                  </a:xfrm>
                </p:grpSpPr>
                <p:sp>
                  <p:nvSpPr>
                    <p:cNvPr id="775" name="Прямоугольник 774">
                      <a:extLst>
                        <a:ext uri="{FF2B5EF4-FFF2-40B4-BE49-F238E27FC236}">
                          <a16:creationId xmlns:a16="http://schemas.microsoft.com/office/drawing/2014/main" id="{911046CF-CDF4-9318-E249-EF1AB7B806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139518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776" name="Прямоугольник 775">
                      <a:extLst>
                        <a:ext uri="{FF2B5EF4-FFF2-40B4-BE49-F238E27FC236}">
                          <a16:creationId xmlns:a16="http://schemas.microsoft.com/office/drawing/2014/main" id="{A2F9EC42-1EE8-C10B-0E5B-19949ACDBA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352582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745" name="Группа 744">
                  <a:extLst>
                    <a:ext uri="{FF2B5EF4-FFF2-40B4-BE49-F238E27FC236}">
                      <a16:creationId xmlns:a16="http://schemas.microsoft.com/office/drawing/2014/main" id="{C2FE8BEF-57B3-22D6-C0DC-2FA39DCD2969}"/>
                    </a:ext>
                  </a:extLst>
                </p:cNvPr>
                <p:cNvGrpSpPr/>
                <p:nvPr/>
              </p:nvGrpSpPr>
              <p:grpSpPr>
                <a:xfrm>
                  <a:off x="3507117" y="5146394"/>
                  <a:ext cx="200564" cy="227503"/>
                  <a:chOff x="4064330" y="5146394"/>
                  <a:chExt cx="200564" cy="227503"/>
                </a:xfrm>
              </p:grpSpPr>
              <p:sp>
                <p:nvSpPr>
                  <p:cNvPr id="767" name="Блок-схема: узел 766">
                    <a:extLst>
                      <a:ext uri="{FF2B5EF4-FFF2-40B4-BE49-F238E27FC236}">
                        <a16:creationId xmlns:a16="http://schemas.microsoft.com/office/drawing/2014/main" id="{40C1AAD8-9070-40DC-8211-1FD9BEBF06FC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070371" y="5195249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68" name="Блок-схема: узел 767">
                    <a:extLst>
                      <a:ext uri="{FF2B5EF4-FFF2-40B4-BE49-F238E27FC236}">
                        <a16:creationId xmlns:a16="http://schemas.microsoft.com/office/drawing/2014/main" id="{8539FEE5-E247-6C18-1D91-0963696FF32F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136638" y="5146394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69" name="Блок-схема: узел 768">
                    <a:extLst>
                      <a:ext uri="{FF2B5EF4-FFF2-40B4-BE49-F238E27FC236}">
                        <a16:creationId xmlns:a16="http://schemas.microsoft.com/office/drawing/2014/main" id="{974880B5-8F87-67DF-E473-0B4E373416EA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214988" y="5192996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70" name="Блок-схема: узел 769">
                    <a:extLst>
                      <a:ext uri="{FF2B5EF4-FFF2-40B4-BE49-F238E27FC236}">
                        <a16:creationId xmlns:a16="http://schemas.microsoft.com/office/drawing/2014/main" id="{DAEE24DB-D73F-5306-991D-ADFEBDAB8E54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214682" y="5285276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71" name="Блок-схема: узел 770">
                    <a:extLst>
                      <a:ext uri="{FF2B5EF4-FFF2-40B4-BE49-F238E27FC236}">
                        <a16:creationId xmlns:a16="http://schemas.microsoft.com/office/drawing/2014/main" id="{204BC18D-4C4B-3382-847A-AB91103929A4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141758" y="5323991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72" name="Блок-схема: узел 771">
                    <a:extLst>
                      <a:ext uri="{FF2B5EF4-FFF2-40B4-BE49-F238E27FC236}">
                        <a16:creationId xmlns:a16="http://schemas.microsoft.com/office/drawing/2014/main" id="{E6845418-76C5-81C6-5AD3-F79CC35DBEAD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064330" y="527739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746" name="Группа 745">
                  <a:extLst>
                    <a:ext uri="{FF2B5EF4-FFF2-40B4-BE49-F238E27FC236}">
                      <a16:creationId xmlns:a16="http://schemas.microsoft.com/office/drawing/2014/main" id="{063FD346-D66D-48F8-EBE0-18C6C91FCB2E}"/>
                    </a:ext>
                  </a:extLst>
                </p:cNvPr>
                <p:cNvGrpSpPr/>
                <p:nvPr/>
              </p:nvGrpSpPr>
              <p:grpSpPr>
                <a:xfrm>
                  <a:off x="3507117" y="5463894"/>
                  <a:ext cx="200564" cy="227503"/>
                  <a:chOff x="4064330" y="5146394"/>
                  <a:chExt cx="200564" cy="227503"/>
                </a:xfrm>
              </p:grpSpPr>
              <p:sp>
                <p:nvSpPr>
                  <p:cNvPr id="761" name="Блок-схема: узел 760">
                    <a:extLst>
                      <a:ext uri="{FF2B5EF4-FFF2-40B4-BE49-F238E27FC236}">
                        <a16:creationId xmlns:a16="http://schemas.microsoft.com/office/drawing/2014/main" id="{E214F248-CF15-21C4-6E7F-760C99A5E019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070371" y="5195249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62" name="Блок-схема: узел 761">
                    <a:extLst>
                      <a:ext uri="{FF2B5EF4-FFF2-40B4-BE49-F238E27FC236}">
                        <a16:creationId xmlns:a16="http://schemas.microsoft.com/office/drawing/2014/main" id="{642B7E07-6E22-D3B3-74D5-843A8E7EE306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136638" y="5146394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63" name="Блок-схема: узел 762">
                    <a:extLst>
                      <a:ext uri="{FF2B5EF4-FFF2-40B4-BE49-F238E27FC236}">
                        <a16:creationId xmlns:a16="http://schemas.microsoft.com/office/drawing/2014/main" id="{5751D5B1-DE33-F833-5DD2-ACEBC61A381C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214988" y="5192996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64" name="Блок-схема: узел 763">
                    <a:extLst>
                      <a:ext uri="{FF2B5EF4-FFF2-40B4-BE49-F238E27FC236}">
                        <a16:creationId xmlns:a16="http://schemas.microsoft.com/office/drawing/2014/main" id="{698D6A48-A143-1FE3-2FB4-08BCB14050A5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214682" y="5285276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65" name="Блок-схема: узел 764">
                    <a:extLst>
                      <a:ext uri="{FF2B5EF4-FFF2-40B4-BE49-F238E27FC236}">
                        <a16:creationId xmlns:a16="http://schemas.microsoft.com/office/drawing/2014/main" id="{DE9DBD64-6D23-13C9-FC35-D03D53FD4EF3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141758" y="5323991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66" name="Блок-схема: узел 765">
                    <a:extLst>
                      <a:ext uri="{FF2B5EF4-FFF2-40B4-BE49-F238E27FC236}">
                        <a16:creationId xmlns:a16="http://schemas.microsoft.com/office/drawing/2014/main" id="{C8F37BBA-C9D4-15B8-0B62-0EAC8B85E30D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064330" y="527739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747" name="Группа 746">
                  <a:extLst>
                    <a:ext uri="{FF2B5EF4-FFF2-40B4-BE49-F238E27FC236}">
                      <a16:creationId xmlns:a16="http://schemas.microsoft.com/office/drawing/2014/main" id="{96CEC8FE-B295-BE91-1987-090188E3767F}"/>
                    </a:ext>
                  </a:extLst>
                </p:cNvPr>
                <p:cNvGrpSpPr/>
                <p:nvPr/>
              </p:nvGrpSpPr>
              <p:grpSpPr>
                <a:xfrm>
                  <a:off x="3507117" y="5784569"/>
                  <a:ext cx="200564" cy="227503"/>
                  <a:chOff x="4064330" y="5146394"/>
                  <a:chExt cx="200564" cy="227503"/>
                </a:xfrm>
              </p:grpSpPr>
              <p:sp>
                <p:nvSpPr>
                  <p:cNvPr id="755" name="Блок-схема: узел 754">
                    <a:extLst>
                      <a:ext uri="{FF2B5EF4-FFF2-40B4-BE49-F238E27FC236}">
                        <a16:creationId xmlns:a16="http://schemas.microsoft.com/office/drawing/2014/main" id="{A12F3CB8-F225-A9A0-4E6F-D2A7A949E135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070371" y="5195249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56" name="Блок-схема: узел 755">
                    <a:extLst>
                      <a:ext uri="{FF2B5EF4-FFF2-40B4-BE49-F238E27FC236}">
                        <a16:creationId xmlns:a16="http://schemas.microsoft.com/office/drawing/2014/main" id="{E6B92AD1-460A-F670-7107-D5D4FD28ABE3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136638" y="5146394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57" name="Блок-схема: узел 756">
                    <a:extLst>
                      <a:ext uri="{FF2B5EF4-FFF2-40B4-BE49-F238E27FC236}">
                        <a16:creationId xmlns:a16="http://schemas.microsoft.com/office/drawing/2014/main" id="{1B0FCCF8-D201-218B-B08C-33BE586C05BD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214988" y="5192996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58" name="Блок-схема: узел 757">
                    <a:extLst>
                      <a:ext uri="{FF2B5EF4-FFF2-40B4-BE49-F238E27FC236}">
                        <a16:creationId xmlns:a16="http://schemas.microsoft.com/office/drawing/2014/main" id="{EA797347-FD99-1585-E309-21C21D9F5293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214682" y="5285276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59" name="Блок-схема: узел 758">
                    <a:extLst>
                      <a:ext uri="{FF2B5EF4-FFF2-40B4-BE49-F238E27FC236}">
                        <a16:creationId xmlns:a16="http://schemas.microsoft.com/office/drawing/2014/main" id="{5290C9A0-3E9F-7C22-9E6D-859BD764D0C7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141758" y="5323991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60" name="Блок-схема: узел 759">
                    <a:extLst>
                      <a:ext uri="{FF2B5EF4-FFF2-40B4-BE49-F238E27FC236}">
                        <a16:creationId xmlns:a16="http://schemas.microsoft.com/office/drawing/2014/main" id="{B5DB8660-084D-D145-F7CB-9B31A8AFE699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064330" y="527739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748" name="Группа 747">
                  <a:extLst>
                    <a:ext uri="{FF2B5EF4-FFF2-40B4-BE49-F238E27FC236}">
                      <a16:creationId xmlns:a16="http://schemas.microsoft.com/office/drawing/2014/main" id="{FCCE74B8-57E1-B69B-861E-D12D46BDA26B}"/>
                    </a:ext>
                  </a:extLst>
                </p:cNvPr>
                <p:cNvGrpSpPr/>
                <p:nvPr/>
              </p:nvGrpSpPr>
              <p:grpSpPr>
                <a:xfrm>
                  <a:off x="3507117" y="6105244"/>
                  <a:ext cx="200564" cy="227503"/>
                  <a:chOff x="4064330" y="5146394"/>
                  <a:chExt cx="200564" cy="227503"/>
                </a:xfrm>
              </p:grpSpPr>
              <p:sp>
                <p:nvSpPr>
                  <p:cNvPr id="749" name="Блок-схема: узел 748">
                    <a:extLst>
                      <a:ext uri="{FF2B5EF4-FFF2-40B4-BE49-F238E27FC236}">
                        <a16:creationId xmlns:a16="http://schemas.microsoft.com/office/drawing/2014/main" id="{47F5ACF0-F0DF-38D7-7715-F974E7FD3D13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070371" y="5195249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50" name="Блок-схема: узел 749">
                    <a:extLst>
                      <a:ext uri="{FF2B5EF4-FFF2-40B4-BE49-F238E27FC236}">
                        <a16:creationId xmlns:a16="http://schemas.microsoft.com/office/drawing/2014/main" id="{F0A47F52-6D3C-AFD5-7ECF-810210114EDD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136638" y="5146394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51" name="Блок-схема: узел 750">
                    <a:extLst>
                      <a:ext uri="{FF2B5EF4-FFF2-40B4-BE49-F238E27FC236}">
                        <a16:creationId xmlns:a16="http://schemas.microsoft.com/office/drawing/2014/main" id="{4D0BA8EC-82E9-D29B-62B7-70F080738D04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214988" y="5192996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52" name="Блок-схема: узел 751">
                    <a:extLst>
                      <a:ext uri="{FF2B5EF4-FFF2-40B4-BE49-F238E27FC236}">
                        <a16:creationId xmlns:a16="http://schemas.microsoft.com/office/drawing/2014/main" id="{A4084AE3-84F0-B9A8-2D48-7B6515410C0C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214682" y="5285276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53" name="Блок-схема: узел 752">
                    <a:extLst>
                      <a:ext uri="{FF2B5EF4-FFF2-40B4-BE49-F238E27FC236}">
                        <a16:creationId xmlns:a16="http://schemas.microsoft.com/office/drawing/2014/main" id="{B900B8F5-2CD7-1E26-606A-3D0493E7DFE5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141758" y="5323991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54" name="Блок-схема: узел 753">
                    <a:extLst>
                      <a:ext uri="{FF2B5EF4-FFF2-40B4-BE49-F238E27FC236}">
                        <a16:creationId xmlns:a16="http://schemas.microsoft.com/office/drawing/2014/main" id="{B5C07794-AD28-625D-11F7-96FAC1E2D7A5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064330" y="527739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636" name="Группа 635">
                <a:extLst>
                  <a:ext uri="{FF2B5EF4-FFF2-40B4-BE49-F238E27FC236}">
                    <a16:creationId xmlns:a16="http://schemas.microsoft.com/office/drawing/2014/main" id="{A49F4B43-C8F5-E83F-AE99-08D26508C7F9}"/>
                  </a:ext>
                </a:extLst>
              </p:cNvPr>
              <p:cNvGrpSpPr/>
              <p:nvPr/>
            </p:nvGrpSpPr>
            <p:grpSpPr>
              <a:xfrm>
                <a:off x="5528185" y="3561703"/>
                <a:ext cx="292411" cy="1287946"/>
                <a:chOff x="3459211" y="5095783"/>
                <a:chExt cx="292411" cy="1287946"/>
              </a:xfrm>
            </p:grpSpPr>
            <p:grpSp>
              <p:nvGrpSpPr>
                <p:cNvPr id="709" name="Группа 708">
                  <a:extLst>
                    <a:ext uri="{FF2B5EF4-FFF2-40B4-BE49-F238E27FC236}">
                      <a16:creationId xmlns:a16="http://schemas.microsoft.com/office/drawing/2014/main" id="{AE5371AE-B2F0-4B04-4074-4482A63CCE91}"/>
                    </a:ext>
                  </a:extLst>
                </p:cNvPr>
                <p:cNvGrpSpPr/>
                <p:nvPr/>
              </p:nvGrpSpPr>
              <p:grpSpPr>
                <a:xfrm>
                  <a:off x="3459211" y="5095783"/>
                  <a:ext cx="292411" cy="1287946"/>
                  <a:chOff x="1660124" y="2139518"/>
                  <a:chExt cx="213064" cy="852257"/>
                </a:xfrm>
              </p:grpSpPr>
              <p:grpSp>
                <p:nvGrpSpPr>
                  <p:cNvPr id="738" name="Группа 737">
                    <a:extLst>
                      <a:ext uri="{FF2B5EF4-FFF2-40B4-BE49-F238E27FC236}">
                        <a16:creationId xmlns:a16="http://schemas.microsoft.com/office/drawing/2014/main" id="{CE089F3D-8B48-DAD1-12A2-6676EDF6A742}"/>
                      </a:ext>
                    </a:extLst>
                  </p:cNvPr>
                  <p:cNvGrpSpPr/>
                  <p:nvPr/>
                </p:nvGrpSpPr>
                <p:grpSpPr>
                  <a:xfrm>
                    <a:off x="1660124" y="2139518"/>
                    <a:ext cx="213064" cy="426129"/>
                    <a:chOff x="1660124" y="2139518"/>
                    <a:chExt cx="213064" cy="426129"/>
                  </a:xfrm>
                </p:grpSpPr>
                <p:sp>
                  <p:nvSpPr>
                    <p:cNvPr id="742" name="Прямоугольник 741">
                      <a:extLst>
                        <a:ext uri="{FF2B5EF4-FFF2-40B4-BE49-F238E27FC236}">
                          <a16:creationId xmlns:a16="http://schemas.microsoft.com/office/drawing/2014/main" id="{B5B49147-C58B-6A78-BC75-B5CCDF69C7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139518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743" name="Прямоугольник 742">
                      <a:extLst>
                        <a:ext uri="{FF2B5EF4-FFF2-40B4-BE49-F238E27FC236}">
                          <a16:creationId xmlns:a16="http://schemas.microsoft.com/office/drawing/2014/main" id="{2447FF9C-19B0-D49C-3FC3-C948882E10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352582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739" name="Группа 738">
                    <a:extLst>
                      <a:ext uri="{FF2B5EF4-FFF2-40B4-BE49-F238E27FC236}">
                        <a16:creationId xmlns:a16="http://schemas.microsoft.com/office/drawing/2014/main" id="{B103BAC9-BF4A-4092-3289-52E5C41FF49E}"/>
                      </a:ext>
                    </a:extLst>
                  </p:cNvPr>
                  <p:cNvGrpSpPr/>
                  <p:nvPr/>
                </p:nvGrpSpPr>
                <p:grpSpPr>
                  <a:xfrm>
                    <a:off x="1660124" y="2565646"/>
                    <a:ext cx="213064" cy="426129"/>
                    <a:chOff x="1660124" y="2139518"/>
                    <a:chExt cx="213064" cy="426129"/>
                  </a:xfrm>
                </p:grpSpPr>
                <p:sp>
                  <p:nvSpPr>
                    <p:cNvPr id="740" name="Прямоугольник 739">
                      <a:extLst>
                        <a:ext uri="{FF2B5EF4-FFF2-40B4-BE49-F238E27FC236}">
                          <a16:creationId xmlns:a16="http://schemas.microsoft.com/office/drawing/2014/main" id="{7DC5B893-A388-25B4-56F1-A57E639A9D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139518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741" name="Прямоугольник 740">
                      <a:extLst>
                        <a:ext uri="{FF2B5EF4-FFF2-40B4-BE49-F238E27FC236}">
                          <a16:creationId xmlns:a16="http://schemas.microsoft.com/office/drawing/2014/main" id="{1BB81C4F-E0BF-0B6C-2CEA-C431578BAB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352582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710" name="Группа 709">
                  <a:extLst>
                    <a:ext uri="{FF2B5EF4-FFF2-40B4-BE49-F238E27FC236}">
                      <a16:creationId xmlns:a16="http://schemas.microsoft.com/office/drawing/2014/main" id="{DD3558D5-C4CF-58A9-2720-3009C33207ED}"/>
                    </a:ext>
                  </a:extLst>
                </p:cNvPr>
                <p:cNvGrpSpPr/>
                <p:nvPr/>
              </p:nvGrpSpPr>
              <p:grpSpPr>
                <a:xfrm>
                  <a:off x="3507117" y="5146394"/>
                  <a:ext cx="200564" cy="227503"/>
                  <a:chOff x="4064330" y="5146394"/>
                  <a:chExt cx="200564" cy="227503"/>
                </a:xfrm>
              </p:grpSpPr>
              <p:sp>
                <p:nvSpPr>
                  <p:cNvPr id="732" name="Блок-схема: узел 731">
                    <a:extLst>
                      <a:ext uri="{FF2B5EF4-FFF2-40B4-BE49-F238E27FC236}">
                        <a16:creationId xmlns:a16="http://schemas.microsoft.com/office/drawing/2014/main" id="{B4AE702E-5C88-802C-F84A-363ACD5075C7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070371" y="5195249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33" name="Блок-схема: узел 732">
                    <a:extLst>
                      <a:ext uri="{FF2B5EF4-FFF2-40B4-BE49-F238E27FC236}">
                        <a16:creationId xmlns:a16="http://schemas.microsoft.com/office/drawing/2014/main" id="{92D18D7F-842E-A7CC-A0F7-6472197BD52F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136638" y="5146394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34" name="Блок-схема: узел 733">
                    <a:extLst>
                      <a:ext uri="{FF2B5EF4-FFF2-40B4-BE49-F238E27FC236}">
                        <a16:creationId xmlns:a16="http://schemas.microsoft.com/office/drawing/2014/main" id="{6A7A0A63-E158-BA7D-BCDB-31F0DAF34810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214988" y="5192996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35" name="Блок-схема: узел 734">
                    <a:extLst>
                      <a:ext uri="{FF2B5EF4-FFF2-40B4-BE49-F238E27FC236}">
                        <a16:creationId xmlns:a16="http://schemas.microsoft.com/office/drawing/2014/main" id="{97096257-F3A6-3B33-2194-519ECA9C81E2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214682" y="5285276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36" name="Блок-схема: узел 735">
                    <a:extLst>
                      <a:ext uri="{FF2B5EF4-FFF2-40B4-BE49-F238E27FC236}">
                        <a16:creationId xmlns:a16="http://schemas.microsoft.com/office/drawing/2014/main" id="{5EA8DBB8-61FF-6023-E3AA-A4E5250FED9F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141758" y="5323991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37" name="Блок-схема: узел 736">
                    <a:extLst>
                      <a:ext uri="{FF2B5EF4-FFF2-40B4-BE49-F238E27FC236}">
                        <a16:creationId xmlns:a16="http://schemas.microsoft.com/office/drawing/2014/main" id="{3C656478-DE5A-9093-5B2A-C080C934BBF2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064330" y="527739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711" name="Группа 710">
                  <a:extLst>
                    <a:ext uri="{FF2B5EF4-FFF2-40B4-BE49-F238E27FC236}">
                      <a16:creationId xmlns:a16="http://schemas.microsoft.com/office/drawing/2014/main" id="{563ED924-8373-DB65-31E0-3F817B2A2190}"/>
                    </a:ext>
                  </a:extLst>
                </p:cNvPr>
                <p:cNvGrpSpPr/>
                <p:nvPr/>
              </p:nvGrpSpPr>
              <p:grpSpPr>
                <a:xfrm>
                  <a:off x="3507117" y="5463894"/>
                  <a:ext cx="200564" cy="227503"/>
                  <a:chOff x="4064330" y="5146394"/>
                  <a:chExt cx="200564" cy="227503"/>
                </a:xfrm>
              </p:grpSpPr>
              <p:sp>
                <p:nvSpPr>
                  <p:cNvPr id="726" name="Блок-схема: узел 725">
                    <a:extLst>
                      <a:ext uri="{FF2B5EF4-FFF2-40B4-BE49-F238E27FC236}">
                        <a16:creationId xmlns:a16="http://schemas.microsoft.com/office/drawing/2014/main" id="{9D9957FF-77F4-C39D-18CC-8A0FD891F5A3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070371" y="5195249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27" name="Блок-схема: узел 726">
                    <a:extLst>
                      <a:ext uri="{FF2B5EF4-FFF2-40B4-BE49-F238E27FC236}">
                        <a16:creationId xmlns:a16="http://schemas.microsoft.com/office/drawing/2014/main" id="{BB2A6CF1-A836-0333-B3B5-71A3DE1C6316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136638" y="5146394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28" name="Блок-схема: узел 727">
                    <a:extLst>
                      <a:ext uri="{FF2B5EF4-FFF2-40B4-BE49-F238E27FC236}">
                        <a16:creationId xmlns:a16="http://schemas.microsoft.com/office/drawing/2014/main" id="{31491C96-353F-7020-48A0-4A6AD919A159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214988" y="5192996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29" name="Блок-схема: узел 728">
                    <a:extLst>
                      <a:ext uri="{FF2B5EF4-FFF2-40B4-BE49-F238E27FC236}">
                        <a16:creationId xmlns:a16="http://schemas.microsoft.com/office/drawing/2014/main" id="{97F43340-ADEF-BFA4-034F-1D56FBA98D8B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214682" y="5285276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30" name="Блок-схема: узел 729">
                    <a:extLst>
                      <a:ext uri="{FF2B5EF4-FFF2-40B4-BE49-F238E27FC236}">
                        <a16:creationId xmlns:a16="http://schemas.microsoft.com/office/drawing/2014/main" id="{6EEEC53B-A71F-BE44-51A2-9F20549F5664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141758" y="5323991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31" name="Блок-схема: узел 730">
                    <a:extLst>
                      <a:ext uri="{FF2B5EF4-FFF2-40B4-BE49-F238E27FC236}">
                        <a16:creationId xmlns:a16="http://schemas.microsoft.com/office/drawing/2014/main" id="{46583199-85FF-90EC-3281-1781140D9647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064330" y="527739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712" name="Группа 711">
                  <a:extLst>
                    <a:ext uri="{FF2B5EF4-FFF2-40B4-BE49-F238E27FC236}">
                      <a16:creationId xmlns:a16="http://schemas.microsoft.com/office/drawing/2014/main" id="{22A94184-081A-F070-CB99-A0D3976DCCD9}"/>
                    </a:ext>
                  </a:extLst>
                </p:cNvPr>
                <p:cNvGrpSpPr/>
                <p:nvPr/>
              </p:nvGrpSpPr>
              <p:grpSpPr>
                <a:xfrm>
                  <a:off x="3507117" y="5784569"/>
                  <a:ext cx="200564" cy="227503"/>
                  <a:chOff x="4064330" y="5146394"/>
                  <a:chExt cx="200564" cy="227503"/>
                </a:xfrm>
              </p:grpSpPr>
              <p:sp>
                <p:nvSpPr>
                  <p:cNvPr id="720" name="Блок-схема: узел 719">
                    <a:extLst>
                      <a:ext uri="{FF2B5EF4-FFF2-40B4-BE49-F238E27FC236}">
                        <a16:creationId xmlns:a16="http://schemas.microsoft.com/office/drawing/2014/main" id="{62B020A0-FED2-0C98-660A-D74379160015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070371" y="5195249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21" name="Блок-схема: узел 720">
                    <a:extLst>
                      <a:ext uri="{FF2B5EF4-FFF2-40B4-BE49-F238E27FC236}">
                        <a16:creationId xmlns:a16="http://schemas.microsoft.com/office/drawing/2014/main" id="{FB83ACA5-CED0-6908-0D76-92944F68CBAA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136638" y="5146394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22" name="Блок-схема: узел 721">
                    <a:extLst>
                      <a:ext uri="{FF2B5EF4-FFF2-40B4-BE49-F238E27FC236}">
                        <a16:creationId xmlns:a16="http://schemas.microsoft.com/office/drawing/2014/main" id="{599D31F4-AAC2-3092-23AA-58BCB62AE96F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214988" y="5192996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23" name="Блок-схема: узел 722">
                    <a:extLst>
                      <a:ext uri="{FF2B5EF4-FFF2-40B4-BE49-F238E27FC236}">
                        <a16:creationId xmlns:a16="http://schemas.microsoft.com/office/drawing/2014/main" id="{159E8622-A2D9-9F36-182A-B1030101B41F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214682" y="5285276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24" name="Блок-схема: узел 723">
                    <a:extLst>
                      <a:ext uri="{FF2B5EF4-FFF2-40B4-BE49-F238E27FC236}">
                        <a16:creationId xmlns:a16="http://schemas.microsoft.com/office/drawing/2014/main" id="{7B0F720A-C433-3EDB-B8FC-F571CCDF47DF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141758" y="5323991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25" name="Блок-схема: узел 724">
                    <a:extLst>
                      <a:ext uri="{FF2B5EF4-FFF2-40B4-BE49-F238E27FC236}">
                        <a16:creationId xmlns:a16="http://schemas.microsoft.com/office/drawing/2014/main" id="{400CB3AB-BBD3-F887-4653-4C6B030CADD4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064330" y="527739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713" name="Группа 712">
                  <a:extLst>
                    <a:ext uri="{FF2B5EF4-FFF2-40B4-BE49-F238E27FC236}">
                      <a16:creationId xmlns:a16="http://schemas.microsoft.com/office/drawing/2014/main" id="{6F93CEE3-B64C-D339-09C0-111BC40C9906}"/>
                    </a:ext>
                  </a:extLst>
                </p:cNvPr>
                <p:cNvGrpSpPr/>
                <p:nvPr/>
              </p:nvGrpSpPr>
              <p:grpSpPr>
                <a:xfrm>
                  <a:off x="3507117" y="6105244"/>
                  <a:ext cx="200564" cy="227503"/>
                  <a:chOff x="4064330" y="5146394"/>
                  <a:chExt cx="200564" cy="227503"/>
                </a:xfrm>
              </p:grpSpPr>
              <p:sp>
                <p:nvSpPr>
                  <p:cNvPr id="714" name="Блок-схема: узел 713">
                    <a:extLst>
                      <a:ext uri="{FF2B5EF4-FFF2-40B4-BE49-F238E27FC236}">
                        <a16:creationId xmlns:a16="http://schemas.microsoft.com/office/drawing/2014/main" id="{B545F25E-487B-3250-265A-9AB678B47C45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070371" y="5195249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15" name="Блок-схема: узел 714">
                    <a:extLst>
                      <a:ext uri="{FF2B5EF4-FFF2-40B4-BE49-F238E27FC236}">
                        <a16:creationId xmlns:a16="http://schemas.microsoft.com/office/drawing/2014/main" id="{6E5C2004-7276-6B53-A4D2-B4BE8E55DCA5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136638" y="5146394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16" name="Блок-схема: узел 715">
                    <a:extLst>
                      <a:ext uri="{FF2B5EF4-FFF2-40B4-BE49-F238E27FC236}">
                        <a16:creationId xmlns:a16="http://schemas.microsoft.com/office/drawing/2014/main" id="{EFC68980-0D24-60C6-EEA5-4CBC4020A5B2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214988" y="5192996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17" name="Блок-схема: узел 716">
                    <a:extLst>
                      <a:ext uri="{FF2B5EF4-FFF2-40B4-BE49-F238E27FC236}">
                        <a16:creationId xmlns:a16="http://schemas.microsoft.com/office/drawing/2014/main" id="{F8CA266B-535D-4A62-1FD9-F482ACA5B90F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214682" y="5285276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18" name="Блок-схема: узел 717">
                    <a:extLst>
                      <a:ext uri="{FF2B5EF4-FFF2-40B4-BE49-F238E27FC236}">
                        <a16:creationId xmlns:a16="http://schemas.microsoft.com/office/drawing/2014/main" id="{B32D5BFC-C088-2EDE-C8A5-46A1F2C5D1EF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141758" y="5323991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19" name="Блок-схема: узел 718">
                    <a:extLst>
                      <a:ext uri="{FF2B5EF4-FFF2-40B4-BE49-F238E27FC236}">
                        <a16:creationId xmlns:a16="http://schemas.microsoft.com/office/drawing/2014/main" id="{BE19BDE4-B262-4264-632E-3B6E077DB36E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064330" y="527739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637" name="Группа 636">
                <a:extLst>
                  <a:ext uri="{FF2B5EF4-FFF2-40B4-BE49-F238E27FC236}">
                    <a16:creationId xmlns:a16="http://schemas.microsoft.com/office/drawing/2014/main" id="{F33C0E99-1567-8B0B-635F-9AFD07138037}"/>
                  </a:ext>
                </a:extLst>
              </p:cNvPr>
              <p:cNvGrpSpPr/>
              <p:nvPr/>
            </p:nvGrpSpPr>
            <p:grpSpPr>
              <a:xfrm>
                <a:off x="5820287" y="3560138"/>
                <a:ext cx="292411" cy="1287946"/>
                <a:chOff x="3459211" y="5095783"/>
                <a:chExt cx="292411" cy="1287946"/>
              </a:xfrm>
            </p:grpSpPr>
            <p:grpSp>
              <p:nvGrpSpPr>
                <p:cNvPr id="674" name="Группа 673">
                  <a:extLst>
                    <a:ext uri="{FF2B5EF4-FFF2-40B4-BE49-F238E27FC236}">
                      <a16:creationId xmlns:a16="http://schemas.microsoft.com/office/drawing/2014/main" id="{DAC95411-66B3-C4DA-A6A5-C3E218E5B85B}"/>
                    </a:ext>
                  </a:extLst>
                </p:cNvPr>
                <p:cNvGrpSpPr/>
                <p:nvPr/>
              </p:nvGrpSpPr>
              <p:grpSpPr>
                <a:xfrm>
                  <a:off x="3459211" y="5095783"/>
                  <a:ext cx="292411" cy="1287946"/>
                  <a:chOff x="1660124" y="2139518"/>
                  <a:chExt cx="213064" cy="852257"/>
                </a:xfrm>
              </p:grpSpPr>
              <p:grpSp>
                <p:nvGrpSpPr>
                  <p:cNvPr id="703" name="Группа 702">
                    <a:extLst>
                      <a:ext uri="{FF2B5EF4-FFF2-40B4-BE49-F238E27FC236}">
                        <a16:creationId xmlns:a16="http://schemas.microsoft.com/office/drawing/2014/main" id="{F222A3C7-18C8-9769-2DAD-7459714515B3}"/>
                      </a:ext>
                    </a:extLst>
                  </p:cNvPr>
                  <p:cNvGrpSpPr/>
                  <p:nvPr/>
                </p:nvGrpSpPr>
                <p:grpSpPr>
                  <a:xfrm>
                    <a:off x="1660124" y="2139518"/>
                    <a:ext cx="213064" cy="426129"/>
                    <a:chOff x="1660124" y="2139518"/>
                    <a:chExt cx="213064" cy="426129"/>
                  </a:xfrm>
                </p:grpSpPr>
                <p:sp>
                  <p:nvSpPr>
                    <p:cNvPr id="707" name="Прямоугольник 706">
                      <a:extLst>
                        <a:ext uri="{FF2B5EF4-FFF2-40B4-BE49-F238E27FC236}">
                          <a16:creationId xmlns:a16="http://schemas.microsoft.com/office/drawing/2014/main" id="{159AC973-7A7B-1CF2-3306-44BBF265E9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139518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708" name="Прямоугольник 707">
                      <a:extLst>
                        <a:ext uri="{FF2B5EF4-FFF2-40B4-BE49-F238E27FC236}">
                          <a16:creationId xmlns:a16="http://schemas.microsoft.com/office/drawing/2014/main" id="{B6C06E80-759E-31C5-DA10-17054FAA8E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352582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704" name="Группа 703">
                    <a:extLst>
                      <a:ext uri="{FF2B5EF4-FFF2-40B4-BE49-F238E27FC236}">
                        <a16:creationId xmlns:a16="http://schemas.microsoft.com/office/drawing/2014/main" id="{CF737A2A-8C92-F5ED-4601-CB4A3FB5394A}"/>
                      </a:ext>
                    </a:extLst>
                  </p:cNvPr>
                  <p:cNvGrpSpPr/>
                  <p:nvPr/>
                </p:nvGrpSpPr>
                <p:grpSpPr>
                  <a:xfrm>
                    <a:off x="1660124" y="2565646"/>
                    <a:ext cx="213064" cy="426129"/>
                    <a:chOff x="1660124" y="2139518"/>
                    <a:chExt cx="213064" cy="426129"/>
                  </a:xfrm>
                </p:grpSpPr>
                <p:sp>
                  <p:nvSpPr>
                    <p:cNvPr id="705" name="Прямоугольник 704">
                      <a:extLst>
                        <a:ext uri="{FF2B5EF4-FFF2-40B4-BE49-F238E27FC236}">
                          <a16:creationId xmlns:a16="http://schemas.microsoft.com/office/drawing/2014/main" id="{7E7734B6-DC8C-05AB-BA6C-602362E7DC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139518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706" name="Прямоугольник 705">
                      <a:extLst>
                        <a:ext uri="{FF2B5EF4-FFF2-40B4-BE49-F238E27FC236}">
                          <a16:creationId xmlns:a16="http://schemas.microsoft.com/office/drawing/2014/main" id="{59EACE8A-E522-04EE-6EC0-94A19CB779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352582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675" name="Группа 674">
                  <a:extLst>
                    <a:ext uri="{FF2B5EF4-FFF2-40B4-BE49-F238E27FC236}">
                      <a16:creationId xmlns:a16="http://schemas.microsoft.com/office/drawing/2014/main" id="{FEDD7C0A-7CA0-1A2D-FB8F-434D7A07CCF1}"/>
                    </a:ext>
                  </a:extLst>
                </p:cNvPr>
                <p:cNvGrpSpPr/>
                <p:nvPr/>
              </p:nvGrpSpPr>
              <p:grpSpPr>
                <a:xfrm>
                  <a:off x="3507117" y="5146394"/>
                  <a:ext cx="200564" cy="227503"/>
                  <a:chOff x="4064330" y="5146394"/>
                  <a:chExt cx="200564" cy="227503"/>
                </a:xfrm>
              </p:grpSpPr>
              <p:sp>
                <p:nvSpPr>
                  <p:cNvPr id="697" name="Блок-схема: узел 696">
                    <a:extLst>
                      <a:ext uri="{FF2B5EF4-FFF2-40B4-BE49-F238E27FC236}">
                        <a16:creationId xmlns:a16="http://schemas.microsoft.com/office/drawing/2014/main" id="{BD4ED629-EF36-87CF-D6C6-4A6D8D0FF0E3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070371" y="5195249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98" name="Блок-схема: узел 697">
                    <a:extLst>
                      <a:ext uri="{FF2B5EF4-FFF2-40B4-BE49-F238E27FC236}">
                        <a16:creationId xmlns:a16="http://schemas.microsoft.com/office/drawing/2014/main" id="{42627663-93F2-3EFE-5CF4-04ACA7CA60CF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136638" y="5146394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99" name="Блок-схема: узел 698">
                    <a:extLst>
                      <a:ext uri="{FF2B5EF4-FFF2-40B4-BE49-F238E27FC236}">
                        <a16:creationId xmlns:a16="http://schemas.microsoft.com/office/drawing/2014/main" id="{DA7B51C0-B082-C2AC-3A21-BBF9691295AF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214988" y="5192996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00" name="Блок-схема: узел 699">
                    <a:extLst>
                      <a:ext uri="{FF2B5EF4-FFF2-40B4-BE49-F238E27FC236}">
                        <a16:creationId xmlns:a16="http://schemas.microsoft.com/office/drawing/2014/main" id="{35A5E5CF-B62A-FE9E-21E0-1B2E38D1B04E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214682" y="5285276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01" name="Блок-схема: узел 700">
                    <a:extLst>
                      <a:ext uri="{FF2B5EF4-FFF2-40B4-BE49-F238E27FC236}">
                        <a16:creationId xmlns:a16="http://schemas.microsoft.com/office/drawing/2014/main" id="{68303FFE-AD5F-36A0-320F-B5F0A6253D09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141758" y="5323991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02" name="Блок-схема: узел 701">
                    <a:extLst>
                      <a:ext uri="{FF2B5EF4-FFF2-40B4-BE49-F238E27FC236}">
                        <a16:creationId xmlns:a16="http://schemas.microsoft.com/office/drawing/2014/main" id="{42BC099F-6A7A-AC95-FDE9-53D8499477B7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064330" y="527739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676" name="Группа 675">
                  <a:extLst>
                    <a:ext uri="{FF2B5EF4-FFF2-40B4-BE49-F238E27FC236}">
                      <a16:creationId xmlns:a16="http://schemas.microsoft.com/office/drawing/2014/main" id="{949CEA22-7489-91D7-278F-863D38A23B64}"/>
                    </a:ext>
                  </a:extLst>
                </p:cNvPr>
                <p:cNvGrpSpPr/>
                <p:nvPr/>
              </p:nvGrpSpPr>
              <p:grpSpPr>
                <a:xfrm>
                  <a:off x="3507117" y="5463894"/>
                  <a:ext cx="200564" cy="227503"/>
                  <a:chOff x="4064330" y="5146394"/>
                  <a:chExt cx="200564" cy="227503"/>
                </a:xfrm>
              </p:grpSpPr>
              <p:sp>
                <p:nvSpPr>
                  <p:cNvPr id="691" name="Блок-схема: узел 690">
                    <a:extLst>
                      <a:ext uri="{FF2B5EF4-FFF2-40B4-BE49-F238E27FC236}">
                        <a16:creationId xmlns:a16="http://schemas.microsoft.com/office/drawing/2014/main" id="{D6454731-D4F5-1134-F4E4-2C40315F9EDA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070371" y="5195249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92" name="Блок-схема: узел 691">
                    <a:extLst>
                      <a:ext uri="{FF2B5EF4-FFF2-40B4-BE49-F238E27FC236}">
                        <a16:creationId xmlns:a16="http://schemas.microsoft.com/office/drawing/2014/main" id="{E0DBEFA7-A23B-BBD6-40C7-29EDC41E3704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136638" y="5146394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93" name="Блок-схема: узел 692">
                    <a:extLst>
                      <a:ext uri="{FF2B5EF4-FFF2-40B4-BE49-F238E27FC236}">
                        <a16:creationId xmlns:a16="http://schemas.microsoft.com/office/drawing/2014/main" id="{51BEA26C-D48D-489A-A993-ACCFBF5AE0A2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214988" y="5192996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94" name="Блок-схема: узел 693">
                    <a:extLst>
                      <a:ext uri="{FF2B5EF4-FFF2-40B4-BE49-F238E27FC236}">
                        <a16:creationId xmlns:a16="http://schemas.microsoft.com/office/drawing/2014/main" id="{5FE55FC3-9CD0-A116-108C-555FCF3E78E0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214682" y="5285276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95" name="Блок-схема: узел 694">
                    <a:extLst>
                      <a:ext uri="{FF2B5EF4-FFF2-40B4-BE49-F238E27FC236}">
                        <a16:creationId xmlns:a16="http://schemas.microsoft.com/office/drawing/2014/main" id="{778F39E4-AFDE-80FF-2D17-CB8A3303F13B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141758" y="5323991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96" name="Блок-схема: узел 695">
                    <a:extLst>
                      <a:ext uri="{FF2B5EF4-FFF2-40B4-BE49-F238E27FC236}">
                        <a16:creationId xmlns:a16="http://schemas.microsoft.com/office/drawing/2014/main" id="{1B07C567-26C3-4E44-F4F3-BE20E6330838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064330" y="527739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677" name="Группа 676">
                  <a:extLst>
                    <a:ext uri="{FF2B5EF4-FFF2-40B4-BE49-F238E27FC236}">
                      <a16:creationId xmlns:a16="http://schemas.microsoft.com/office/drawing/2014/main" id="{A1131FFA-2C9E-0287-AEED-41B7273EC26E}"/>
                    </a:ext>
                  </a:extLst>
                </p:cNvPr>
                <p:cNvGrpSpPr/>
                <p:nvPr/>
              </p:nvGrpSpPr>
              <p:grpSpPr>
                <a:xfrm>
                  <a:off x="3507117" y="5784569"/>
                  <a:ext cx="200564" cy="227503"/>
                  <a:chOff x="4064330" y="5146394"/>
                  <a:chExt cx="200564" cy="227503"/>
                </a:xfrm>
              </p:grpSpPr>
              <p:sp>
                <p:nvSpPr>
                  <p:cNvPr id="685" name="Блок-схема: узел 684">
                    <a:extLst>
                      <a:ext uri="{FF2B5EF4-FFF2-40B4-BE49-F238E27FC236}">
                        <a16:creationId xmlns:a16="http://schemas.microsoft.com/office/drawing/2014/main" id="{E263964D-0C60-0C49-C677-C88988E41EC4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070371" y="5195249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86" name="Блок-схема: узел 685">
                    <a:extLst>
                      <a:ext uri="{FF2B5EF4-FFF2-40B4-BE49-F238E27FC236}">
                        <a16:creationId xmlns:a16="http://schemas.microsoft.com/office/drawing/2014/main" id="{E4EA443D-A15E-98DC-0971-6C834CE57A6D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136638" y="5146394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87" name="Блок-схема: узел 686">
                    <a:extLst>
                      <a:ext uri="{FF2B5EF4-FFF2-40B4-BE49-F238E27FC236}">
                        <a16:creationId xmlns:a16="http://schemas.microsoft.com/office/drawing/2014/main" id="{FC047D0E-D248-12B3-1DE7-FA6FC45EDB69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214988" y="5192996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88" name="Блок-схема: узел 687">
                    <a:extLst>
                      <a:ext uri="{FF2B5EF4-FFF2-40B4-BE49-F238E27FC236}">
                        <a16:creationId xmlns:a16="http://schemas.microsoft.com/office/drawing/2014/main" id="{EA877E03-93A8-A9A0-7866-49A6DAFF0CFE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214682" y="5285276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89" name="Блок-схема: узел 688">
                    <a:extLst>
                      <a:ext uri="{FF2B5EF4-FFF2-40B4-BE49-F238E27FC236}">
                        <a16:creationId xmlns:a16="http://schemas.microsoft.com/office/drawing/2014/main" id="{F0DD3171-A192-5581-A16E-210B38813140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141758" y="5323991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90" name="Блок-схема: узел 689">
                    <a:extLst>
                      <a:ext uri="{FF2B5EF4-FFF2-40B4-BE49-F238E27FC236}">
                        <a16:creationId xmlns:a16="http://schemas.microsoft.com/office/drawing/2014/main" id="{8C630116-46CD-6584-2DFB-F3C590DAFC79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064330" y="527739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678" name="Группа 677">
                  <a:extLst>
                    <a:ext uri="{FF2B5EF4-FFF2-40B4-BE49-F238E27FC236}">
                      <a16:creationId xmlns:a16="http://schemas.microsoft.com/office/drawing/2014/main" id="{DDFAE4F4-FE3C-6718-4B3E-47CA13402E9B}"/>
                    </a:ext>
                  </a:extLst>
                </p:cNvPr>
                <p:cNvGrpSpPr/>
                <p:nvPr/>
              </p:nvGrpSpPr>
              <p:grpSpPr>
                <a:xfrm>
                  <a:off x="3507117" y="6105244"/>
                  <a:ext cx="200564" cy="227503"/>
                  <a:chOff x="4064330" y="5146394"/>
                  <a:chExt cx="200564" cy="227503"/>
                </a:xfrm>
              </p:grpSpPr>
              <p:sp>
                <p:nvSpPr>
                  <p:cNvPr id="679" name="Блок-схема: узел 678">
                    <a:extLst>
                      <a:ext uri="{FF2B5EF4-FFF2-40B4-BE49-F238E27FC236}">
                        <a16:creationId xmlns:a16="http://schemas.microsoft.com/office/drawing/2014/main" id="{55CFB5BE-8013-9D52-226F-474B572AE19B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070371" y="5195249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80" name="Блок-схема: узел 679">
                    <a:extLst>
                      <a:ext uri="{FF2B5EF4-FFF2-40B4-BE49-F238E27FC236}">
                        <a16:creationId xmlns:a16="http://schemas.microsoft.com/office/drawing/2014/main" id="{D3A4DC19-AD9A-7E97-203F-2D75013ED386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136638" y="5146394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81" name="Блок-схема: узел 680">
                    <a:extLst>
                      <a:ext uri="{FF2B5EF4-FFF2-40B4-BE49-F238E27FC236}">
                        <a16:creationId xmlns:a16="http://schemas.microsoft.com/office/drawing/2014/main" id="{3E6BDA14-33D0-E283-0D89-EAA95E9C53CA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214988" y="5192996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82" name="Блок-схема: узел 681">
                    <a:extLst>
                      <a:ext uri="{FF2B5EF4-FFF2-40B4-BE49-F238E27FC236}">
                        <a16:creationId xmlns:a16="http://schemas.microsoft.com/office/drawing/2014/main" id="{0E0A87ED-7295-78C9-F955-7F669FCB4723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214682" y="5285276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83" name="Блок-схема: узел 682">
                    <a:extLst>
                      <a:ext uri="{FF2B5EF4-FFF2-40B4-BE49-F238E27FC236}">
                        <a16:creationId xmlns:a16="http://schemas.microsoft.com/office/drawing/2014/main" id="{EAC83CFC-3243-1181-6D24-83E5125D7520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141758" y="5323991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84" name="Блок-схема: узел 683">
                    <a:extLst>
                      <a:ext uri="{FF2B5EF4-FFF2-40B4-BE49-F238E27FC236}">
                        <a16:creationId xmlns:a16="http://schemas.microsoft.com/office/drawing/2014/main" id="{9C6E4957-4844-7F8F-F0D5-EB3F8F243A45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064330" y="527739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638" name="Группа 637">
                <a:extLst>
                  <a:ext uri="{FF2B5EF4-FFF2-40B4-BE49-F238E27FC236}">
                    <a16:creationId xmlns:a16="http://schemas.microsoft.com/office/drawing/2014/main" id="{38E41941-1CC3-A8DD-FDEE-529855F13B63}"/>
                  </a:ext>
                </a:extLst>
              </p:cNvPr>
              <p:cNvGrpSpPr/>
              <p:nvPr/>
            </p:nvGrpSpPr>
            <p:grpSpPr>
              <a:xfrm>
                <a:off x="6112387" y="3560138"/>
                <a:ext cx="292411" cy="1287946"/>
                <a:chOff x="3459211" y="5095783"/>
                <a:chExt cx="292411" cy="1287946"/>
              </a:xfrm>
            </p:grpSpPr>
            <p:grpSp>
              <p:nvGrpSpPr>
                <p:cNvPr id="639" name="Группа 638">
                  <a:extLst>
                    <a:ext uri="{FF2B5EF4-FFF2-40B4-BE49-F238E27FC236}">
                      <a16:creationId xmlns:a16="http://schemas.microsoft.com/office/drawing/2014/main" id="{ED3BAAC0-0CC6-CB69-F391-BA929A2448D8}"/>
                    </a:ext>
                  </a:extLst>
                </p:cNvPr>
                <p:cNvGrpSpPr/>
                <p:nvPr/>
              </p:nvGrpSpPr>
              <p:grpSpPr>
                <a:xfrm>
                  <a:off x="3459211" y="5095783"/>
                  <a:ext cx="292411" cy="1287946"/>
                  <a:chOff x="1660124" y="2139518"/>
                  <a:chExt cx="213064" cy="852257"/>
                </a:xfrm>
              </p:grpSpPr>
              <p:grpSp>
                <p:nvGrpSpPr>
                  <p:cNvPr id="668" name="Группа 667">
                    <a:extLst>
                      <a:ext uri="{FF2B5EF4-FFF2-40B4-BE49-F238E27FC236}">
                        <a16:creationId xmlns:a16="http://schemas.microsoft.com/office/drawing/2014/main" id="{B47A8B9E-49FC-53AE-7FDE-5E49914CDA29}"/>
                      </a:ext>
                    </a:extLst>
                  </p:cNvPr>
                  <p:cNvGrpSpPr/>
                  <p:nvPr/>
                </p:nvGrpSpPr>
                <p:grpSpPr>
                  <a:xfrm>
                    <a:off x="1660124" y="2139518"/>
                    <a:ext cx="213064" cy="426129"/>
                    <a:chOff x="1660124" y="2139518"/>
                    <a:chExt cx="213064" cy="426129"/>
                  </a:xfrm>
                </p:grpSpPr>
                <p:sp>
                  <p:nvSpPr>
                    <p:cNvPr id="672" name="Прямоугольник 671">
                      <a:extLst>
                        <a:ext uri="{FF2B5EF4-FFF2-40B4-BE49-F238E27FC236}">
                          <a16:creationId xmlns:a16="http://schemas.microsoft.com/office/drawing/2014/main" id="{FD428D3A-63F3-8EF2-E5BE-22192DD97B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139518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73" name="Прямоугольник 672">
                      <a:extLst>
                        <a:ext uri="{FF2B5EF4-FFF2-40B4-BE49-F238E27FC236}">
                          <a16:creationId xmlns:a16="http://schemas.microsoft.com/office/drawing/2014/main" id="{BD014FE3-46DF-C8D0-3BC3-5F191B301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352582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669" name="Группа 668">
                    <a:extLst>
                      <a:ext uri="{FF2B5EF4-FFF2-40B4-BE49-F238E27FC236}">
                        <a16:creationId xmlns:a16="http://schemas.microsoft.com/office/drawing/2014/main" id="{356B81C9-9099-D1D3-61A5-4939AB01B645}"/>
                      </a:ext>
                    </a:extLst>
                  </p:cNvPr>
                  <p:cNvGrpSpPr/>
                  <p:nvPr/>
                </p:nvGrpSpPr>
                <p:grpSpPr>
                  <a:xfrm>
                    <a:off x="1660124" y="2565646"/>
                    <a:ext cx="213064" cy="426129"/>
                    <a:chOff x="1660124" y="2139518"/>
                    <a:chExt cx="213064" cy="426129"/>
                  </a:xfrm>
                </p:grpSpPr>
                <p:sp>
                  <p:nvSpPr>
                    <p:cNvPr id="670" name="Прямоугольник 669">
                      <a:extLst>
                        <a:ext uri="{FF2B5EF4-FFF2-40B4-BE49-F238E27FC236}">
                          <a16:creationId xmlns:a16="http://schemas.microsoft.com/office/drawing/2014/main" id="{EC25EF5E-418D-5C8B-A744-183FF96A7D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139518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71" name="Прямоугольник 670">
                      <a:extLst>
                        <a:ext uri="{FF2B5EF4-FFF2-40B4-BE49-F238E27FC236}">
                          <a16:creationId xmlns:a16="http://schemas.microsoft.com/office/drawing/2014/main" id="{4331FAE0-BCD6-BB21-F63C-D390E88205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352582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640" name="Группа 639">
                  <a:extLst>
                    <a:ext uri="{FF2B5EF4-FFF2-40B4-BE49-F238E27FC236}">
                      <a16:creationId xmlns:a16="http://schemas.microsoft.com/office/drawing/2014/main" id="{6208466C-AE3A-46F3-9154-0823FCD06A16}"/>
                    </a:ext>
                  </a:extLst>
                </p:cNvPr>
                <p:cNvGrpSpPr/>
                <p:nvPr/>
              </p:nvGrpSpPr>
              <p:grpSpPr>
                <a:xfrm>
                  <a:off x="3507117" y="5146394"/>
                  <a:ext cx="200564" cy="227503"/>
                  <a:chOff x="4064330" y="5146394"/>
                  <a:chExt cx="200564" cy="227503"/>
                </a:xfrm>
              </p:grpSpPr>
              <p:sp>
                <p:nvSpPr>
                  <p:cNvPr id="662" name="Блок-схема: узел 661">
                    <a:extLst>
                      <a:ext uri="{FF2B5EF4-FFF2-40B4-BE49-F238E27FC236}">
                        <a16:creationId xmlns:a16="http://schemas.microsoft.com/office/drawing/2014/main" id="{C7838F92-E6B4-FAAA-5D59-0C34EEA2D813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070371" y="5195249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63" name="Блок-схема: узел 662">
                    <a:extLst>
                      <a:ext uri="{FF2B5EF4-FFF2-40B4-BE49-F238E27FC236}">
                        <a16:creationId xmlns:a16="http://schemas.microsoft.com/office/drawing/2014/main" id="{BBAC9970-D685-B025-74AC-582ABF6111F1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136638" y="5146394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64" name="Блок-схема: узел 663">
                    <a:extLst>
                      <a:ext uri="{FF2B5EF4-FFF2-40B4-BE49-F238E27FC236}">
                        <a16:creationId xmlns:a16="http://schemas.microsoft.com/office/drawing/2014/main" id="{0A4033CE-26A6-338A-5FC0-30E84B885308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214988" y="5192996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65" name="Блок-схема: узел 664">
                    <a:extLst>
                      <a:ext uri="{FF2B5EF4-FFF2-40B4-BE49-F238E27FC236}">
                        <a16:creationId xmlns:a16="http://schemas.microsoft.com/office/drawing/2014/main" id="{91018CB9-55F2-F0F0-7356-36404652EEAE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214682" y="5285276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66" name="Блок-схема: узел 665">
                    <a:extLst>
                      <a:ext uri="{FF2B5EF4-FFF2-40B4-BE49-F238E27FC236}">
                        <a16:creationId xmlns:a16="http://schemas.microsoft.com/office/drawing/2014/main" id="{AB6D5E0B-7A90-B465-E134-0EE0FDD5A07E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141758" y="5323991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67" name="Блок-схема: узел 666">
                    <a:extLst>
                      <a:ext uri="{FF2B5EF4-FFF2-40B4-BE49-F238E27FC236}">
                        <a16:creationId xmlns:a16="http://schemas.microsoft.com/office/drawing/2014/main" id="{D75E69EA-9D7F-6202-2B15-9C947CDDB26B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064330" y="527739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641" name="Группа 640">
                  <a:extLst>
                    <a:ext uri="{FF2B5EF4-FFF2-40B4-BE49-F238E27FC236}">
                      <a16:creationId xmlns:a16="http://schemas.microsoft.com/office/drawing/2014/main" id="{2560D2B9-D427-7B35-4CEE-5A1E9D2DE4EF}"/>
                    </a:ext>
                  </a:extLst>
                </p:cNvPr>
                <p:cNvGrpSpPr/>
                <p:nvPr/>
              </p:nvGrpSpPr>
              <p:grpSpPr>
                <a:xfrm>
                  <a:off x="3507117" y="5463894"/>
                  <a:ext cx="200564" cy="227503"/>
                  <a:chOff x="4064330" y="5146394"/>
                  <a:chExt cx="200564" cy="227503"/>
                </a:xfrm>
              </p:grpSpPr>
              <p:sp>
                <p:nvSpPr>
                  <p:cNvPr id="656" name="Блок-схема: узел 655">
                    <a:extLst>
                      <a:ext uri="{FF2B5EF4-FFF2-40B4-BE49-F238E27FC236}">
                        <a16:creationId xmlns:a16="http://schemas.microsoft.com/office/drawing/2014/main" id="{62B5E615-6C29-07B3-6DC7-494AD70E3779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070371" y="5195249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57" name="Блок-схема: узел 656">
                    <a:extLst>
                      <a:ext uri="{FF2B5EF4-FFF2-40B4-BE49-F238E27FC236}">
                        <a16:creationId xmlns:a16="http://schemas.microsoft.com/office/drawing/2014/main" id="{6D8B4B11-4B2D-9ACE-5320-73CA838D70A1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136638" y="5146394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58" name="Блок-схема: узел 657">
                    <a:extLst>
                      <a:ext uri="{FF2B5EF4-FFF2-40B4-BE49-F238E27FC236}">
                        <a16:creationId xmlns:a16="http://schemas.microsoft.com/office/drawing/2014/main" id="{94A58383-1209-D378-863F-55B7198662E9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214988" y="5192996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59" name="Блок-схема: узел 658">
                    <a:extLst>
                      <a:ext uri="{FF2B5EF4-FFF2-40B4-BE49-F238E27FC236}">
                        <a16:creationId xmlns:a16="http://schemas.microsoft.com/office/drawing/2014/main" id="{B41F898A-8C00-5180-8AAA-150625C5506D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214682" y="5285276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60" name="Блок-схема: узел 659">
                    <a:extLst>
                      <a:ext uri="{FF2B5EF4-FFF2-40B4-BE49-F238E27FC236}">
                        <a16:creationId xmlns:a16="http://schemas.microsoft.com/office/drawing/2014/main" id="{8887796E-DE9A-2C08-4C1F-9076BD111C32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141758" y="5323991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61" name="Блок-схема: узел 660">
                    <a:extLst>
                      <a:ext uri="{FF2B5EF4-FFF2-40B4-BE49-F238E27FC236}">
                        <a16:creationId xmlns:a16="http://schemas.microsoft.com/office/drawing/2014/main" id="{72676667-B6BD-E913-0960-73E725899CA5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064330" y="527739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642" name="Группа 641">
                  <a:extLst>
                    <a:ext uri="{FF2B5EF4-FFF2-40B4-BE49-F238E27FC236}">
                      <a16:creationId xmlns:a16="http://schemas.microsoft.com/office/drawing/2014/main" id="{E67CE5C3-5556-5A50-8D3A-C098BC1D10AA}"/>
                    </a:ext>
                  </a:extLst>
                </p:cNvPr>
                <p:cNvGrpSpPr/>
                <p:nvPr/>
              </p:nvGrpSpPr>
              <p:grpSpPr>
                <a:xfrm>
                  <a:off x="3507117" y="5784569"/>
                  <a:ext cx="200564" cy="227503"/>
                  <a:chOff x="4064330" y="5146394"/>
                  <a:chExt cx="200564" cy="227503"/>
                </a:xfrm>
              </p:grpSpPr>
              <p:sp>
                <p:nvSpPr>
                  <p:cNvPr id="650" name="Блок-схема: узел 649">
                    <a:extLst>
                      <a:ext uri="{FF2B5EF4-FFF2-40B4-BE49-F238E27FC236}">
                        <a16:creationId xmlns:a16="http://schemas.microsoft.com/office/drawing/2014/main" id="{E664DA56-D57B-43A5-EDA1-A04C83E08458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070371" y="5195249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51" name="Блок-схема: узел 650">
                    <a:extLst>
                      <a:ext uri="{FF2B5EF4-FFF2-40B4-BE49-F238E27FC236}">
                        <a16:creationId xmlns:a16="http://schemas.microsoft.com/office/drawing/2014/main" id="{6E9FA6C8-D222-C46A-6646-C1B6E07F0150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136638" y="5146394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52" name="Блок-схема: узел 651">
                    <a:extLst>
                      <a:ext uri="{FF2B5EF4-FFF2-40B4-BE49-F238E27FC236}">
                        <a16:creationId xmlns:a16="http://schemas.microsoft.com/office/drawing/2014/main" id="{A486CCC6-1048-B69C-3838-81640CF89787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214988" y="5192996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53" name="Блок-схема: узел 652">
                    <a:extLst>
                      <a:ext uri="{FF2B5EF4-FFF2-40B4-BE49-F238E27FC236}">
                        <a16:creationId xmlns:a16="http://schemas.microsoft.com/office/drawing/2014/main" id="{99AF7F21-A30F-047E-178B-650FC60DD19C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214682" y="5285276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54" name="Блок-схема: узел 653">
                    <a:extLst>
                      <a:ext uri="{FF2B5EF4-FFF2-40B4-BE49-F238E27FC236}">
                        <a16:creationId xmlns:a16="http://schemas.microsoft.com/office/drawing/2014/main" id="{15D24D38-A169-CB93-C54A-631A65BD74A6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141758" y="5323991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55" name="Блок-схема: узел 654">
                    <a:extLst>
                      <a:ext uri="{FF2B5EF4-FFF2-40B4-BE49-F238E27FC236}">
                        <a16:creationId xmlns:a16="http://schemas.microsoft.com/office/drawing/2014/main" id="{EE3D80DF-3874-6075-D79B-7956E459AD1E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064330" y="527739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643" name="Группа 642">
                  <a:extLst>
                    <a:ext uri="{FF2B5EF4-FFF2-40B4-BE49-F238E27FC236}">
                      <a16:creationId xmlns:a16="http://schemas.microsoft.com/office/drawing/2014/main" id="{3FCCDCF6-A9A9-1B84-2B5F-2C26D79DD714}"/>
                    </a:ext>
                  </a:extLst>
                </p:cNvPr>
                <p:cNvGrpSpPr/>
                <p:nvPr/>
              </p:nvGrpSpPr>
              <p:grpSpPr>
                <a:xfrm>
                  <a:off x="3507117" y="6105244"/>
                  <a:ext cx="200564" cy="227503"/>
                  <a:chOff x="4064330" y="5146394"/>
                  <a:chExt cx="200564" cy="227503"/>
                </a:xfrm>
              </p:grpSpPr>
              <p:sp>
                <p:nvSpPr>
                  <p:cNvPr id="644" name="Блок-схема: узел 643">
                    <a:extLst>
                      <a:ext uri="{FF2B5EF4-FFF2-40B4-BE49-F238E27FC236}">
                        <a16:creationId xmlns:a16="http://schemas.microsoft.com/office/drawing/2014/main" id="{46B0D63F-4590-5E9D-3A7F-DF3DE521E8A4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070371" y="5195249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45" name="Блок-схема: узел 644">
                    <a:extLst>
                      <a:ext uri="{FF2B5EF4-FFF2-40B4-BE49-F238E27FC236}">
                        <a16:creationId xmlns:a16="http://schemas.microsoft.com/office/drawing/2014/main" id="{93344641-C697-4FBF-3B1C-C1546232298D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136638" y="5146394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46" name="Блок-схема: узел 645">
                    <a:extLst>
                      <a:ext uri="{FF2B5EF4-FFF2-40B4-BE49-F238E27FC236}">
                        <a16:creationId xmlns:a16="http://schemas.microsoft.com/office/drawing/2014/main" id="{619BD611-F6CD-06D9-F250-AA18A73B9D62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214988" y="5192996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47" name="Блок-схема: узел 646">
                    <a:extLst>
                      <a:ext uri="{FF2B5EF4-FFF2-40B4-BE49-F238E27FC236}">
                        <a16:creationId xmlns:a16="http://schemas.microsoft.com/office/drawing/2014/main" id="{54576CB3-094E-45C2-E432-F924D9C51011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214682" y="5285276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48" name="Блок-схема: узел 647">
                    <a:extLst>
                      <a:ext uri="{FF2B5EF4-FFF2-40B4-BE49-F238E27FC236}">
                        <a16:creationId xmlns:a16="http://schemas.microsoft.com/office/drawing/2014/main" id="{FC17891F-8D1F-C40D-9D42-84B81D49D628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141758" y="5323991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49" name="Блок-схема: узел 648">
                    <a:extLst>
                      <a:ext uri="{FF2B5EF4-FFF2-40B4-BE49-F238E27FC236}">
                        <a16:creationId xmlns:a16="http://schemas.microsoft.com/office/drawing/2014/main" id="{285EDC6D-F872-A0D8-0445-4F53DA04F8AC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064330" y="527739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3654A030-EB78-AE86-C26F-37626AA85DD3}"/>
                </a:ext>
              </a:extLst>
            </p:cNvPr>
            <p:cNvGrpSpPr/>
            <p:nvPr/>
          </p:nvGrpSpPr>
          <p:grpSpPr>
            <a:xfrm>
              <a:off x="749300" y="2316582"/>
              <a:ext cx="2450503" cy="3441481"/>
              <a:chOff x="749300" y="2316582"/>
              <a:chExt cx="2450503" cy="3441481"/>
            </a:xfrm>
          </p:grpSpPr>
          <p:grpSp>
            <p:nvGrpSpPr>
              <p:cNvPr id="17" name="Группа 16">
                <a:extLst>
                  <a:ext uri="{FF2B5EF4-FFF2-40B4-BE49-F238E27FC236}">
                    <a16:creationId xmlns:a16="http://schemas.microsoft.com/office/drawing/2014/main" id="{A05DD2E5-5E21-8349-6357-526A2AF6AAE0}"/>
                  </a:ext>
                </a:extLst>
              </p:cNvPr>
              <p:cNvGrpSpPr/>
              <p:nvPr/>
            </p:nvGrpSpPr>
            <p:grpSpPr>
              <a:xfrm>
                <a:off x="761516" y="4470117"/>
                <a:ext cx="1464542" cy="1287946"/>
                <a:chOff x="3078519" y="3517497"/>
                <a:chExt cx="1464542" cy="1287946"/>
              </a:xfrm>
            </p:grpSpPr>
            <p:grpSp>
              <p:nvGrpSpPr>
                <p:cNvPr id="18" name="Группа 17">
                  <a:extLst>
                    <a:ext uri="{FF2B5EF4-FFF2-40B4-BE49-F238E27FC236}">
                      <a16:creationId xmlns:a16="http://schemas.microsoft.com/office/drawing/2014/main" id="{313284EE-9CD0-F358-8F03-63EB7D8F82E4}"/>
                    </a:ext>
                  </a:extLst>
                </p:cNvPr>
                <p:cNvGrpSpPr/>
                <p:nvPr/>
              </p:nvGrpSpPr>
              <p:grpSpPr>
                <a:xfrm>
                  <a:off x="3078519" y="3517497"/>
                  <a:ext cx="292411" cy="1287946"/>
                  <a:chOff x="3459211" y="5095783"/>
                  <a:chExt cx="292411" cy="1287946"/>
                </a:xfrm>
              </p:grpSpPr>
              <p:grpSp>
                <p:nvGrpSpPr>
                  <p:cNvPr id="403" name="Группа 402">
                    <a:extLst>
                      <a:ext uri="{FF2B5EF4-FFF2-40B4-BE49-F238E27FC236}">
                        <a16:creationId xmlns:a16="http://schemas.microsoft.com/office/drawing/2014/main" id="{FD29C8E1-6FCC-1059-BCE6-8051CC230C45}"/>
                      </a:ext>
                    </a:extLst>
                  </p:cNvPr>
                  <p:cNvGrpSpPr/>
                  <p:nvPr/>
                </p:nvGrpSpPr>
                <p:grpSpPr>
                  <a:xfrm>
                    <a:off x="3459211" y="5095783"/>
                    <a:ext cx="292411" cy="1287946"/>
                    <a:chOff x="1660124" y="2139518"/>
                    <a:chExt cx="213064" cy="852257"/>
                  </a:xfrm>
                </p:grpSpPr>
                <p:grpSp>
                  <p:nvGrpSpPr>
                    <p:cNvPr id="432" name="Группа 431">
                      <a:extLst>
                        <a:ext uri="{FF2B5EF4-FFF2-40B4-BE49-F238E27FC236}">
                          <a16:creationId xmlns:a16="http://schemas.microsoft.com/office/drawing/2014/main" id="{8046599F-F504-9549-BE60-BC124F3AC19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60124" y="2139518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436" name="Прямоугольник 435">
                        <a:extLst>
                          <a:ext uri="{FF2B5EF4-FFF2-40B4-BE49-F238E27FC236}">
                            <a16:creationId xmlns:a16="http://schemas.microsoft.com/office/drawing/2014/main" id="{1327F6ED-52DF-27A2-72BA-7DB6AA0CAB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437" name="Прямоугольник 436">
                        <a:extLst>
                          <a:ext uri="{FF2B5EF4-FFF2-40B4-BE49-F238E27FC236}">
                            <a16:creationId xmlns:a16="http://schemas.microsoft.com/office/drawing/2014/main" id="{BBAA7138-FF93-55FC-C38E-208A0158A7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433" name="Группа 432">
                      <a:extLst>
                        <a:ext uri="{FF2B5EF4-FFF2-40B4-BE49-F238E27FC236}">
                          <a16:creationId xmlns:a16="http://schemas.microsoft.com/office/drawing/2014/main" id="{4CD2B66C-ADB1-5316-BDAA-F301ADE4B2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60124" y="2565646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434" name="Прямоугольник 433">
                        <a:extLst>
                          <a:ext uri="{FF2B5EF4-FFF2-40B4-BE49-F238E27FC236}">
                            <a16:creationId xmlns:a16="http://schemas.microsoft.com/office/drawing/2014/main" id="{F023CAA5-A6FA-E946-E51C-A5410C64E3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435" name="Прямоугольник 434">
                        <a:extLst>
                          <a:ext uri="{FF2B5EF4-FFF2-40B4-BE49-F238E27FC236}">
                            <a16:creationId xmlns:a16="http://schemas.microsoft.com/office/drawing/2014/main" id="{729445A7-9E9D-4F59-1E06-EEFBA7C4C2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  <p:grpSp>
                <p:nvGrpSpPr>
                  <p:cNvPr id="404" name="Группа 403">
                    <a:extLst>
                      <a:ext uri="{FF2B5EF4-FFF2-40B4-BE49-F238E27FC236}">
                        <a16:creationId xmlns:a16="http://schemas.microsoft.com/office/drawing/2014/main" id="{2E39611D-CD77-EF28-9D8A-AAA545024209}"/>
                      </a:ext>
                    </a:extLst>
                  </p:cNvPr>
                  <p:cNvGrpSpPr/>
                  <p:nvPr/>
                </p:nvGrpSpPr>
                <p:grpSpPr>
                  <a:xfrm>
                    <a:off x="3507117" y="5146394"/>
                    <a:ext cx="200564" cy="227503"/>
                    <a:chOff x="4064330" y="5146394"/>
                    <a:chExt cx="200564" cy="227503"/>
                  </a:xfrm>
                </p:grpSpPr>
                <p:sp>
                  <p:nvSpPr>
                    <p:cNvPr id="426" name="Блок-схема: узел 425">
                      <a:extLst>
                        <a:ext uri="{FF2B5EF4-FFF2-40B4-BE49-F238E27FC236}">
                          <a16:creationId xmlns:a16="http://schemas.microsoft.com/office/drawing/2014/main" id="{474C6211-9330-4BE1-3500-579F584E5C8B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070371" y="5195249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27" name="Блок-схема: узел 426">
                      <a:extLst>
                        <a:ext uri="{FF2B5EF4-FFF2-40B4-BE49-F238E27FC236}">
                          <a16:creationId xmlns:a16="http://schemas.microsoft.com/office/drawing/2014/main" id="{FCECE497-316B-DA72-CBEE-B375B9305C98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136638" y="51463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28" name="Блок-схема: узел 427">
                      <a:extLst>
                        <a:ext uri="{FF2B5EF4-FFF2-40B4-BE49-F238E27FC236}">
                          <a16:creationId xmlns:a16="http://schemas.microsoft.com/office/drawing/2014/main" id="{BA155115-D4B2-725E-8251-A93DD6E4F7B4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214988" y="5192996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29" name="Блок-схема: узел 428">
                      <a:extLst>
                        <a:ext uri="{FF2B5EF4-FFF2-40B4-BE49-F238E27FC236}">
                          <a16:creationId xmlns:a16="http://schemas.microsoft.com/office/drawing/2014/main" id="{5336A1D4-97F6-BB92-D885-197723D7C42E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214682" y="5285276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30" name="Блок-схема: узел 429">
                      <a:extLst>
                        <a:ext uri="{FF2B5EF4-FFF2-40B4-BE49-F238E27FC236}">
                          <a16:creationId xmlns:a16="http://schemas.microsoft.com/office/drawing/2014/main" id="{50F58A96-C275-E6AE-01B8-D6931629F3BD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141758" y="5323991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31" name="Блок-схема: узел 430">
                      <a:extLst>
                        <a:ext uri="{FF2B5EF4-FFF2-40B4-BE49-F238E27FC236}">
                          <a16:creationId xmlns:a16="http://schemas.microsoft.com/office/drawing/2014/main" id="{AB0F318A-15A2-534E-F734-F4651A3D4D4B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064330" y="527739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405" name="Группа 404">
                    <a:extLst>
                      <a:ext uri="{FF2B5EF4-FFF2-40B4-BE49-F238E27FC236}">
                        <a16:creationId xmlns:a16="http://schemas.microsoft.com/office/drawing/2014/main" id="{E8106503-5486-E361-3D0B-211AE16F51A6}"/>
                      </a:ext>
                    </a:extLst>
                  </p:cNvPr>
                  <p:cNvGrpSpPr/>
                  <p:nvPr/>
                </p:nvGrpSpPr>
                <p:grpSpPr>
                  <a:xfrm>
                    <a:off x="3507117" y="5463894"/>
                    <a:ext cx="200564" cy="227503"/>
                    <a:chOff x="4064330" y="5146394"/>
                    <a:chExt cx="200564" cy="227503"/>
                  </a:xfrm>
                </p:grpSpPr>
                <p:sp>
                  <p:nvSpPr>
                    <p:cNvPr id="420" name="Блок-схема: узел 419">
                      <a:extLst>
                        <a:ext uri="{FF2B5EF4-FFF2-40B4-BE49-F238E27FC236}">
                          <a16:creationId xmlns:a16="http://schemas.microsoft.com/office/drawing/2014/main" id="{FC3265BE-9460-5257-FC2F-B4827F44F11B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070371" y="5195249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21" name="Блок-схема: узел 420">
                      <a:extLst>
                        <a:ext uri="{FF2B5EF4-FFF2-40B4-BE49-F238E27FC236}">
                          <a16:creationId xmlns:a16="http://schemas.microsoft.com/office/drawing/2014/main" id="{C07F17DD-2F04-F89E-F14A-BD3152D52531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136638" y="51463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22" name="Блок-схема: узел 421">
                      <a:extLst>
                        <a:ext uri="{FF2B5EF4-FFF2-40B4-BE49-F238E27FC236}">
                          <a16:creationId xmlns:a16="http://schemas.microsoft.com/office/drawing/2014/main" id="{195F5C11-3B32-4BFE-5B0B-9BFB68FD2456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214988" y="5192996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23" name="Блок-схема: узел 422">
                      <a:extLst>
                        <a:ext uri="{FF2B5EF4-FFF2-40B4-BE49-F238E27FC236}">
                          <a16:creationId xmlns:a16="http://schemas.microsoft.com/office/drawing/2014/main" id="{0B17E99B-0BD4-2A3A-79B8-9295488A4B67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214682" y="5285276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24" name="Блок-схема: узел 423">
                      <a:extLst>
                        <a:ext uri="{FF2B5EF4-FFF2-40B4-BE49-F238E27FC236}">
                          <a16:creationId xmlns:a16="http://schemas.microsoft.com/office/drawing/2014/main" id="{F798CD4A-9B70-37A8-27E1-0C0BC7BBFD55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141758" y="5323991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25" name="Блок-схема: узел 424">
                      <a:extLst>
                        <a:ext uri="{FF2B5EF4-FFF2-40B4-BE49-F238E27FC236}">
                          <a16:creationId xmlns:a16="http://schemas.microsoft.com/office/drawing/2014/main" id="{91234B46-46C8-D29E-714D-AB7DB1EB0FCF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064330" y="527739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406" name="Группа 405">
                    <a:extLst>
                      <a:ext uri="{FF2B5EF4-FFF2-40B4-BE49-F238E27FC236}">
                        <a16:creationId xmlns:a16="http://schemas.microsoft.com/office/drawing/2014/main" id="{A5290EDA-7297-F616-C1F8-ADA093212912}"/>
                      </a:ext>
                    </a:extLst>
                  </p:cNvPr>
                  <p:cNvGrpSpPr/>
                  <p:nvPr/>
                </p:nvGrpSpPr>
                <p:grpSpPr>
                  <a:xfrm>
                    <a:off x="3507117" y="5784569"/>
                    <a:ext cx="200564" cy="227503"/>
                    <a:chOff x="4064330" y="5146394"/>
                    <a:chExt cx="200564" cy="227503"/>
                  </a:xfrm>
                </p:grpSpPr>
                <p:sp>
                  <p:nvSpPr>
                    <p:cNvPr id="414" name="Блок-схема: узел 413">
                      <a:extLst>
                        <a:ext uri="{FF2B5EF4-FFF2-40B4-BE49-F238E27FC236}">
                          <a16:creationId xmlns:a16="http://schemas.microsoft.com/office/drawing/2014/main" id="{5D869163-F35C-55CA-8183-06BDD141465D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070371" y="5195249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15" name="Блок-схема: узел 414">
                      <a:extLst>
                        <a:ext uri="{FF2B5EF4-FFF2-40B4-BE49-F238E27FC236}">
                          <a16:creationId xmlns:a16="http://schemas.microsoft.com/office/drawing/2014/main" id="{5DCD743C-BFFA-D9BB-49E2-B63E510AEB7C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136638" y="51463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16" name="Блок-схема: узел 415">
                      <a:extLst>
                        <a:ext uri="{FF2B5EF4-FFF2-40B4-BE49-F238E27FC236}">
                          <a16:creationId xmlns:a16="http://schemas.microsoft.com/office/drawing/2014/main" id="{F526E9B9-8D1B-C999-C81D-6C4D98D976C5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214988" y="5192996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17" name="Блок-схема: узел 416">
                      <a:extLst>
                        <a:ext uri="{FF2B5EF4-FFF2-40B4-BE49-F238E27FC236}">
                          <a16:creationId xmlns:a16="http://schemas.microsoft.com/office/drawing/2014/main" id="{CFDA3D66-F83A-CD55-6023-83F1443D39D2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214682" y="5285276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18" name="Блок-схема: узел 417">
                      <a:extLst>
                        <a:ext uri="{FF2B5EF4-FFF2-40B4-BE49-F238E27FC236}">
                          <a16:creationId xmlns:a16="http://schemas.microsoft.com/office/drawing/2014/main" id="{E1E86890-E64F-B536-C906-8BB5C017468C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141758" y="5323991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19" name="Блок-схема: узел 418">
                      <a:extLst>
                        <a:ext uri="{FF2B5EF4-FFF2-40B4-BE49-F238E27FC236}">
                          <a16:creationId xmlns:a16="http://schemas.microsoft.com/office/drawing/2014/main" id="{FE7CBED6-48A4-4515-0135-F49668B4F79A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064330" y="527739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407" name="Группа 406">
                    <a:extLst>
                      <a:ext uri="{FF2B5EF4-FFF2-40B4-BE49-F238E27FC236}">
                        <a16:creationId xmlns:a16="http://schemas.microsoft.com/office/drawing/2014/main" id="{69988111-FBA3-DACF-71E9-D1CB272BFF35}"/>
                      </a:ext>
                    </a:extLst>
                  </p:cNvPr>
                  <p:cNvGrpSpPr/>
                  <p:nvPr/>
                </p:nvGrpSpPr>
                <p:grpSpPr>
                  <a:xfrm>
                    <a:off x="3507117" y="6105244"/>
                    <a:ext cx="200564" cy="227503"/>
                    <a:chOff x="4064330" y="5146394"/>
                    <a:chExt cx="200564" cy="227503"/>
                  </a:xfrm>
                </p:grpSpPr>
                <p:sp>
                  <p:nvSpPr>
                    <p:cNvPr id="408" name="Блок-схема: узел 407">
                      <a:extLst>
                        <a:ext uri="{FF2B5EF4-FFF2-40B4-BE49-F238E27FC236}">
                          <a16:creationId xmlns:a16="http://schemas.microsoft.com/office/drawing/2014/main" id="{C35D3DA0-2A01-2620-B72C-834C54254D56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070371" y="5195249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09" name="Блок-схема: узел 408">
                      <a:extLst>
                        <a:ext uri="{FF2B5EF4-FFF2-40B4-BE49-F238E27FC236}">
                          <a16:creationId xmlns:a16="http://schemas.microsoft.com/office/drawing/2014/main" id="{E214FF4F-486C-D37B-AB0A-4EB7DFE20F63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136638" y="51463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10" name="Блок-схема: узел 409">
                      <a:extLst>
                        <a:ext uri="{FF2B5EF4-FFF2-40B4-BE49-F238E27FC236}">
                          <a16:creationId xmlns:a16="http://schemas.microsoft.com/office/drawing/2014/main" id="{1A86A3EA-15C5-6348-19C1-1B4A06942301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214988" y="5192996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11" name="Блок-схема: узел 410">
                      <a:extLst>
                        <a:ext uri="{FF2B5EF4-FFF2-40B4-BE49-F238E27FC236}">
                          <a16:creationId xmlns:a16="http://schemas.microsoft.com/office/drawing/2014/main" id="{AD6D4428-93DA-809C-BA46-08EB18D7278C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214682" y="5285276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12" name="Блок-схема: узел 411">
                      <a:extLst>
                        <a:ext uri="{FF2B5EF4-FFF2-40B4-BE49-F238E27FC236}">
                          <a16:creationId xmlns:a16="http://schemas.microsoft.com/office/drawing/2014/main" id="{4224E02A-C0B8-DEB9-9E3B-A278E737F9E9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141758" y="5323991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13" name="Блок-схема: узел 412">
                      <a:extLst>
                        <a:ext uri="{FF2B5EF4-FFF2-40B4-BE49-F238E27FC236}">
                          <a16:creationId xmlns:a16="http://schemas.microsoft.com/office/drawing/2014/main" id="{E1EE6045-71CE-139B-F501-35F17120CDED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064330" y="527739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19" name="Группа 18">
                  <a:extLst>
                    <a:ext uri="{FF2B5EF4-FFF2-40B4-BE49-F238E27FC236}">
                      <a16:creationId xmlns:a16="http://schemas.microsoft.com/office/drawing/2014/main" id="{F8E218D1-6AEA-7F56-A9A5-BBBC3A3302C3}"/>
                    </a:ext>
                  </a:extLst>
                </p:cNvPr>
                <p:cNvGrpSpPr/>
                <p:nvPr/>
              </p:nvGrpSpPr>
              <p:grpSpPr>
                <a:xfrm>
                  <a:off x="3373418" y="3517497"/>
                  <a:ext cx="292411" cy="1287946"/>
                  <a:chOff x="3459211" y="5095783"/>
                  <a:chExt cx="292411" cy="1287946"/>
                </a:xfrm>
              </p:grpSpPr>
              <p:grpSp>
                <p:nvGrpSpPr>
                  <p:cNvPr id="358" name="Группа 357">
                    <a:extLst>
                      <a:ext uri="{FF2B5EF4-FFF2-40B4-BE49-F238E27FC236}">
                        <a16:creationId xmlns:a16="http://schemas.microsoft.com/office/drawing/2014/main" id="{D5C61EA5-AA57-0006-516C-5FE6C627C747}"/>
                      </a:ext>
                    </a:extLst>
                  </p:cNvPr>
                  <p:cNvGrpSpPr/>
                  <p:nvPr/>
                </p:nvGrpSpPr>
                <p:grpSpPr>
                  <a:xfrm>
                    <a:off x="3459211" y="5095783"/>
                    <a:ext cx="292411" cy="1287946"/>
                    <a:chOff x="1660124" y="2139518"/>
                    <a:chExt cx="213064" cy="852257"/>
                  </a:xfrm>
                </p:grpSpPr>
                <p:grpSp>
                  <p:nvGrpSpPr>
                    <p:cNvPr id="397" name="Группа 396">
                      <a:extLst>
                        <a:ext uri="{FF2B5EF4-FFF2-40B4-BE49-F238E27FC236}">
                          <a16:creationId xmlns:a16="http://schemas.microsoft.com/office/drawing/2014/main" id="{EB91EA8C-DAFA-C424-E3D4-2C4D7E099B4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60124" y="2139518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401" name="Прямоугольник 400">
                        <a:extLst>
                          <a:ext uri="{FF2B5EF4-FFF2-40B4-BE49-F238E27FC236}">
                            <a16:creationId xmlns:a16="http://schemas.microsoft.com/office/drawing/2014/main" id="{2AF410A8-72FD-4FF7-B976-3C0EB82D7A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402" name="Прямоугольник 401">
                        <a:extLst>
                          <a:ext uri="{FF2B5EF4-FFF2-40B4-BE49-F238E27FC236}">
                            <a16:creationId xmlns:a16="http://schemas.microsoft.com/office/drawing/2014/main" id="{BE106481-B373-F7E0-A64F-DC7B9B80CB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398" name="Группа 397">
                      <a:extLst>
                        <a:ext uri="{FF2B5EF4-FFF2-40B4-BE49-F238E27FC236}">
                          <a16:creationId xmlns:a16="http://schemas.microsoft.com/office/drawing/2014/main" id="{FC89B0AB-25EC-572C-A171-00F2F3104BE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60124" y="2565646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399" name="Прямоугольник 398">
                        <a:extLst>
                          <a:ext uri="{FF2B5EF4-FFF2-40B4-BE49-F238E27FC236}">
                            <a16:creationId xmlns:a16="http://schemas.microsoft.com/office/drawing/2014/main" id="{543060CA-2E96-266B-31B5-C470083A7B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400" name="Прямоугольник 399">
                        <a:extLst>
                          <a:ext uri="{FF2B5EF4-FFF2-40B4-BE49-F238E27FC236}">
                            <a16:creationId xmlns:a16="http://schemas.microsoft.com/office/drawing/2014/main" id="{8A5EA4B4-F0ED-4CFA-2825-34243FFFDE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  <p:grpSp>
                <p:nvGrpSpPr>
                  <p:cNvPr id="359" name="Группа 358">
                    <a:extLst>
                      <a:ext uri="{FF2B5EF4-FFF2-40B4-BE49-F238E27FC236}">
                        <a16:creationId xmlns:a16="http://schemas.microsoft.com/office/drawing/2014/main" id="{9BBF72BD-CFAF-0B55-3A5B-CDB70DF7AAE6}"/>
                      </a:ext>
                    </a:extLst>
                  </p:cNvPr>
                  <p:cNvGrpSpPr/>
                  <p:nvPr/>
                </p:nvGrpSpPr>
                <p:grpSpPr>
                  <a:xfrm>
                    <a:off x="3507117" y="5146394"/>
                    <a:ext cx="200564" cy="227503"/>
                    <a:chOff x="4064330" y="5146394"/>
                    <a:chExt cx="200564" cy="227503"/>
                  </a:xfrm>
                </p:grpSpPr>
                <p:sp>
                  <p:nvSpPr>
                    <p:cNvPr id="391" name="Блок-схема: узел 390">
                      <a:extLst>
                        <a:ext uri="{FF2B5EF4-FFF2-40B4-BE49-F238E27FC236}">
                          <a16:creationId xmlns:a16="http://schemas.microsoft.com/office/drawing/2014/main" id="{7659C05E-7F08-862D-0921-8C6E84D0FE4E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070371" y="5195249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92" name="Блок-схема: узел 391">
                      <a:extLst>
                        <a:ext uri="{FF2B5EF4-FFF2-40B4-BE49-F238E27FC236}">
                          <a16:creationId xmlns:a16="http://schemas.microsoft.com/office/drawing/2014/main" id="{8893F6A7-16D4-EE1E-91A3-C33E41FE4CB1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136638" y="51463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93" name="Блок-схема: узел 392">
                      <a:extLst>
                        <a:ext uri="{FF2B5EF4-FFF2-40B4-BE49-F238E27FC236}">
                          <a16:creationId xmlns:a16="http://schemas.microsoft.com/office/drawing/2014/main" id="{DF20440B-6FB3-7B2A-3131-975ECF649B39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214988" y="5192996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94" name="Блок-схема: узел 393">
                      <a:extLst>
                        <a:ext uri="{FF2B5EF4-FFF2-40B4-BE49-F238E27FC236}">
                          <a16:creationId xmlns:a16="http://schemas.microsoft.com/office/drawing/2014/main" id="{C9ADCDB0-2F98-C342-D277-BA40EA9C89A1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214682" y="5285276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95" name="Блок-схема: узел 394">
                      <a:extLst>
                        <a:ext uri="{FF2B5EF4-FFF2-40B4-BE49-F238E27FC236}">
                          <a16:creationId xmlns:a16="http://schemas.microsoft.com/office/drawing/2014/main" id="{278DF97A-ED51-4303-8DFC-70F796F7F38D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141758" y="5323991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96" name="Блок-схема: узел 395">
                      <a:extLst>
                        <a:ext uri="{FF2B5EF4-FFF2-40B4-BE49-F238E27FC236}">
                          <a16:creationId xmlns:a16="http://schemas.microsoft.com/office/drawing/2014/main" id="{8F89575C-4977-0360-9699-A7D3BF5605F2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064330" y="527739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360" name="Группа 359">
                    <a:extLst>
                      <a:ext uri="{FF2B5EF4-FFF2-40B4-BE49-F238E27FC236}">
                        <a16:creationId xmlns:a16="http://schemas.microsoft.com/office/drawing/2014/main" id="{EC1FC05A-2754-D162-8AD4-81233A756393}"/>
                      </a:ext>
                    </a:extLst>
                  </p:cNvPr>
                  <p:cNvGrpSpPr/>
                  <p:nvPr/>
                </p:nvGrpSpPr>
                <p:grpSpPr>
                  <a:xfrm>
                    <a:off x="3507117" y="5463894"/>
                    <a:ext cx="200564" cy="227503"/>
                    <a:chOff x="4064330" y="5146394"/>
                    <a:chExt cx="200564" cy="227503"/>
                  </a:xfrm>
                </p:grpSpPr>
                <p:sp>
                  <p:nvSpPr>
                    <p:cNvPr id="385" name="Блок-схема: узел 384">
                      <a:extLst>
                        <a:ext uri="{FF2B5EF4-FFF2-40B4-BE49-F238E27FC236}">
                          <a16:creationId xmlns:a16="http://schemas.microsoft.com/office/drawing/2014/main" id="{5B951067-9152-DE90-D26E-C34131554BDD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070371" y="5195249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86" name="Блок-схема: узел 385">
                      <a:extLst>
                        <a:ext uri="{FF2B5EF4-FFF2-40B4-BE49-F238E27FC236}">
                          <a16:creationId xmlns:a16="http://schemas.microsoft.com/office/drawing/2014/main" id="{23731D35-DFE1-B199-F0F6-CE6669B9E9AA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136638" y="51463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87" name="Блок-схема: узел 386">
                      <a:extLst>
                        <a:ext uri="{FF2B5EF4-FFF2-40B4-BE49-F238E27FC236}">
                          <a16:creationId xmlns:a16="http://schemas.microsoft.com/office/drawing/2014/main" id="{C01F1E31-94EC-B2C0-CA8B-7AFFE591E1A2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214988" y="5192996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88" name="Блок-схема: узел 387">
                      <a:extLst>
                        <a:ext uri="{FF2B5EF4-FFF2-40B4-BE49-F238E27FC236}">
                          <a16:creationId xmlns:a16="http://schemas.microsoft.com/office/drawing/2014/main" id="{53202D93-A31D-1A94-CD4F-4AD8B128AC90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214682" y="5285276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89" name="Блок-схема: узел 388">
                      <a:extLst>
                        <a:ext uri="{FF2B5EF4-FFF2-40B4-BE49-F238E27FC236}">
                          <a16:creationId xmlns:a16="http://schemas.microsoft.com/office/drawing/2014/main" id="{00A13F7C-DCE4-7439-C5FE-049C0F1C4E21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141758" y="5323991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90" name="Блок-схема: узел 389">
                      <a:extLst>
                        <a:ext uri="{FF2B5EF4-FFF2-40B4-BE49-F238E27FC236}">
                          <a16:creationId xmlns:a16="http://schemas.microsoft.com/office/drawing/2014/main" id="{E8C3FBAB-20FE-727B-FA23-5DD97424AC6E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064330" y="527739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361" name="Группа 360">
                    <a:extLst>
                      <a:ext uri="{FF2B5EF4-FFF2-40B4-BE49-F238E27FC236}">
                        <a16:creationId xmlns:a16="http://schemas.microsoft.com/office/drawing/2014/main" id="{D2A6C657-9D95-EAEE-16EA-080F0A205AA4}"/>
                      </a:ext>
                    </a:extLst>
                  </p:cNvPr>
                  <p:cNvGrpSpPr/>
                  <p:nvPr/>
                </p:nvGrpSpPr>
                <p:grpSpPr>
                  <a:xfrm>
                    <a:off x="3507117" y="5784569"/>
                    <a:ext cx="200564" cy="227503"/>
                    <a:chOff x="4064330" y="5146394"/>
                    <a:chExt cx="200564" cy="227503"/>
                  </a:xfrm>
                </p:grpSpPr>
                <p:sp>
                  <p:nvSpPr>
                    <p:cNvPr id="374" name="Блок-схема: узел 373">
                      <a:extLst>
                        <a:ext uri="{FF2B5EF4-FFF2-40B4-BE49-F238E27FC236}">
                          <a16:creationId xmlns:a16="http://schemas.microsoft.com/office/drawing/2014/main" id="{F7E26124-F43B-1101-285D-95A548A9317F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070371" y="5195249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76" name="Блок-схема: узел 375">
                      <a:extLst>
                        <a:ext uri="{FF2B5EF4-FFF2-40B4-BE49-F238E27FC236}">
                          <a16:creationId xmlns:a16="http://schemas.microsoft.com/office/drawing/2014/main" id="{DBBCC946-BDE2-B722-A5B7-1B07D9A5CB83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136638" y="51463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81" name="Блок-схема: узел 380">
                      <a:extLst>
                        <a:ext uri="{FF2B5EF4-FFF2-40B4-BE49-F238E27FC236}">
                          <a16:creationId xmlns:a16="http://schemas.microsoft.com/office/drawing/2014/main" id="{40B5B73C-60F1-AFB9-FDA7-81FDFFC2CE7B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214988" y="5192996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82" name="Блок-схема: узел 381">
                      <a:extLst>
                        <a:ext uri="{FF2B5EF4-FFF2-40B4-BE49-F238E27FC236}">
                          <a16:creationId xmlns:a16="http://schemas.microsoft.com/office/drawing/2014/main" id="{8F2AFADF-11E8-059C-5DAF-46D446AF7EFA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214682" y="5285276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83" name="Блок-схема: узел 382">
                      <a:extLst>
                        <a:ext uri="{FF2B5EF4-FFF2-40B4-BE49-F238E27FC236}">
                          <a16:creationId xmlns:a16="http://schemas.microsoft.com/office/drawing/2014/main" id="{575E9C34-C865-C4B2-3F33-E5D758539A5C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141758" y="5323991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84" name="Блок-схема: узел 383">
                      <a:extLst>
                        <a:ext uri="{FF2B5EF4-FFF2-40B4-BE49-F238E27FC236}">
                          <a16:creationId xmlns:a16="http://schemas.microsoft.com/office/drawing/2014/main" id="{B19188D5-3098-5876-A972-0DB95583C235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064330" y="527739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362" name="Группа 361">
                    <a:extLst>
                      <a:ext uri="{FF2B5EF4-FFF2-40B4-BE49-F238E27FC236}">
                        <a16:creationId xmlns:a16="http://schemas.microsoft.com/office/drawing/2014/main" id="{834B5E22-825A-ACB6-8310-A453122F2916}"/>
                      </a:ext>
                    </a:extLst>
                  </p:cNvPr>
                  <p:cNvGrpSpPr/>
                  <p:nvPr/>
                </p:nvGrpSpPr>
                <p:grpSpPr>
                  <a:xfrm>
                    <a:off x="3507117" y="6105244"/>
                    <a:ext cx="200564" cy="227503"/>
                    <a:chOff x="4064330" y="5146394"/>
                    <a:chExt cx="200564" cy="227503"/>
                  </a:xfrm>
                </p:grpSpPr>
                <p:sp>
                  <p:nvSpPr>
                    <p:cNvPr id="364" name="Блок-схема: узел 363">
                      <a:extLst>
                        <a:ext uri="{FF2B5EF4-FFF2-40B4-BE49-F238E27FC236}">
                          <a16:creationId xmlns:a16="http://schemas.microsoft.com/office/drawing/2014/main" id="{A8A53C92-A094-61C5-5751-7EF4F23390E9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070371" y="5195249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69" name="Блок-схема: узел 368">
                      <a:extLst>
                        <a:ext uri="{FF2B5EF4-FFF2-40B4-BE49-F238E27FC236}">
                          <a16:creationId xmlns:a16="http://schemas.microsoft.com/office/drawing/2014/main" id="{72974379-7523-7A3A-1C72-B61C9C99A30D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136638" y="51463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70" name="Блок-схема: узел 369">
                      <a:extLst>
                        <a:ext uri="{FF2B5EF4-FFF2-40B4-BE49-F238E27FC236}">
                          <a16:creationId xmlns:a16="http://schemas.microsoft.com/office/drawing/2014/main" id="{CD37E62A-332D-5108-0610-328B487E313A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214988" y="5192996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71" name="Блок-схема: узел 370">
                      <a:extLst>
                        <a:ext uri="{FF2B5EF4-FFF2-40B4-BE49-F238E27FC236}">
                          <a16:creationId xmlns:a16="http://schemas.microsoft.com/office/drawing/2014/main" id="{CC63AADC-F4DA-6790-0313-D63529B45286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214682" y="5285276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72" name="Блок-схема: узел 371">
                      <a:extLst>
                        <a:ext uri="{FF2B5EF4-FFF2-40B4-BE49-F238E27FC236}">
                          <a16:creationId xmlns:a16="http://schemas.microsoft.com/office/drawing/2014/main" id="{A69D2972-743A-1B88-F2E3-958AE340EA51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141758" y="5323991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73" name="Блок-схема: узел 372">
                      <a:extLst>
                        <a:ext uri="{FF2B5EF4-FFF2-40B4-BE49-F238E27FC236}">
                          <a16:creationId xmlns:a16="http://schemas.microsoft.com/office/drawing/2014/main" id="{B40B2432-B00E-146D-0EB1-ECFF0CFFF2EA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064330" y="527739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36" name="Группа 35">
                  <a:extLst>
                    <a:ext uri="{FF2B5EF4-FFF2-40B4-BE49-F238E27FC236}">
                      <a16:creationId xmlns:a16="http://schemas.microsoft.com/office/drawing/2014/main" id="{C625BBD0-935B-C343-D8A8-4FE3586F924D}"/>
                    </a:ext>
                  </a:extLst>
                </p:cNvPr>
                <p:cNvGrpSpPr/>
                <p:nvPr/>
              </p:nvGrpSpPr>
              <p:grpSpPr>
                <a:xfrm>
                  <a:off x="3666514" y="3517497"/>
                  <a:ext cx="292411" cy="1287946"/>
                  <a:chOff x="3459211" y="5095783"/>
                  <a:chExt cx="292411" cy="1287946"/>
                </a:xfrm>
              </p:grpSpPr>
              <p:grpSp>
                <p:nvGrpSpPr>
                  <p:cNvPr id="191" name="Группа 190">
                    <a:extLst>
                      <a:ext uri="{FF2B5EF4-FFF2-40B4-BE49-F238E27FC236}">
                        <a16:creationId xmlns:a16="http://schemas.microsoft.com/office/drawing/2014/main" id="{38B68954-3CC5-2BB2-859E-88A25C86D0E5}"/>
                      </a:ext>
                    </a:extLst>
                  </p:cNvPr>
                  <p:cNvGrpSpPr/>
                  <p:nvPr/>
                </p:nvGrpSpPr>
                <p:grpSpPr>
                  <a:xfrm>
                    <a:off x="3459211" y="5095783"/>
                    <a:ext cx="292411" cy="1287946"/>
                    <a:chOff x="1660124" y="2139518"/>
                    <a:chExt cx="213064" cy="852257"/>
                  </a:xfrm>
                </p:grpSpPr>
                <p:grpSp>
                  <p:nvGrpSpPr>
                    <p:cNvPr id="351" name="Группа 350">
                      <a:extLst>
                        <a:ext uri="{FF2B5EF4-FFF2-40B4-BE49-F238E27FC236}">
                          <a16:creationId xmlns:a16="http://schemas.microsoft.com/office/drawing/2014/main" id="{709FE622-DB4A-9FBD-6C2B-935275C95C3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60124" y="2139518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356" name="Прямоугольник 355">
                        <a:extLst>
                          <a:ext uri="{FF2B5EF4-FFF2-40B4-BE49-F238E27FC236}">
                            <a16:creationId xmlns:a16="http://schemas.microsoft.com/office/drawing/2014/main" id="{3C3CDA63-22B6-4C6F-6B94-2D45B0BFA9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357" name="Прямоугольник 356">
                        <a:extLst>
                          <a:ext uri="{FF2B5EF4-FFF2-40B4-BE49-F238E27FC236}">
                            <a16:creationId xmlns:a16="http://schemas.microsoft.com/office/drawing/2014/main" id="{C0FB1936-1E8E-E0B1-E9BD-5FA70A18AB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352" name="Группа 351">
                      <a:extLst>
                        <a:ext uri="{FF2B5EF4-FFF2-40B4-BE49-F238E27FC236}">
                          <a16:creationId xmlns:a16="http://schemas.microsoft.com/office/drawing/2014/main" id="{8A2AB0C8-0D58-DA6F-9146-12E5321B886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60124" y="2565646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354" name="Прямоугольник 353">
                        <a:extLst>
                          <a:ext uri="{FF2B5EF4-FFF2-40B4-BE49-F238E27FC236}">
                            <a16:creationId xmlns:a16="http://schemas.microsoft.com/office/drawing/2014/main" id="{FFBB20ED-55BF-8D27-4297-B1F547B88D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355" name="Прямоугольник 354">
                        <a:extLst>
                          <a:ext uri="{FF2B5EF4-FFF2-40B4-BE49-F238E27FC236}">
                            <a16:creationId xmlns:a16="http://schemas.microsoft.com/office/drawing/2014/main" id="{BE463948-9211-CCC1-6B58-EB1CE40DD1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92" name="Группа 191">
                    <a:extLst>
                      <a:ext uri="{FF2B5EF4-FFF2-40B4-BE49-F238E27FC236}">
                        <a16:creationId xmlns:a16="http://schemas.microsoft.com/office/drawing/2014/main" id="{0431659B-70C5-319F-6A67-333E10AEA73A}"/>
                      </a:ext>
                    </a:extLst>
                  </p:cNvPr>
                  <p:cNvGrpSpPr/>
                  <p:nvPr/>
                </p:nvGrpSpPr>
                <p:grpSpPr>
                  <a:xfrm>
                    <a:off x="3507117" y="5146394"/>
                    <a:ext cx="200564" cy="227503"/>
                    <a:chOff x="4064330" y="5146394"/>
                    <a:chExt cx="200564" cy="227503"/>
                  </a:xfrm>
                </p:grpSpPr>
                <p:sp>
                  <p:nvSpPr>
                    <p:cNvPr id="272" name="Блок-схема: узел 271">
                      <a:extLst>
                        <a:ext uri="{FF2B5EF4-FFF2-40B4-BE49-F238E27FC236}">
                          <a16:creationId xmlns:a16="http://schemas.microsoft.com/office/drawing/2014/main" id="{75362916-FD7E-9457-15D3-DBD0A81F3251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070371" y="5195249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77" name="Блок-схема: узел 276">
                      <a:extLst>
                        <a:ext uri="{FF2B5EF4-FFF2-40B4-BE49-F238E27FC236}">
                          <a16:creationId xmlns:a16="http://schemas.microsoft.com/office/drawing/2014/main" id="{1C751023-8F9C-BEBA-0BB3-791E7D7FD2EB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136638" y="51463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44" name="Блок-схема: узел 343">
                      <a:extLst>
                        <a:ext uri="{FF2B5EF4-FFF2-40B4-BE49-F238E27FC236}">
                          <a16:creationId xmlns:a16="http://schemas.microsoft.com/office/drawing/2014/main" id="{AACD8C07-46D4-735C-F3CD-DE65266D1237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214988" y="5192996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47" name="Блок-схема: узел 346">
                      <a:extLst>
                        <a:ext uri="{FF2B5EF4-FFF2-40B4-BE49-F238E27FC236}">
                          <a16:creationId xmlns:a16="http://schemas.microsoft.com/office/drawing/2014/main" id="{F8BD2C13-67C6-D67F-71B9-99F84B9523CB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214682" y="5285276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49" name="Блок-схема: узел 348">
                      <a:extLst>
                        <a:ext uri="{FF2B5EF4-FFF2-40B4-BE49-F238E27FC236}">
                          <a16:creationId xmlns:a16="http://schemas.microsoft.com/office/drawing/2014/main" id="{F06F1841-FE60-34E8-6C0E-D4BED7EAE682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141758" y="5323991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50" name="Блок-схема: узел 349">
                      <a:extLst>
                        <a:ext uri="{FF2B5EF4-FFF2-40B4-BE49-F238E27FC236}">
                          <a16:creationId xmlns:a16="http://schemas.microsoft.com/office/drawing/2014/main" id="{405B62D8-1D19-6510-6B07-7884F108BB9B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064330" y="527739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193" name="Группа 192">
                    <a:extLst>
                      <a:ext uri="{FF2B5EF4-FFF2-40B4-BE49-F238E27FC236}">
                        <a16:creationId xmlns:a16="http://schemas.microsoft.com/office/drawing/2014/main" id="{F104B66C-C318-FBAE-E893-3F25F2F757E1}"/>
                      </a:ext>
                    </a:extLst>
                  </p:cNvPr>
                  <p:cNvGrpSpPr/>
                  <p:nvPr/>
                </p:nvGrpSpPr>
                <p:grpSpPr>
                  <a:xfrm>
                    <a:off x="3507117" y="5463894"/>
                    <a:ext cx="200564" cy="227503"/>
                    <a:chOff x="4064330" y="5146394"/>
                    <a:chExt cx="200564" cy="227503"/>
                  </a:xfrm>
                </p:grpSpPr>
                <p:sp>
                  <p:nvSpPr>
                    <p:cNvPr id="208" name="Блок-схема: узел 207">
                      <a:extLst>
                        <a:ext uri="{FF2B5EF4-FFF2-40B4-BE49-F238E27FC236}">
                          <a16:creationId xmlns:a16="http://schemas.microsoft.com/office/drawing/2014/main" id="{D76A4824-2FEE-6CBE-AAE1-832EF006B976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070371" y="5195249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09" name="Блок-схема: узел 208">
                      <a:extLst>
                        <a:ext uri="{FF2B5EF4-FFF2-40B4-BE49-F238E27FC236}">
                          <a16:creationId xmlns:a16="http://schemas.microsoft.com/office/drawing/2014/main" id="{D01F9FF7-23C6-15E2-AF19-9C17E60FDDDD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136638" y="51463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10" name="Блок-схема: узел 209">
                      <a:extLst>
                        <a:ext uri="{FF2B5EF4-FFF2-40B4-BE49-F238E27FC236}">
                          <a16:creationId xmlns:a16="http://schemas.microsoft.com/office/drawing/2014/main" id="{6A26D0FD-B3CE-0180-D31E-E13414937F31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214988" y="5192996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11" name="Блок-схема: узел 210">
                      <a:extLst>
                        <a:ext uri="{FF2B5EF4-FFF2-40B4-BE49-F238E27FC236}">
                          <a16:creationId xmlns:a16="http://schemas.microsoft.com/office/drawing/2014/main" id="{EC9015CE-B17B-62A6-18BC-E0AF7742A223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214682" y="5285276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70" name="Блок-схема: узел 269">
                      <a:extLst>
                        <a:ext uri="{FF2B5EF4-FFF2-40B4-BE49-F238E27FC236}">
                          <a16:creationId xmlns:a16="http://schemas.microsoft.com/office/drawing/2014/main" id="{F2753E0C-2741-DA1E-0CA7-DE4626D118DA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141758" y="5323991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71" name="Блок-схема: узел 270">
                      <a:extLst>
                        <a:ext uri="{FF2B5EF4-FFF2-40B4-BE49-F238E27FC236}">
                          <a16:creationId xmlns:a16="http://schemas.microsoft.com/office/drawing/2014/main" id="{6D8F9CFC-C6D6-19B2-D90E-5D6116CF6A59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064330" y="527739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194" name="Группа 193">
                    <a:extLst>
                      <a:ext uri="{FF2B5EF4-FFF2-40B4-BE49-F238E27FC236}">
                        <a16:creationId xmlns:a16="http://schemas.microsoft.com/office/drawing/2014/main" id="{20BE2D6F-DA87-CA00-75D8-6AF050A6BF31}"/>
                      </a:ext>
                    </a:extLst>
                  </p:cNvPr>
                  <p:cNvGrpSpPr/>
                  <p:nvPr/>
                </p:nvGrpSpPr>
                <p:grpSpPr>
                  <a:xfrm>
                    <a:off x="3507117" y="5784569"/>
                    <a:ext cx="200564" cy="227503"/>
                    <a:chOff x="4064330" y="5146394"/>
                    <a:chExt cx="200564" cy="227503"/>
                  </a:xfrm>
                </p:grpSpPr>
                <p:sp>
                  <p:nvSpPr>
                    <p:cNvPr id="202" name="Блок-схема: узел 201">
                      <a:extLst>
                        <a:ext uri="{FF2B5EF4-FFF2-40B4-BE49-F238E27FC236}">
                          <a16:creationId xmlns:a16="http://schemas.microsoft.com/office/drawing/2014/main" id="{B2E21203-8B6F-767B-3CA9-0CD2C596CC9A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070371" y="5195249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03" name="Блок-схема: узел 202">
                      <a:extLst>
                        <a:ext uri="{FF2B5EF4-FFF2-40B4-BE49-F238E27FC236}">
                          <a16:creationId xmlns:a16="http://schemas.microsoft.com/office/drawing/2014/main" id="{228B3272-5912-6C32-5905-7A1704789432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136638" y="51463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04" name="Блок-схема: узел 203">
                      <a:extLst>
                        <a:ext uri="{FF2B5EF4-FFF2-40B4-BE49-F238E27FC236}">
                          <a16:creationId xmlns:a16="http://schemas.microsoft.com/office/drawing/2014/main" id="{46F0355A-CD79-1E03-AE12-D2E5B3F1DBD0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214988" y="5192996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05" name="Блок-схема: узел 204">
                      <a:extLst>
                        <a:ext uri="{FF2B5EF4-FFF2-40B4-BE49-F238E27FC236}">
                          <a16:creationId xmlns:a16="http://schemas.microsoft.com/office/drawing/2014/main" id="{84FCD7D4-D104-3EA6-9E63-019FFF04045F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214682" y="5285276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06" name="Блок-схема: узел 205">
                      <a:extLst>
                        <a:ext uri="{FF2B5EF4-FFF2-40B4-BE49-F238E27FC236}">
                          <a16:creationId xmlns:a16="http://schemas.microsoft.com/office/drawing/2014/main" id="{7B35880F-5C14-DD5A-8123-E999354E6B0F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141758" y="5323991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07" name="Блок-схема: узел 206">
                      <a:extLst>
                        <a:ext uri="{FF2B5EF4-FFF2-40B4-BE49-F238E27FC236}">
                          <a16:creationId xmlns:a16="http://schemas.microsoft.com/office/drawing/2014/main" id="{E64FDADE-D499-E914-E66C-805F7DDD01A9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064330" y="527739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195" name="Группа 194">
                    <a:extLst>
                      <a:ext uri="{FF2B5EF4-FFF2-40B4-BE49-F238E27FC236}">
                        <a16:creationId xmlns:a16="http://schemas.microsoft.com/office/drawing/2014/main" id="{7408369F-994E-57A6-2CA1-603979582293}"/>
                      </a:ext>
                    </a:extLst>
                  </p:cNvPr>
                  <p:cNvGrpSpPr/>
                  <p:nvPr/>
                </p:nvGrpSpPr>
                <p:grpSpPr>
                  <a:xfrm>
                    <a:off x="3507117" y="6105244"/>
                    <a:ext cx="200564" cy="227503"/>
                    <a:chOff x="4064330" y="5146394"/>
                    <a:chExt cx="200564" cy="227503"/>
                  </a:xfrm>
                </p:grpSpPr>
                <p:sp>
                  <p:nvSpPr>
                    <p:cNvPr id="196" name="Блок-схема: узел 195">
                      <a:extLst>
                        <a:ext uri="{FF2B5EF4-FFF2-40B4-BE49-F238E27FC236}">
                          <a16:creationId xmlns:a16="http://schemas.microsoft.com/office/drawing/2014/main" id="{E107AC6C-2470-A552-0278-96C766490EBE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070371" y="5195249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97" name="Блок-схема: узел 196">
                      <a:extLst>
                        <a:ext uri="{FF2B5EF4-FFF2-40B4-BE49-F238E27FC236}">
                          <a16:creationId xmlns:a16="http://schemas.microsoft.com/office/drawing/2014/main" id="{484440B4-0DBB-6FB7-A4D7-D45D2610B014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136638" y="51463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98" name="Блок-схема: узел 197">
                      <a:extLst>
                        <a:ext uri="{FF2B5EF4-FFF2-40B4-BE49-F238E27FC236}">
                          <a16:creationId xmlns:a16="http://schemas.microsoft.com/office/drawing/2014/main" id="{8FA77FE2-C5E2-4152-F1B9-2AF36504479D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214988" y="5192996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99" name="Блок-схема: узел 198">
                      <a:extLst>
                        <a:ext uri="{FF2B5EF4-FFF2-40B4-BE49-F238E27FC236}">
                          <a16:creationId xmlns:a16="http://schemas.microsoft.com/office/drawing/2014/main" id="{86BB7351-24BE-26F4-4A48-C42E8700CCA6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214682" y="5285276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00" name="Блок-схема: узел 199">
                      <a:extLst>
                        <a:ext uri="{FF2B5EF4-FFF2-40B4-BE49-F238E27FC236}">
                          <a16:creationId xmlns:a16="http://schemas.microsoft.com/office/drawing/2014/main" id="{FBC31AE2-B819-0F4F-00B1-642D05D29ED0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141758" y="5323991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01" name="Блок-схема: узел 200">
                      <a:extLst>
                        <a:ext uri="{FF2B5EF4-FFF2-40B4-BE49-F238E27FC236}">
                          <a16:creationId xmlns:a16="http://schemas.microsoft.com/office/drawing/2014/main" id="{B0D7DD53-FF7E-8E97-C99D-CAA9D2954C4C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064330" y="527739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37" name="Группа 36">
                  <a:extLst>
                    <a:ext uri="{FF2B5EF4-FFF2-40B4-BE49-F238E27FC236}">
                      <a16:creationId xmlns:a16="http://schemas.microsoft.com/office/drawing/2014/main" id="{1B88112D-488D-E34E-BFD7-AC49ACA6A715}"/>
                    </a:ext>
                  </a:extLst>
                </p:cNvPr>
                <p:cNvGrpSpPr/>
                <p:nvPr/>
              </p:nvGrpSpPr>
              <p:grpSpPr>
                <a:xfrm>
                  <a:off x="3958238" y="3517497"/>
                  <a:ext cx="292411" cy="1287946"/>
                  <a:chOff x="3459211" y="5095783"/>
                  <a:chExt cx="292411" cy="1287946"/>
                </a:xfrm>
              </p:grpSpPr>
              <p:grpSp>
                <p:nvGrpSpPr>
                  <p:cNvPr id="156" name="Группа 155">
                    <a:extLst>
                      <a:ext uri="{FF2B5EF4-FFF2-40B4-BE49-F238E27FC236}">
                        <a16:creationId xmlns:a16="http://schemas.microsoft.com/office/drawing/2014/main" id="{8840D7D9-0ACC-5A8C-90FD-A594D4A52B2B}"/>
                      </a:ext>
                    </a:extLst>
                  </p:cNvPr>
                  <p:cNvGrpSpPr/>
                  <p:nvPr/>
                </p:nvGrpSpPr>
                <p:grpSpPr>
                  <a:xfrm>
                    <a:off x="3459211" y="5095783"/>
                    <a:ext cx="292411" cy="1287946"/>
                    <a:chOff x="1660124" y="2139518"/>
                    <a:chExt cx="213064" cy="852257"/>
                  </a:xfrm>
                </p:grpSpPr>
                <p:grpSp>
                  <p:nvGrpSpPr>
                    <p:cNvPr id="185" name="Группа 184">
                      <a:extLst>
                        <a:ext uri="{FF2B5EF4-FFF2-40B4-BE49-F238E27FC236}">
                          <a16:creationId xmlns:a16="http://schemas.microsoft.com/office/drawing/2014/main" id="{456A995A-C9AC-8701-1741-C041AD026D0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60124" y="2139518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189" name="Прямоугольник 188">
                        <a:extLst>
                          <a:ext uri="{FF2B5EF4-FFF2-40B4-BE49-F238E27FC236}">
                            <a16:creationId xmlns:a16="http://schemas.microsoft.com/office/drawing/2014/main" id="{413479AC-0302-3527-2D17-923BF4FE44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90" name="Прямоугольник 189">
                        <a:extLst>
                          <a:ext uri="{FF2B5EF4-FFF2-40B4-BE49-F238E27FC236}">
                            <a16:creationId xmlns:a16="http://schemas.microsoft.com/office/drawing/2014/main" id="{D8008D88-A15C-29FB-E222-2699B0093F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186" name="Группа 185">
                      <a:extLst>
                        <a:ext uri="{FF2B5EF4-FFF2-40B4-BE49-F238E27FC236}">
                          <a16:creationId xmlns:a16="http://schemas.microsoft.com/office/drawing/2014/main" id="{D8C34982-4128-7209-E12D-58D0BFD4AB0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60124" y="2565646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187" name="Прямоугольник 186">
                        <a:extLst>
                          <a:ext uri="{FF2B5EF4-FFF2-40B4-BE49-F238E27FC236}">
                            <a16:creationId xmlns:a16="http://schemas.microsoft.com/office/drawing/2014/main" id="{4B3D235B-40D5-676D-F6BD-4633D5DB56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88" name="Прямоугольник 187">
                        <a:extLst>
                          <a:ext uri="{FF2B5EF4-FFF2-40B4-BE49-F238E27FC236}">
                            <a16:creationId xmlns:a16="http://schemas.microsoft.com/office/drawing/2014/main" id="{2B8E5B82-C6F6-2F87-399E-904B05CC09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57" name="Группа 156">
                    <a:extLst>
                      <a:ext uri="{FF2B5EF4-FFF2-40B4-BE49-F238E27FC236}">
                        <a16:creationId xmlns:a16="http://schemas.microsoft.com/office/drawing/2014/main" id="{ACFAD475-19A1-F6E3-249F-4F28451623D9}"/>
                      </a:ext>
                    </a:extLst>
                  </p:cNvPr>
                  <p:cNvGrpSpPr/>
                  <p:nvPr/>
                </p:nvGrpSpPr>
                <p:grpSpPr>
                  <a:xfrm>
                    <a:off x="3507117" y="5146394"/>
                    <a:ext cx="200564" cy="227503"/>
                    <a:chOff x="4064330" y="5146394"/>
                    <a:chExt cx="200564" cy="227503"/>
                  </a:xfrm>
                </p:grpSpPr>
                <p:sp>
                  <p:nvSpPr>
                    <p:cNvPr id="179" name="Блок-схема: узел 178">
                      <a:extLst>
                        <a:ext uri="{FF2B5EF4-FFF2-40B4-BE49-F238E27FC236}">
                          <a16:creationId xmlns:a16="http://schemas.microsoft.com/office/drawing/2014/main" id="{2D69779F-1C0B-F132-9919-528EAC54B978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070371" y="5195249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80" name="Блок-схема: узел 179">
                      <a:extLst>
                        <a:ext uri="{FF2B5EF4-FFF2-40B4-BE49-F238E27FC236}">
                          <a16:creationId xmlns:a16="http://schemas.microsoft.com/office/drawing/2014/main" id="{85F855A1-FC12-1741-1D5E-5D24F0CC2AFE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136638" y="51463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81" name="Блок-схема: узел 180">
                      <a:extLst>
                        <a:ext uri="{FF2B5EF4-FFF2-40B4-BE49-F238E27FC236}">
                          <a16:creationId xmlns:a16="http://schemas.microsoft.com/office/drawing/2014/main" id="{497F62A2-876C-E124-8F7D-609E6763A13D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214988" y="5192996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82" name="Блок-схема: узел 181">
                      <a:extLst>
                        <a:ext uri="{FF2B5EF4-FFF2-40B4-BE49-F238E27FC236}">
                          <a16:creationId xmlns:a16="http://schemas.microsoft.com/office/drawing/2014/main" id="{D1447456-ADA4-5E20-48D2-7EFE16E47966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214682" y="5285276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83" name="Блок-схема: узел 182">
                      <a:extLst>
                        <a:ext uri="{FF2B5EF4-FFF2-40B4-BE49-F238E27FC236}">
                          <a16:creationId xmlns:a16="http://schemas.microsoft.com/office/drawing/2014/main" id="{E209AFAC-0C8F-3B35-F523-0117E8075103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141758" y="5323991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84" name="Блок-схема: узел 183">
                      <a:extLst>
                        <a:ext uri="{FF2B5EF4-FFF2-40B4-BE49-F238E27FC236}">
                          <a16:creationId xmlns:a16="http://schemas.microsoft.com/office/drawing/2014/main" id="{FE30866A-E674-71F5-E058-F1C596B9F793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064330" y="527739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158" name="Группа 157">
                    <a:extLst>
                      <a:ext uri="{FF2B5EF4-FFF2-40B4-BE49-F238E27FC236}">
                        <a16:creationId xmlns:a16="http://schemas.microsoft.com/office/drawing/2014/main" id="{6DCFF597-D594-7242-7172-C9828A68CD98}"/>
                      </a:ext>
                    </a:extLst>
                  </p:cNvPr>
                  <p:cNvGrpSpPr/>
                  <p:nvPr/>
                </p:nvGrpSpPr>
                <p:grpSpPr>
                  <a:xfrm>
                    <a:off x="3507117" y="5463894"/>
                    <a:ext cx="200564" cy="227503"/>
                    <a:chOff x="4064330" y="5146394"/>
                    <a:chExt cx="200564" cy="227503"/>
                  </a:xfrm>
                </p:grpSpPr>
                <p:sp>
                  <p:nvSpPr>
                    <p:cNvPr id="173" name="Блок-схема: узел 172">
                      <a:extLst>
                        <a:ext uri="{FF2B5EF4-FFF2-40B4-BE49-F238E27FC236}">
                          <a16:creationId xmlns:a16="http://schemas.microsoft.com/office/drawing/2014/main" id="{9EA1E857-5CF8-85B2-23C2-4A29FF3375D8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070371" y="5195249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74" name="Блок-схема: узел 173">
                      <a:extLst>
                        <a:ext uri="{FF2B5EF4-FFF2-40B4-BE49-F238E27FC236}">
                          <a16:creationId xmlns:a16="http://schemas.microsoft.com/office/drawing/2014/main" id="{94376225-CE55-1800-C660-68B74C92B054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136638" y="51463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75" name="Блок-схема: узел 174">
                      <a:extLst>
                        <a:ext uri="{FF2B5EF4-FFF2-40B4-BE49-F238E27FC236}">
                          <a16:creationId xmlns:a16="http://schemas.microsoft.com/office/drawing/2014/main" id="{15EB4087-0694-7C4F-176F-7AAEF87081ED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214988" y="5192996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76" name="Блок-схема: узел 175">
                      <a:extLst>
                        <a:ext uri="{FF2B5EF4-FFF2-40B4-BE49-F238E27FC236}">
                          <a16:creationId xmlns:a16="http://schemas.microsoft.com/office/drawing/2014/main" id="{BA2F24A3-D565-70D3-6250-BA67E64C2026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214682" y="5285276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77" name="Блок-схема: узел 176">
                      <a:extLst>
                        <a:ext uri="{FF2B5EF4-FFF2-40B4-BE49-F238E27FC236}">
                          <a16:creationId xmlns:a16="http://schemas.microsoft.com/office/drawing/2014/main" id="{DE22424E-4FF6-876F-5C17-3C3D394C5669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141758" y="5323991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78" name="Блок-схема: узел 177">
                      <a:extLst>
                        <a:ext uri="{FF2B5EF4-FFF2-40B4-BE49-F238E27FC236}">
                          <a16:creationId xmlns:a16="http://schemas.microsoft.com/office/drawing/2014/main" id="{6075C1CF-58EB-4E4B-4200-E6F198428FA4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064330" y="527739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159" name="Группа 158">
                    <a:extLst>
                      <a:ext uri="{FF2B5EF4-FFF2-40B4-BE49-F238E27FC236}">
                        <a16:creationId xmlns:a16="http://schemas.microsoft.com/office/drawing/2014/main" id="{B1AB155A-D728-00DD-C7BB-09A6FC547351}"/>
                      </a:ext>
                    </a:extLst>
                  </p:cNvPr>
                  <p:cNvGrpSpPr/>
                  <p:nvPr/>
                </p:nvGrpSpPr>
                <p:grpSpPr>
                  <a:xfrm>
                    <a:off x="3507117" y="5784569"/>
                    <a:ext cx="200564" cy="227503"/>
                    <a:chOff x="4064330" y="5146394"/>
                    <a:chExt cx="200564" cy="227503"/>
                  </a:xfrm>
                </p:grpSpPr>
                <p:sp>
                  <p:nvSpPr>
                    <p:cNvPr id="167" name="Блок-схема: узел 166">
                      <a:extLst>
                        <a:ext uri="{FF2B5EF4-FFF2-40B4-BE49-F238E27FC236}">
                          <a16:creationId xmlns:a16="http://schemas.microsoft.com/office/drawing/2014/main" id="{F9D33AB0-5BCF-3998-D80D-1C7E97D72DBF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070371" y="5195249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68" name="Блок-схема: узел 167">
                      <a:extLst>
                        <a:ext uri="{FF2B5EF4-FFF2-40B4-BE49-F238E27FC236}">
                          <a16:creationId xmlns:a16="http://schemas.microsoft.com/office/drawing/2014/main" id="{0D72E1B5-DB40-552F-2FF5-B313EB183333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136638" y="51463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69" name="Блок-схема: узел 168">
                      <a:extLst>
                        <a:ext uri="{FF2B5EF4-FFF2-40B4-BE49-F238E27FC236}">
                          <a16:creationId xmlns:a16="http://schemas.microsoft.com/office/drawing/2014/main" id="{D38EC694-1213-811C-6CAB-C8A71788575E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214988" y="5192996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70" name="Блок-схема: узел 169">
                      <a:extLst>
                        <a:ext uri="{FF2B5EF4-FFF2-40B4-BE49-F238E27FC236}">
                          <a16:creationId xmlns:a16="http://schemas.microsoft.com/office/drawing/2014/main" id="{0050E5FB-5199-5DBD-1CC7-4767B8F59FBF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214682" y="5285276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71" name="Блок-схема: узел 170">
                      <a:extLst>
                        <a:ext uri="{FF2B5EF4-FFF2-40B4-BE49-F238E27FC236}">
                          <a16:creationId xmlns:a16="http://schemas.microsoft.com/office/drawing/2014/main" id="{72DDC652-59AC-9AFE-3DCC-1F29EFC165EC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141758" y="5323991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72" name="Блок-схема: узел 171">
                      <a:extLst>
                        <a:ext uri="{FF2B5EF4-FFF2-40B4-BE49-F238E27FC236}">
                          <a16:creationId xmlns:a16="http://schemas.microsoft.com/office/drawing/2014/main" id="{D7351B26-A822-E634-EE09-CEFEC5C784E6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064330" y="527739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160" name="Группа 159">
                    <a:extLst>
                      <a:ext uri="{FF2B5EF4-FFF2-40B4-BE49-F238E27FC236}">
                        <a16:creationId xmlns:a16="http://schemas.microsoft.com/office/drawing/2014/main" id="{004E8626-0123-2BA0-9770-4079D2718DAB}"/>
                      </a:ext>
                    </a:extLst>
                  </p:cNvPr>
                  <p:cNvGrpSpPr/>
                  <p:nvPr/>
                </p:nvGrpSpPr>
                <p:grpSpPr>
                  <a:xfrm>
                    <a:off x="3507117" y="6105244"/>
                    <a:ext cx="200564" cy="227503"/>
                    <a:chOff x="4064330" y="5146394"/>
                    <a:chExt cx="200564" cy="227503"/>
                  </a:xfrm>
                </p:grpSpPr>
                <p:sp>
                  <p:nvSpPr>
                    <p:cNvPr id="161" name="Блок-схема: узел 160">
                      <a:extLst>
                        <a:ext uri="{FF2B5EF4-FFF2-40B4-BE49-F238E27FC236}">
                          <a16:creationId xmlns:a16="http://schemas.microsoft.com/office/drawing/2014/main" id="{EEE89242-993F-4F9C-50F2-CA5F17FA041C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070371" y="5195249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62" name="Блок-схема: узел 161">
                      <a:extLst>
                        <a:ext uri="{FF2B5EF4-FFF2-40B4-BE49-F238E27FC236}">
                          <a16:creationId xmlns:a16="http://schemas.microsoft.com/office/drawing/2014/main" id="{D6620460-7F99-78EA-8DF1-74E26B06120B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136638" y="51463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63" name="Блок-схема: узел 162">
                      <a:extLst>
                        <a:ext uri="{FF2B5EF4-FFF2-40B4-BE49-F238E27FC236}">
                          <a16:creationId xmlns:a16="http://schemas.microsoft.com/office/drawing/2014/main" id="{21689A3F-25AF-85A1-76E7-AD06E7E7BFD7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214988" y="5192996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64" name="Блок-схема: узел 163">
                      <a:extLst>
                        <a:ext uri="{FF2B5EF4-FFF2-40B4-BE49-F238E27FC236}">
                          <a16:creationId xmlns:a16="http://schemas.microsoft.com/office/drawing/2014/main" id="{491607FD-8279-BA83-6189-BEEA5243BB9C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214682" y="5285276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65" name="Блок-схема: узел 164">
                      <a:extLst>
                        <a:ext uri="{FF2B5EF4-FFF2-40B4-BE49-F238E27FC236}">
                          <a16:creationId xmlns:a16="http://schemas.microsoft.com/office/drawing/2014/main" id="{25D026BE-8A0C-9332-BD6A-3BD02255FC43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141758" y="5323991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66" name="Блок-схема: узел 165">
                      <a:extLst>
                        <a:ext uri="{FF2B5EF4-FFF2-40B4-BE49-F238E27FC236}">
                          <a16:creationId xmlns:a16="http://schemas.microsoft.com/office/drawing/2014/main" id="{31EC0C93-EBA2-8294-CCD5-1495D6982DF1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064330" y="527739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38" name="Группа 37">
                  <a:extLst>
                    <a:ext uri="{FF2B5EF4-FFF2-40B4-BE49-F238E27FC236}">
                      <a16:creationId xmlns:a16="http://schemas.microsoft.com/office/drawing/2014/main" id="{D1DB519F-EEC2-37A7-A0F7-AB939B9E81C7}"/>
                    </a:ext>
                  </a:extLst>
                </p:cNvPr>
                <p:cNvGrpSpPr/>
                <p:nvPr/>
              </p:nvGrpSpPr>
              <p:grpSpPr>
                <a:xfrm>
                  <a:off x="4250650" y="3517497"/>
                  <a:ext cx="292411" cy="1287946"/>
                  <a:chOff x="3459211" y="5095783"/>
                  <a:chExt cx="292411" cy="1287946"/>
                </a:xfrm>
              </p:grpSpPr>
              <p:grpSp>
                <p:nvGrpSpPr>
                  <p:cNvPr id="39" name="Группа 38">
                    <a:extLst>
                      <a:ext uri="{FF2B5EF4-FFF2-40B4-BE49-F238E27FC236}">
                        <a16:creationId xmlns:a16="http://schemas.microsoft.com/office/drawing/2014/main" id="{93876C79-B525-B35A-4594-C06B38F1C541}"/>
                      </a:ext>
                    </a:extLst>
                  </p:cNvPr>
                  <p:cNvGrpSpPr/>
                  <p:nvPr/>
                </p:nvGrpSpPr>
                <p:grpSpPr>
                  <a:xfrm>
                    <a:off x="3459211" y="5095783"/>
                    <a:ext cx="292411" cy="1287946"/>
                    <a:chOff x="1660124" y="2139518"/>
                    <a:chExt cx="213064" cy="852257"/>
                  </a:xfrm>
                </p:grpSpPr>
                <p:grpSp>
                  <p:nvGrpSpPr>
                    <p:cNvPr id="150" name="Группа 149">
                      <a:extLst>
                        <a:ext uri="{FF2B5EF4-FFF2-40B4-BE49-F238E27FC236}">
                          <a16:creationId xmlns:a16="http://schemas.microsoft.com/office/drawing/2014/main" id="{70A75D5C-6859-35E5-3A89-F4B13076985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60124" y="2139518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154" name="Прямоугольник 153">
                        <a:extLst>
                          <a:ext uri="{FF2B5EF4-FFF2-40B4-BE49-F238E27FC236}">
                            <a16:creationId xmlns:a16="http://schemas.microsoft.com/office/drawing/2014/main" id="{1780D906-CF5E-6EA0-DC35-6E5BC452DC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55" name="Прямоугольник 154">
                        <a:extLst>
                          <a:ext uri="{FF2B5EF4-FFF2-40B4-BE49-F238E27FC236}">
                            <a16:creationId xmlns:a16="http://schemas.microsoft.com/office/drawing/2014/main" id="{12138B7D-24EE-D873-7301-D167D60AB5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151" name="Группа 150">
                      <a:extLst>
                        <a:ext uri="{FF2B5EF4-FFF2-40B4-BE49-F238E27FC236}">
                          <a16:creationId xmlns:a16="http://schemas.microsoft.com/office/drawing/2014/main" id="{68387F94-435E-1476-946B-6681BD17867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60124" y="2565646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152" name="Прямоугольник 151">
                        <a:extLst>
                          <a:ext uri="{FF2B5EF4-FFF2-40B4-BE49-F238E27FC236}">
                            <a16:creationId xmlns:a16="http://schemas.microsoft.com/office/drawing/2014/main" id="{6D4EF11F-8A39-F12C-1B69-C9B986342E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53" name="Прямоугольник 152">
                        <a:extLst>
                          <a:ext uri="{FF2B5EF4-FFF2-40B4-BE49-F238E27FC236}">
                            <a16:creationId xmlns:a16="http://schemas.microsoft.com/office/drawing/2014/main" id="{63CFB2D5-3CD1-0485-728B-3875046938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  <p:grpSp>
                <p:nvGrpSpPr>
                  <p:cNvPr id="40" name="Группа 39">
                    <a:extLst>
                      <a:ext uri="{FF2B5EF4-FFF2-40B4-BE49-F238E27FC236}">
                        <a16:creationId xmlns:a16="http://schemas.microsoft.com/office/drawing/2014/main" id="{93B40F02-DB46-71CA-D3FE-1FFC7C06F769}"/>
                      </a:ext>
                    </a:extLst>
                  </p:cNvPr>
                  <p:cNvGrpSpPr/>
                  <p:nvPr/>
                </p:nvGrpSpPr>
                <p:grpSpPr>
                  <a:xfrm>
                    <a:off x="3507117" y="5146394"/>
                    <a:ext cx="200564" cy="227503"/>
                    <a:chOff x="4064330" y="5146394"/>
                    <a:chExt cx="200564" cy="227503"/>
                  </a:xfrm>
                </p:grpSpPr>
                <p:sp>
                  <p:nvSpPr>
                    <p:cNvPr id="94" name="Блок-схема: узел 93">
                      <a:extLst>
                        <a:ext uri="{FF2B5EF4-FFF2-40B4-BE49-F238E27FC236}">
                          <a16:creationId xmlns:a16="http://schemas.microsoft.com/office/drawing/2014/main" id="{0AA51620-FC9A-D311-C66D-D8137E7298D1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070371" y="5195249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45" name="Блок-схема: узел 144">
                      <a:extLst>
                        <a:ext uri="{FF2B5EF4-FFF2-40B4-BE49-F238E27FC236}">
                          <a16:creationId xmlns:a16="http://schemas.microsoft.com/office/drawing/2014/main" id="{E9563150-184D-7AAF-4644-9E260ED89A12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136638" y="51463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46" name="Блок-схема: узел 145">
                      <a:extLst>
                        <a:ext uri="{FF2B5EF4-FFF2-40B4-BE49-F238E27FC236}">
                          <a16:creationId xmlns:a16="http://schemas.microsoft.com/office/drawing/2014/main" id="{26C0560F-102E-89BC-1919-2203F28169BB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214988" y="5192996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47" name="Блок-схема: узел 146">
                      <a:extLst>
                        <a:ext uri="{FF2B5EF4-FFF2-40B4-BE49-F238E27FC236}">
                          <a16:creationId xmlns:a16="http://schemas.microsoft.com/office/drawing/2014/main" id="{CCA860A2-7C15-D330-FEFC-8FF1522055A0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214682" y="5285276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48" name="Блок-схема: узел 147">
                      <a:extLst>
                        <a:ext uri="{FF2B5EF4-FFF2-40B4-BE49-F238E27FC236}">
                          <a16:creationId xmlns:a16="http://schemas.microsoft.com/office/drawing/2014/main" id="{042F621F-096E-CCAE-83D3-34CB10A4E6DB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141758" y="5323991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49" name="Блок-схема: узел 148">
                      <a:extLst>
                        <a:ext uri="{FF2B5EF4-FFF2-40B4-BE49-F238E27FC236}">
                          <a16:creationId xmlns:a16="http://schemas.microsoft.com/office/drawing/2014/main" id="{6D3F947F-5852-5AE2-95FC-835D689777C3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064330" y="527739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41" name="Группа 40">
                    <a:extLst>
                      <a:ext uri="{FF2B5EF4-FFF2-40B4-BE49-F238E27FC236}">
                        <a16:creationId xmlns:a16="http://schemas.microsoft.com/office/drawing/2014/main" id="{51698B42-2FB2-FC33-3FF6-E0A7E8CD27F8}"/>
                      </a:ext>
                    </a:extLst>
                  </p:cNvPr>
                  <p:cNvGrpSpPr/>
                  <p:nvPr/>
                </p:nvGrpSpPr>
                <p:grpSpPr>
                  <a:xfrm>
                    <a:off x="3507117" y="5463894"/>
                    <a:ext cx="200564" cy="227503"/>
                    <a:chOff x="4064330" y="5146394"/>
                    <a:chExt cx="200564" cy="227503"/>
                  </a:xfrm>
                </p:grpSpPr>
                <p:sp>
                  <p:nvSpPr>
                    <p:cNvPr id="80" name="Блок-схема: узел 79">
                      <a:extLst>
                        <a:ext uri="{FF2B5EF4-FFF2-40B4-BE49-F238E27FC236}">
                          <a16:creationId xmlns:a16="http://schemas.microsoft.com/office/drawing/2014/main" id="{A7652C12-E363-CC30-63ED-3DD2CADB0349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070371" y="5195249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81" name="Блок-схема: узел 80">
                      <a:extLst>
                        <a:ext uri="{FF2B5EF4-FFF2-40B4-BE49-F238E27FC236}">
                          <a16:creationId xmlns:a16="http://schemas.microsoft.com/office/drawing/2014/main" id="{C9372352-1605-B2E5-22E0-B6D3986C2101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136638" y="51463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82" name="Блок-схема: узел 81">
                      <a:extLst>
                        <a:ext uri="{FF2B5EF4-FFF2-40B4-BE49-F238E27FC236}">
                          <a16:creationId xmlns:a16="http://schemas.microsoft.com/office/drawing/2014/main" id="{58BCB302-3CAA-02AA-DCFF-0AD3CA288DC1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214988" y="5192996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91" name="Блок-схема: узел 90">
                      <a:extLst>
                        <a:ext uri="{FF2B5EF4-FFF2-40B4-BE49-F238E27FC236}">
                          <a16:creationId xmlns:a16="http://schemas.microsoft.com/office/drawing/2014/main" id="{454EBB99-4D9F-7F43-2A8C-F77E5F175605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214682" y="5285276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92" name="Блок-схема: узел 91">
                      <a:extLst>
                        <a:ext uri="{FF2B5EF4-FFF2-40B4-BE49-F238E27FC236}">
                          <a16:creationId xmlns:a16="http://schemas.microsoft.com/office/drawing/2014/main" id="{ADE0BE71-5B88-AA6D-4BFF-4FE5BE115E62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141758" y="5323991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93" name="Блок-схема: узел 92">
                      <a:extLst>
                        <a:ext uri="{FF2B5EF4-FFF2-40B4-BE49-F238E27FC236}">
                          <a16:creationId xmlns:a16="http://schemas.microsoft.com/office/drawing/2014/main" id="{65AF83E9-24D6-3FBF-F9FF-F3179C238396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064330" y="527739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64" name="Группа 63">
                    <a:extLst>
                      <a:ext uri="{FF2B5EF4-FFF2-40B4-BE49-F238E27FC236}">
                        <a16:creationId xmlns:a16="http://schemas.microsoft.com/office/drawing/2014/main" id="{E7E4740F-25F2-1E55-EEF9-0893980B82CA}"/>
                      </a:ext>
                    </a:extLst>
                  </p:cNvPr>
                  <p:cNvGrpSpPr/>
                  <p:nvPr/>
                </p:nvGrpSpPr>
                <p:grpSpPr>
                  <a:xfrm>
                    <a:off x="3507117" y="5784569"/>
                    <a:ext cx="200564" cy="227503"/>
                    <a:chOff x="4064330" y="5146394"/>
                    <a:chExt cx="200564" cy="227503"/>
                  </a:xfrm>
                </p:grpSpPr>
                <p:sp>
                  <p:nvSpPr>
                    <p:cNvPr id="73" name="Блок-схема: узел 72">
                      <a:extLst>
                        <a:ext uri="{FF2B5EF4-FFF2-40B4-BE49-F238E27FC236}">
                          <a16:creationId xmlns:a16="http://schemas.microsoft.com/office/drawing/2014/main" id="{88513435-F1CF-412A-E457-06DE068F5FC9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070371" y="5195249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74" name="Блок-схема: узел 73">
                      <a:extLst>
                        <a:ext uri="{FF2B5EF4-FFF2-40B4-BE49-F238E27FC236}">
                          <a16:creationId xmlns:a16="http://schemas.microsoft.com/office/drawing/2014/main" id="{4E10B4C3-D782-71CD-A770-0B1DA192DCD2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136638" y="51463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75" name="Блок-схема: узел 74">
                      <a:extLst>
                        <a:ext uri="{FF2B5EF4-FFF2-40B4-BE49-F238E27FC236}">
                          <a16:creationId xmlns:a16="http://schemas.microsoft.com/office/drawing/2014/main" id="{377BB8E8-C618-B8B1-0E62-F6F1EA7FF187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214988" y="5192996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76" name="Блок-схема: узел 75">
                      <a:extLst>
                        <a:ext uri="{FF2B5EF4-FFF2-40B4-BE49-F238E27FC236}">
                          <a16:creationId xmlns:a16="http://schemas.microsoft.com/office/drawing/2014/main" id="{B3607331-BD7B-0337-D4C2-40321B76BEC3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214682" y="5285276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77" name="Блок-схема: узел 76">
                      <a:extLst>
                        <a:ext uri="{FF2B5EF4-FFF2-40B4-BE49-F238E27FC236}">
                          <a16:creationId xmlns:a16="http://schemas.microsoft.com/office/drawing/2014/main" id="{D3D528C0-58E7-4E93-4FA0-0146ECBD5497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141758" y="5323991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78" name="Блок-схема: узел 77">
                      <a:extLst>
                        <a:ext uri="{FF2B5EF4-FFF2-40B4-BE49-F238E27FC236}">
                          <a16:creationId xmlns:a16="http://schemas.microsoft.com/office/drawing/2014/main" id="{1A542559-B516-CC97-9540-D64D83F041D6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064330" y="527739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65" name="Группа 64">
                    <a:extLst>
                      <a:ext uri="{FF2B5EF4-FFF2-40B4-BE49-F238E27FC236}">
                        <a16:creationId xmlns:a16="http://schemas.microsoft.com/office/drawing/2014/main" id="{8FFB847A-AA2A-D3B3-87EB-6A2D2190AE89}"/>
                      </a:ext>
                    </a:extLst>
                  </p:cNvPr>
                  <p:cNvGrpSpPr/>
                  <p:nvPr/>
                </p:nvGrpSpPr>
                <p:grpSpPr>
                  <a:xfrm>
                    <a:off x="3507117" y="6105244"/>
                    <a:ext cx="200564" cy="227503"/>
                    <a:chOff x="4064330" y="5146394"/>
                    <a:chExt cx="200564" cy="227503"/>
                  </a:xfrm>
                </p:grpSpPr>
                <p:sp>
                  <p:nvSpPr>
                    <p:cNvPr id="67" name="Блок-схема: узел 66">
                      <a:extLst>
                        <a:ext uri="{FF2B5EF4-FFF2-40B4-BE49-F238E27FC236}">
                          <a16:creationId xmlns:a16="http://schemas.microsoft.com/office/drawing/2014/main" id="{A1AD9BC7-2D41-35F2-962C-3C32A0EC12DD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070371" y="5195249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8" name="Блок-схема: узел 67">
                      <a:extLst>
                        <a:ext uri="{FF2B5EF4-FFF2-40B4-BE49-F238E27FC236}">
                          <a16:creationId xmlns:a16="http://schemas.microsoft.com/office/drawing/2014/main" id="{E8E306DB-9F0D-BA88-8BB0-E20F97846187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136638" y="51463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9" name="Блок-схема: узел 68">
                      <a:extLst>
                        <a:ext uri="{FF2B5EF4-FFF2-40B4-BE49-F238E27FC236}">
                          <a16:creationId xmlns:a16="http://schemas.microsoft.com/office/drawing/2014/main" id="{4EA8017F-7F13-A561-6BD4-F0996473C722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214988" y="5192996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70" name="Блок-схема: узел 69">
                      <a:extLst>
                        <a:ext uri="{FF2B5EF4-FFF2-40B4-BE49-F238E27FC236}">
                          <a16:creationId xmlns:a16="http://schemas.microsoft.com/office/drawing/2014/main" id="{27BEC3A1-DC07-C1FB-2DAA-059B15974EFE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214682" y="5285276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71" name="Блок-схема: узел 70">
                      <a:extLst>
                        <a:ext uri="{FF2B5EF4-FFF2-40B4-BE49-F238E27FC236}">
                          <a16:creationId xmlns:a16="http://schemas.microsoft.com/office/drawing/2014/main" id="{52C30DC2-063D-90E4-1FD2-EEFB443665AF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141758" y="5323991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72" name="Блок-схема: узел 71">
                      <a:extLst>
                        <a:ext uri="{FF2B5EF4-FFF2-40B4-BE49-F238E27FC236}">
                          <a16:creationId xmlns:a16="http://schemas.microsoft.com/office/drawing/2014/main" id="{4DCF7FB2-A44F-1ACF-B0B1-4710A48BCFA9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4064330" y="527739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</p:grpSp>
          <p:grpSp>
            <p:nvGrpSpPr>
              <p:cNvPr id="438" name="Группа 437">
                <a:extLst>
                  <a:ext uri="{FF2B5EF4-FFF2-40B4-BE49-F238E27FC236}">
                    <a16:creationId xmlns:a16="http://schemas.microsoft.com/office/drawing/2014/main" id="{E72238DF-0735-30F9-6F04-28914CDE4C4F}"/>
                  </a:ext>
                </a:extLst>
              </p:cNvPr>
              <p:cNvGrpSpPr/>
              <p:nvPr/>
            </p:nvGrpSpPr>
            <p:grpSpPr>
              <a:xfrm>
                <a:off x="749300" y="2316582"/>
                <a:ext cx="1465272" cy="1613639"/>
                <a:chOff x="3084411" y="1617259"/>
                <a:chExt cx="1465272" cy="1613639"/>
              </a:xfrm>
            </p:grpSpPr>
            <p:grpSp>
              <p:nvGrpSpPr>
                <p:cNvPr id="439" name="Группа 438">
                  <a:extLst>
                    <a:ext uri="{FF2B5EF4-FFF2-40B4-BE49-F238E27FC236}">
                      <a16:creationId xmlns:a16="http://schemas.microsoft.com/office/drawing/2014/main" id="{0AEAE331-80B2-DD2C-3FE7-2B135623BC45}"/>
                    </a:ext>
                  </a:extLst>
                </p:cNvPr>
                <p:cNvGrpSpPr/>
                <p:nvPr/>
              </p:nvGrpSpPr>
              <p:grpSpPr>
                <a:xfrm>
                  <a:off x="3084411" y="1621162"/>
                  <a:ext cx="292793" cy="1609736"/>
                  <a:chOff x="3122508" y="1621162"/>
                  <a:chExt cx="292793" cy="1609736"/>
                </a:xfrm>
              </p:grpSpPr>
              <p:sp>
                <p:nvSpPr>
                  <p:cNvPr id="596" name="Прямоугольник 595">
                    <a:extLst>
                      <a:ext uri="{FF2B5EF4-FFF2-40B4-BE49-F238E27FC236}">
                        <a16:creationId xmlns:a16="http://schemas.microsoft.com/office/drawing/2014/main" id="{375E30B7-0B53-0863-BFE6-9BB65E3D9A61}"/>
                      </a:ext>
                    </a:extLst>
                  </p:cNvPr>
                  <p:cNvSpPr/>
                  <p:nvPr/>
                </p:nvSpPr>
                <p:spPr>
                  <a:xfrm>
                    <a:off x="3122891" y="2264938"/>
                    <a:ext cx="292410" cy="321988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597" name="Группа 596">
                    <a:extLst>
                      <a:ext uri="{FF2B5EF4-FFF2-40B4-BE49-F238E27FC236}">
                        <a16:creationId xmlns:a16="http://schemas.microsoft.com/office/drawing/2014/main" id="{ADB2A297-6AC5-3440-679F-CDBCB6A6B28C}"/>
                      </a:ext>
                    </a:extLst>
                  </p:cNvPr>
                  <p:cNvGrpSpPr/>
                  <p:nvPr/>
                </p:nvGrpSpPr>
                <p:grpSpPr>
                  <a:xfrm>
                    <a:off x="3122891" y="2586924"/>
                    <a:ext cx="292410" cy="643974"/>
                    <a:chOff x="1660124" y="2139518"/>
                    <a:chExt cx="213064" cy="426129"/>
                  </a:xfrm>
                </p:grpSpPr>
                <p:sp>
                  <p:nvSpPr>
                    <p:cNvPr id="632" name="Прямоугольник 631">
                      <a:extLst>
                        <a:ext uri="{FF2B5EF4-FFF2-40B4-BE49-F238E27FC236}">
                          <a16:creationId xmlns:a16="http://schemas.microsoft.com/office/drawing/2014/main" id="{C33B96BC-0CAF-C512-090B-D72F10D951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139518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33" name="Прямоугольник 632">
                      <a:extLst>
                        <a:ext uri="{FF2B5EF4-FFF2-40B4-BE49-F238E27FC236}">
                          <a16:creationId xmlns:a16="http://schemas.microsoft.com/office/drawing/2014/main" id="{5F9A2A21-C987-0261-6997-9812BA211C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352582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598" name="Группа 597">
                    <a:extLst>
                      <a:ext uri="{FF2B5EF4-FFF2-40B4-BE49-F238E27FC236}">
                        <a16:creationId xmlns:a16="http://schemas.microsoft.com/office/drawing/2014/main" id="{C1CDCCC9-BC9E-52AB-7C35-B4A8E2A0D03C}"/>
                      </a:ext>
                    </a:extLst>
                  </p:cNvPr>
                  <p:cNvGrpSpPr/>
                  <p:nvPr/>
                </p:nvGrpSpPr>
                <p:grpSpPr>
                  <a:xfrm>
                    <a:off x="3122891" y="1942952"/>
                    <a:ext cx="292410" cy="321988"/>
                    <a:chOff x="3122891" y="1942952"/>
                    <a:chExt cx="292410" cy="321988"/>
                  </a:xfrm>
                </p:grpSpPr>
                <p:sp>
                  <p:nvSpPr>
                    <p:cNvPr id="625" name="Прямоугольник 624">
                      <a:extLst>
                        <a:ext uri="{FF2B5EF4-FFF2-40B4-BE49-F238E27FC236}">
                          <a16:creationId xmlns:a16="http://schemas.microsoft.com/office/drawing/2014/main" id="{6FC260F0-0EFF-5128-4BFB-B7C21C6729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22891" y="1942952"/>
                      <a:ext cx="292410" cy="32198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26" name="Блок-схема: узел 625">
                      <a:extLst>
                        <a:ext uri="{FF2B5EF4-FFF2-40B4-BE49-F238E27FC236}">
                          <a16:creationId xmlns:a16="http://schemas.microsoft.com/office/drawing/2014/main" id="{D7C0E5D9-B0A4-6AD4-6B19-29C0E092AE51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176845" y="2042418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27" name="Блок-схема: узел 626">
                      <a:extLst>
                        <a:ext uri="{FF2B5EF4-FFF2-40B4-BE49-F238E27FC236}">
                          <a16:creationId xmlns:a16="http://schemas.microsoft.com/office/drawing/2014/main" id="{EF5394E5-9D41-DCC6-A036-0137695FA6FF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243112" y="1993563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28" name="Блок-схема: узел 627">
                      <a:extLst>
                        <a:ext uri="{FF2B5EF4-FFF2-40B4-BE49-F238E27FC236}">
                          <a16:creationId xmlns:a16="http://schemas.microsoft.com/office/drawing/2014/main" id="{1DCBE586-458D-6A3F-46CA-B3AAC6868027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321462" y="204016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29" name="Блок-схема: узел 628">
                      <a:extLst>
                        <a:ext uri="{FF2B5EF4-FFF2-40B4-BE49-F238E27FC236}">
                          <a16:creationId xmlns:a16="http://schemas.microsoft.com/office/drawing/2014/main" id="{6F761C42-68D1-B9E4-A3E4-A64816B09B98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321156" y="213244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30" name="Блок-схема: узел 629">
                      <a:extLst>
                        <a:ext uri="{FF2B5EF4-FFF2-40B4-BE49-F238E27FC236}">
                          <a16:creationId xmlns:a16="http://schemas.microsoft.com/office/drawing/2014/main" id="{C748294A-EC23-E95D-2B49-8CDE0F31391D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248232" y="217116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31" name="Блок-схема: узел 630">
                      <a:extLst>
                        <a:ext uri="{FF2B5EF4-FFF2-40B4-BE49-F238E27FC236}">
                          <a16:creationId xmlns:a16="http://schemas.microsoft.com/office/drawing/2014/main" id="{5D886A2C-426F-84C6-9EBF-0C142E06FCF1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170804" y="2124559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599" name="Блок-схема: узел 598">
                    <a:extLst>
                      <a:ext uri="{FF2B5EF4-FFF2-40B4-BE49-F238E27FC236}">
                        <a16:creationId xmlns:a16="http://schemas.microsoft.com/office/drawing/2014/main" id="{3E49042D-26F0-925D-A205-A4471DBEE2BB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6845" y="2359918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00" name="Блок-схема: узел 599">
                    <a:extLst>
                      <a:ext uri="{FF2B5EF4-FFF2-40B4-BE49-F238E27FC236}">
                        <a16:creationId xmlns:a16="http://schemas.microsoft.com/office/drawing/2014/main" id="{885C0C78-0AA4-42DD-17ED-8A16B8830D7B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3112" y="231106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01" name="Блок-схема: узел 600">
                    <a:extLst>
                      <a:ext uri="{FF2B5EF4-FFF2-40B4-BE49-F238E27FC236}">
                        <a16:creationId xmlns:a16="http://schemas.microsoft.com/office/drawing/2014/main" id="{BA98805D-9B8D-CD43-F6A1-1F8BC6E196F2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462" y="2357665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02" name="Блок-схема: узел 601">
                    <a:extLst>
                      <a:ext uri="{FF2B5EF4-FFF2-40B4-BE49-F238E27FC236}">
                        <a16:creationId xmlns:a16="http://schemas.microsoft.com/office/drawing/2014/main" id="{6888914E-142E-FC12-C0FC-C29B6AEF8FBF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156" y="2449945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03" name="Блок-схема: узел 602">
                    <a:extLst>
                      <a:ext uri="{FF2B5EF4-FFF2-40B4-BE49-F238E27FC236}">
                        <a16:creationId xmlns:a16="http://schemas.microsoft.com/office/drawing/2014/main" id="{1F60602F-29FE-D451-C938-E176063150E5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8232" y="248866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04" name="Блок-схема: узел 603">
                    <a:extLst>
                      <a:ext uri="{FF2B5EF4-FFF2-40B4-BE49-F238E27FC236}">
                        <a16:creationId xmlns:a16="http://schemas.microsoft.com/office/drawing/2014/main" id="{078A0048-8FBA-6D40-D063-8FC6156B6ADF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0804" y="2442059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05" name="Блок-схема: узел 604">
                    <a:extLst>
                      <a:ext uri="{FF2B5EF4-FFF2-40B4-BE49-F238E27FC236}">
                        <a16:creationId xmlns:a16="http://schemas.microsoft.com/office/drawing/2014/main" id="{327331CE-8530-6501-284A-E4BB569A7114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6845" y="268059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06" name="Блок-схема: узел 605">
                    <a:extLst>
                      <a:ext uri="{FF2B5EF4-FFF2-40B4-BE49-F238E27FC236}">
                        <a16:creationId xmlns:a16="http://schemas.microsoft.com/office/drawing/2014/main" id="{05FE1A55-CD13-B909-4CA5-4472FD7E9567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3112" y="2631738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07" name="Блок-схема: узел 606">
                    <a:extLst>
                      <a:ext uri="{FF2B5EF4-FFF2-40B4-BE49-F238E27FC236}">
                        <a16:creationId xmlns:a16="http://schemas.microsoft.com/office/drawing/2014/main" id="{A80EDE88-C620-FE60-D0F4-626EAB01DECE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462" y="267834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08" name="Блок-схема: узел 607">
                    <a:extLst>
                      <a:ext uri="{FF2B5EF4-FFF2-40B4-BE49-F238E27FC236}">
                        <a16:creationId xmlns:a16="http://schemas.microsoft.com/office/drawing/2014/main" id="{9A62B5AC-13EB-71F1-A48D-3B8AC179E284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156" y="277062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09" name="Блок-схема: узел 608">
                    <a:extLst>
                      <a:ext uri="{FF2B5EF4-FFF2-40B4-BE49-F238E27FC236}">
                        <a16:creationId xmlns:a16="http://schemas.microsoft.com/office/drawing/2014/main" id="{586CC8D9-E01F-E2E7-5DE5-CA4725372BA5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8232" y="2809335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10" name="Блок-схема: узел 609">
                    <a:extLst>
                      <a:ext uri="{FF2B5EF4-FFF2-40B4-BE49-F238E27FC236}">
                        <a16:creationId xmlns:a16="http://schemas.microsoft.com/office/drawing/2014/main" id="{D292C3BF-0F2C-441B-47D1-578A933FE8D9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0804" y="2762734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11" name="Блок-схема: узел 610">
                    <a:extLst>
                      <a:ext uri="{FF2B5EF4-FFF2-40B4-BE49-F238E27FC236}">
                        <a16:creationId xmlns:a16="http://schemas.microsoft.com/office/drawing/2014/main" id="{30287DB5-43AB-2397-E3E5-746BE0AA4837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6845" y="3001268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12" name="Блок-схема: узел 611">
                    <a:extLst>
                      <a:ext uri="{FF2B5EF4-FFF2-40B4-BE49-F238E27FC236}">
                        <a16:creationId xmlns:a16="http://schemas.microsoft.com/office/drawing/2014/main" id="{4C315539-124D-90A4-EF88-5C2D88E71459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3112" y="295241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13" name="Блок-схема: узел 612">
                    <a:extLst>
                      <a:ext uri="{FF2B5EF4-FFF2-40B4-BE49-F238E27FC236}">
                        <a16:creationId xmlns:a16="http://schemas.microsoft.com/office/drawing/2014/main" id="{B74FBD02-03D2-03CA-A2DA-8C7912DB6280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462" y="2999015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14" name="Блок-схема: узел 613">
                    <a:extLst>
                      <a:ext uri="{FF2B5EF4-FFF2-40B4-BE49-F238E27FC236}">
                        <a16:creationId xmlns:a16="http://schemas.microsoft.com/office/drawing/2014/main" id="{CE5CEBE6-046A-57F3-F44D-1C9D6AA698D9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156" y="3091295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15" name="Блок-схема: узел 614">
                    <a:extLst>
                      <a:ext uri="{FF2B5EF4-FFF2-40B4-BE49-F238E27FC236}">
                        <a16:creationId xmlns:a16="http://schemas.microsoft.com/office/drawing/2014/main" id="{178CC0DD-4594-358B-55A0-5C5BE6977AD7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8232" y="313001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16" name="Блок-схема: узел 615">
                    <a:extLst>
                      <a:ext uri="{FF2B5EF4-FFF2-40B4-BE49-F238E27FC236}">
                        <a16:creationId xmlns:a16="http://schemas.microsoft.com/office/drawing/2014/main" id="{F979CD94-84D7-5D78-F12A-956FF68E56A9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0804" y="3083409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617" name="Группа 616">
                    <a:extLst>
                      <a:ext uri="{FF2B5EF4-FFF2-40B4-BE49-F238E27FC236}">
                        <a16:creationId xmlns:a16="http://schemas.microsoft.com/office/drawing/2014/main" id="{4915BD04-B64C-23A7-6E17-AF6C762215D8}"/>
                      </a:ext>
                    </a:extLst>
                  </p:cNvPr>
                  <p:cNvGrpSpPr/>
                  <p:nvPr/>
                </p:nvGrpSpPr>
                <p:grpSpPr>
                  <a:xfrm>
                    <a:off x="3122508" y="1621162"/>
                    <a:ext cx="292410" cy="321988"/>
                    <a:chOff x="3122891" y="1942952"/>
                    <a:chExt cx="292410" cy="321988"/>
                  </a:xfrm>
                </p:grpSpPr>
                <p:sp>
                  <p:nvSpPr>
                    <p:cNvPr id="618" name="Прямоугольник 617">
                      <a:extLst>
                        <a:ext uri="{FF2B5EF4-FFF2-40B4-BE49-F238E27FC236}">
                          <a16:creationId xmlns:a16="http://schemas.microsoft.com/office/drawing/2014/main" id="{54B3B3DD-54B3-E6A8-5E69-49836140EB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22891" y="1942952"/>
                      <a:ext cx="292410" cy="32198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19" name="Блок-схема: узел 618">
                      <a:extLst>
                        <a:ext uri="{FF2B5EF4-FFF2-40B4-BE49-F238E27FC236}">
                          <a16:creationId xmlns:a16="http://schemas.microsoft.com/office/drawing/2014/main" id="{37A905F4-25D2-35D0-C9EA-799A669A4D5E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176845" y="2042418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20" name="Блок-схема: узел 619">
                      <a:extLst>
                        <a:ext uri="{FF2B5EF4-FFF2-40B4-BE49-F238E27FC236}">
                          <a16:creationId xmlns:a16="http://schemas.microsoft.com/office/drawing/2014/main" id="{E8A7CF0E-B63A-743A-C59C-4370E0C8A842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243112" y="1993563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21" name="Блок-схема: узел 620">
                      <a:extLst>
                        <a:ext uri="{FF2B5EF4-FFF2-40B4-BE49-F238E27FC236}">
                          <a16:creationId xmlns:a16="http://schemas.microsoft.com/office/drawing/2014/main" id="{697ADB10-6EE8-F8F3-6428-704D4A6EE17F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321462" y="204016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22" name="Блок-схема: узел 621">
                      <a:extLst>
                        <a:ext uri="{FF2B5EF4-FFF2-40B4-BE49-F238E27FC236}">
                          <a16:creationId xmlns:a16="http://schemas.microsoft.com/office/drawing/2014/main" id="{9FBE55D4-32DA-613F-0066-1A217278F644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321156" y="213244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23" name="Блок-схема: узел 622">
                      <a:extLst>
                        <a:ext uri="{FF2B5EF4-FFF2-40B4-BE49-F238E27FC236}">
                          <a16:creationId xmlns:a16="http://schemas.microsoft.com/office/drawing/2014/main" id="{60C0D334-598C-9020-8C3A-EA898E27C5C6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248232" y="217116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24" name="Блок-схема: узел 623">
                      <a:extLst>
                        <a:ext uri="{FF2B5EF4-FFF2-40B4-BE49-F238E27FC236}">
                          <a16:creationId xmlns:a16="http://schemas.microsoft.com/office/drawing/2014/main" id="{0D4A4EA5-E0A6-B141-FA87-453393383FAA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170804" y="2124559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440" name="Группа 439">
                  <a:extLst>
                    <a:ext uri="{FF2B5EF4-FFF2-40B4-BE49-F238E27FC236}">
                      <a16:creationId xmlns:a16="http://schemas.microsoft.com/office/drawing/2014/main" id="{4496701C-3E03-EDDD-FE92-7D136D85FB9A}"/>
                    </a:ext>
                  </a:extLst>
                </p:cNvPr>
                <p:cNvGrpSpPr/>
                <p:nvPr/>
              </p:nvGrpSpPr>
              <p:grpSpPr>
                <a:xfrm>
                  <a:off x="3378131" y="1620069"/>
                  <a:ext cx="292793" cy="1609736"/>
                  <a:chOff x="3122508" y="1621162"/>
                  <a:chExt cx="292793" cy="1609736"/>
                </a:xfrm>
              </p:grpSpPr>
              <p:sp>
                <p:nvSpPr>
                  <p:cNvPr id="558" name="Прямоугольник 557">
                    <a:extLst>
                      <a:ext uri="{FF2B5EF4-FFF2-40B4-BE49-F238E27FC236}">
                        <a16:creationId xmlns:a16="http://schemas.microsoft.com/office/drawing/2014/main" id="{B9F12648-6E19-3732-72ED-E6A7B19C3755}"/>
                      </a:ext>
                    </a:extLst>
                  </p:cNvPr>
                  <p:cNvSpPr/>
                  <p:nvPr/>
                </p:nvSpPr>
                <p:spPr>
                  <a:xfrm>
                    <a:off x="3122891" y="2264938"/>
                    <a:ext cx="292410" cy="321988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559" name="Группа 558">
                    <a:extLst>
                      <a:ext uri="{FF2B5EF4-FFF2-40B4-BE49-F238E27FC236}">
                        <a16:creationId xmlns:a16="http://schemas.microsoft.com/office/drawing/2014/main" id="{6C3E8938-1A4A-F2F1-051B-2DAB82864992}"/>
                      </a:ext>
                    </a:extLst>
                  </p:cNvPr>
                  <p:cNvGrpSpPr/>
                  <p:nvPr/>
                </p:nvGrpSpPr>
                <p:grpSpPr>
                  <a:xfrm>
                    <a:off x="3122891" y="2586924"/>
                    <a:ext cx="292410" cy="643974"/>
                    <a:chOff x="1660124" y="2139518"/>
                    <a:chExt cx="213064" cy="426129"/>
                  </a:xfrm>
                </p:grpSpPr>
                <p:sp>
                  <p:nvSpPr>
                    <p:cNvPr id="594" name="Прямоугольник 593">
                      <a:extLst>
                        <a:ext uri="{FF2B5EF4-FFF2-40B4-BE49-F238E27FC236}">
                          <a16:creationId xmlns:a16="http://schemas.microsoft.com/office/drawing/2014/main" id="{D2373FAC-0560-9A56-8C61-BC6577F68F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139518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95" name="Прямоугольник 594">
                      <a:extLst>
                        <a:ext uri="{FF2B5EF4-FFF2-40B4-BE49-F238E27FC236}">
                          <a16:creationId xmlns:a16="http://schemas.microsoft.com/office/drawing/2014/main" id="{346B778D-823E-411E-5ED0-C93DEA9A9E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352582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560" name="Группа 559">
                    <a:extLst>
                      <a:ext uri="{FF2B5EF4-FFF2-40B4-BE49-F238E27FC236}">
                        <a16:creationId xmlns:a16="http://schemas.microsoft.com/office/drawing/2014/main" id="{7B9409DB-54C1-74CC-3EB5-5FC4F6520543}"/>
                      </a:ext>
                    </a:extLst>
                  </p:cNvPr>
                  <p:cNvGrpSpPr/>
                  <p:nvPr/>
                </p:nvGrpSpPr>
                <p:grpSpPr>
                  <a:xfrm>
                    <a:off x="3122891" y="1942952"/>
                    <a:ext cx="292410" cy="321988"/>
                    <a:chOff x="3122891" y="1942952"/>
                    <a:chExt cx="292410" cy="321988"/>
                  </a:xfrm>
                </p:grpSpPr>
                <p:sp>
                  <p:nvSpPr>
                    <p:cNvPr id="587" name="Прямоугольник 586">
                      <a:extLst>
                        <a:ext uri="{FF2B5EF4-FFF2-40B4-BE49-F238E27FC236}">
                          <a16:creationId xmlns:a16="http://schemas.microsoft.com/office/drawing/2014/main" id="{F074C435-00D5-200C-5396-2ADD9ACD5C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22891" y="1942952"/>
                      <a:ext cx="292410" cy="32198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88" name="Блок-схема: узел 587">
                      <a:extLst>
                        <a:ext uri="{FF2B5EF4-FFF2-40B4-BE49-F238E27FC236}">
                          <a16:creationId xmlns:a16="http://schemas.microsoft.com/office/drawing/2014/main" id="{7D08B66E-C9EC-8539-B23A-A74EA95DA7A2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176845" y="2042418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89" name="Блок-схема: узел 588">
                      <a:extLst>
                        <a:ext uri="{FF2B5EF4-FFF2-40B4-BE49-F238E27FC236}">
                          <a16:creationId xmlns:a16="http://schemas.microsoft.com/office/drawing/2014/main" id="{DB5ED57D-970B-2148-139C-997C030BA773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243112" y="1993563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90" name="Блок-схема: узел 589">
                      <a:extLst>
                        <a:ext uri="{FF2B5EF4-FFF2-40B4-BE49-F238E27FC236}">
                          <a16:creationId xmlns:a16="http://schemas.microsoft.com/office/drawing/2014/main" id="{B1EF7238-B954-37EC-5646-801432F3345D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321462" y="204016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91" name="Блок-схема: узел 590">
                      <a:extLst>
                        <a:ext uri="{FF2B5EF4-FFF2-40B4-BE49-F238E27FC236}">
                          <a16:creationId xmlns:a16="http://schemas.microsoft.com/office/drawing/2014/main" id="{93F822F3-951C-C087-33C5-C52B6C2586D2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321156" y="213244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92" name="Блок-схема: узел 591">
                      <a:extLst>
                        <a:ext uri="{FF2B5EF4-FFF2-40B4-BE49-F238E27FC236}">
                          <a16:creationId xmlns:a16="http://schemas.microsoft.com/office/drawing/2014/main" id="{4901AFC8-C0FA-3EAB-B119-008782F1FABD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248232" y="217116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93" name="Блок-схема: узел 592">
                      <a:extLst>
                        <a:ext uri="{FF2B5EF4-FFF2-40B4-BE49-F238E27FC236}">
                          <a16:creationId xmlns:a16="http://schemas.microsoft.com/office/drawing/2014/main" id="{1BEFC4D9-8C2D-E6BD-C44B-343E38EC335E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170804" y="2124559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561" name="Блок-схема: узел 560">
                    <a:extLst>
                      <a:ext uri="{FF2B5EF4-FFF2-40B4-BE49-F238E27FC236}">
                        <a16:creationId xmlns:a16="http://schemas.microsoft.com/office/drawing/2014/main" id="{AC021025-03D1-E824-EABA-B28DD62BFB30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6845" y="2359918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62" name="Блок-схема: узел 561">
                    <a:extLst>
                      <a:ext uri="{FF2B5EF4-FFF2-40B4-BE49-F238E27FC236}">
                        <a16:creationId xmlns:a16="http://schemas.microsoft.com/office/drawing/2014/main" id="{760F5585-914F-9356-0A37-A12E10870BAC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3112" y="231106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63" name="Блок-схема: узел 562">
                    <a:extLst>
                      <a:ext uri="{FF2B5EF4-FFF2-40B4-BE49-F238E27FC236}">
                        <a16:creationId xmlns:a16="http://schemas.microsoft.com/office/drawing/2014/main" id="{DA0DD22C-3E72-C33F-AD29-92FF2C288DA4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462" y="2357665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64" name="Блок-схема: узел 563">
                    <a:extLst>
                      <a:ext uri="{FF2B5EF4-FFF2-40B4-BE49-F238E27FC236}">
                        <a16:creationId xmlns:a16="http://schemas.microsoft.com/office/drawing/2014/main" id="{4A781B1C-0833-FB4C-C569-173F1CB1B3DB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156" y="2449945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65" name="Блок-схема: узел 564">
                    <a:extLst>
                      <a:ext uri="{FF2B5EF4-FFF2-40B4-BE49-F238E27FC236}">
                        <a16:creationId xmlns:a16="http://schemas.microsoft.com/office/drawing/2014/main" id="{BFEC7CF8-536D-B8B1-8A55-122EC04FA617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8232" y="248866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66" name="Блок-схема: узел 565">
                    <a:extLst>
                      <a:ext uri="{FF2B5EF4-FFF2-40B4-BE49-F238E27FC236}">
                        <a16:creationId xmlns:a16="http://schemas.microsoft.com/office/drawing/2014/main" id="{6C85833E-181C-C1FA-9834-AFC6B23439BD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0804" y="2442059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67" name="Блок-схема: узел 566">
                    <a:extLst>
                      <a:ext uri="{FF2B5EF4-FFF2-40B4-BE49-F238E27FC236}">
                        <a16:creationId xmlns:a16="http://schemas.microsoft.com/office/drawing/2014/main" id="{FB592376-3AFB-5914-B131-5326804C8B30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6845" y="268059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68" name="Блок-схема: узел 567">
                    <a:extLst>
                      <a:ext uri="{FF2B5EF4-FFF2-40B4-BE49-F238E27FC236}">
                        <a16:creationId xmlns:a16="http://schemas.microsoft.com/office/drawing/2014/main" id="{291AE5D9-3144-EC67-E34C-7183A8AB92ED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3112" y="2631738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69" name="Блок-схема: узел 568">
                    <a:extLst>
                      <a:ext uri="{FF2B5EF4-FFF2-40B4-BE49-F238E27FC236}">
                        <a16:creationId xmlns:a16="http://schemas.microsoft.com/office/drawing/2014/main" id="{D1250DE6-3762-BAB5-01FA-4D8EA81532FD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462" y="267834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70" name="Блок-схема: узел 569">
                    <a:extLst>
                      <a:ext uri="{FF2B5EF4-FFF2-40B4-BE49-F238E27FC236}">
                        <a16:creationId xmlns:a16="http://schemas.microsoft.com/office/drawing/2014/main" id="{3044D371-7D6A-55C7-94B3-8F57F1D20913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156" y="277062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71" name="Блок-схема: узел 570">
                    <a:extLst>
                      <a:ext uri="{FF2B5EF4-FFF2-40B4-BE49-F238E27FC236}">
                        <a16:creationId xmlns:a16="http://schemas.microsoft.com/office/drawing/2014/main" id="{36FAC5AD-F621-76C2-94A4-6B602DE6313C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8232" y="2809335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72" name="Блок-схема: узел 571">
                    <a:extLst>
                      <a:ext uri="{FF2B5EF4-FFF2-40B4-BE49-F238E27FC236}">
                        <a16:creationId xmlns:a16="http://schemas.microsoft.com/office/drawing/2014/main" id="{F767FBB5-9CF5-EFF9-11AA-69EF32942FE3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0804" y="2762734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73" name="Блок-схема: узел 572">
                    <a:extLst>
                      <a:ext uri="{FF2B5EF4-FFF2-40B4-BE49-F238E27FC236}">
                        <a16:creationId xmlns:a16="http://schemas.microsoft.com/office/drawing/2014/main" id="{853F60B1-95F5-EF7F-DB0A-68DB812F111A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6845" y="3001268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74" name="Блок-схема: узел 573">
                    <a:extLst>
                      <a:ext uri="{FF2B5EF4-FFF2-40B4-BE49-F238E27FC236}">
                        <a16:creationId xmlns:a16="http://schemas.microsoft.com/office/drawing/2014/main" id="{33CCB600-0F5F-764C-04AC-3828F67BF596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3112" y="295241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75" name="Блок-схема: узел 574">
                    <a:extLst>
                      <a:ext uri="{FF2B5EF4-FFF2-40B4-BE49-F238E27FC236}">
                        <a16:creationId xmlns:a16="http://schemas.microsoft.com/office/drawing/2014/main" id="{3F84B636-E485-81E5-EEE8-531C7E7D26E0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462" y="2999015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76" name="Блок-схема: узел 575">
                    <a:extLst>
                      <a:ext uri="{FF2B5EF4-FFF2-40B4-BE49-F238E27FC236}">
                        <a16:creationId xmlns:a16="http://schemas.microsoft.com/office/drawing/2014/main" id="{50E180AC-A446-A163-1711-DCA6C207F9F3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156" y="3091295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77" name="Блок-схема: узел 576">
                    <a:extLst>
                      <a:ext uri="{FF2B5EF4-FFF2-40B4-BE49-F238E27FC236}">
                        <a16:creationId xmlns:a16="http://schemas.microsoft.com/office/drawing/2014/main" id="{CF307708-1897-2AF5-69C3-4635656E004D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8232" y="313001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78" name="Блок-схема: узел 577">
                    <a:extLst>
                      <a:ext uri="{FF2B5EF4-FFF2-40B4-BE49-F238E27FC236}">
                        <a16:creationId xmlns:a16="http://schemas.microsoft.com/office/drawing/2014/main" id="{D2FAAC1B-974E-B09C-8BF1-6B45D314646E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0804" y="3083409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579" name="Группа 578">
                    <a:extLst>
                      <a:ext uri="{FF2B5EF4-FFF2-40B4-BE49-F238E27FC236}">
                        <a16:creationId xmlns:a16="http://schemas.microsoft.com/office/drawing/2014/main" id="{5BF66274-F5BE-C9A8-F0D1-5052067AC0E3}"/>
                      </a:ext>
                    </a:extLst>
                  </p:cNvPr>
                  <p:cNvGrpSpPr/>
                  <p:nvPr/>
                </p:nvGrpSpPr>
                <p:grpSpPr>
                  <a:xfrm>
                    <a:off x="3122508" y="1621162"/>
                    <a:ext cx="292410" cy="321988"/>
                    <a:chOff x="3122891" y="1942952"/>
                    <a:chExt cx="292410" cy="321988"/>
                  </a:xfrm>
                </p:grpSpPr>
                <p:sp>
                  <p:nvSpPr>
                    <p:cNvPr id="580" name="Прямоугольник 579">
                      <a:extLst>
                        <a:ext uri="{FF2B5EF4-FFF2-40B4-BE49-F238E27FC236}">
                          <a16:creationId xmlns:a16="http://schemas.microsoft.com/office/drawing/2014/main" id="{05817511-DC44-E266-3D48-896A5EAE92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22891" y="1942952"/>
                      <a:ext cx="292410" cy="32198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81" name="Блок-схема: узел 580">
                      <a:extLst>
                        <a:ext uri="{FF2B5EF4-FFF2-40B4-BE49-F238E27FC236}">
                          <a16:creationId xmlns:a16="http://schemas.microsoft.com/office/drawing/2014/main" id="{D1036817-9A6C-1CA5-850D-6CC88C6764D5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176845" y="2042418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82" name="Блок-схема: узел 581">
                      <a:extLst>
                        <a:ext uri="{FF2B5EF4-FFF2-40B4-BE49-F238E27FC236}">
                          <a16:creationId xmlns:a16="http://schemas.microsoft.com/office/drawing/2014/main" id="{567062A0-E568-135F-88FC-2E9F3CA280CB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243112" y="1993563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83" name="Блок-схема: узел 582">
                      <a:extLst>
                        <a:ext uri="{FF2B5EF4-FFF2-40B4-BE49-F238E27FC236}">
                          <a16:creationId xmlns:a16="http://schemas.microsoft.com/office/drawing/2014/main" id="{AD47AA51-BD95-E52E-2777-97F8846E2D6A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321462" y="204016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84" name="Блок-схема: узел 583">
                      <a:extLst>
                        <a:ext uri="{FF2B5EF4-FFF2-40B4-BE49-F238E27FC236}">
                          <a16:creationId xmlns:a16="http://schemas.microsoft.com/office/drawing/2014/main" id="{2CF8F316-8110-4E1C-3BB0-F9DD3EBE91C6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321156" y="213244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85" name="Блок-схема: узел 584">
                      <a:extLst>
                        <a:ext uri="{FF2B5EF4-FFF2-40B4-BE49-F238E27FC236}">
                          <a16:creationId xmlns:a16="http://schemas.microsoft.com/office/drawing/2014/main" id="{B8B393C1-7BFD-C071-D263-98179D13C4FB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248232" y="217116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86" name="Блок-схема: узел 585">
                      <a:extLst>
                        <a:ext uri="{FF2B5EF4-FFF2-40B4-BE49-F238E27FC236}">
                          <a16:creationId xmlns:a16="http://schemas.microsoft.com/office/drawing/2014/main" id="{B2E9133A-F6C8-02E0-1964-2C04D787F519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170804" y="2124559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441" name="Группа 440">
                  <a:extLst>
                    <a:ext uri="{FF2B5EF4-FFF2-40B4-BE49-F238E27FC236}">
                      <a16:creationId xmlns:a16="http://schemas.microsoft.com/office/drawing/2014/main" id="{3AE55054-8CE2-F035-67BA-52454689274C}"/>
                    </a:ext>
                  </a:extLst>
                </p:cNvPr>
                <p:cNvGrpSpPr/>
                <p:nvPr/>
              </p:nvGrpSpPr>
              <p:grpSpPr>
                <a:xfrm>
                  <a:off x="3670022" y="1619474"/>
                  <a:ext cx="292793" cy="1609736"/>
                  <a:chOff x="3122508" y="1621162"/>
                  <a:chExt cx="292793" cy="1609736"/>
                </a:xfrm>
              </p:grpSpPr>
              <p:sp>
                <p:nvSpPr>
                  <p:cNvPr id="520" name="Прямоугольник 519">
                    <a:extLst>
                      <a:ext uri="{FF2B5EF4-FFF2-40B4-BE49-F238E27FC236}">
                        <a16:creationId xmlns:a16="http://schemas.microsoft.com/office/drawing/2014/main" id="{FCBFD40B-5DA0-6CF4-8E42-E14881E4C962}"/>
                      </a:ext>
                    </a:extLst>
                  </p:cNvPr>
                  <p:cNvSpPr/>
                  <p:nvPr/>
                </p:nvSpPr>
                <p:spPr>
                  <a:xfrm>
                    <a:off x="3122891" y="2264938"/>
                    <a:ext cx="292410" cy="321988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521" name="Группа 520">
                    <a:extLst>
                      <a:ext uri="{FF2B5EF4-FFF2-40B4-BE49-F238E27FC236}">
                        <a16:creationId xmlns:a16="http://schemas.microsoft.com/office/drawing/2014/main" id="{E7AED9CB-9F71-E37E-EBD1-C5555325D3A0}"/>
                      </a:ext>
                    </a:extLst>
                  </p:cNvPr>
                  <p:cNvGrpSpPr/>
                  <p:nvPr/>
                </p:nvGrpSpPr>
                <p:grpSpPr>
                  <a:xfrm>
                    <a:off x="3122891" y="2586924"/>
                    <a:ext cx="292410" cy="643974"/>
                    <a:chOff x="1660124" y="2139518"/>
                    <a:chExt cx="213064" cy="426129"/>
                  </a:xfrm>
                </p:grpSpPr>
                <p:sp>
                  <p:nvSpPr>
                    <p:cNvPr id="556" name="Прямоугольник 555">
                      <a:extLst>
                        <a:ext uri="{FF2B5EF4-FFF2-40B4-BE49-F238E27FC236}">
                          <a16:creationId xmlns:a16="http://schemas.microsoft.com/office/drawing/2014/main" id="{221EFC80-6D21-D3A2-0C81-F25E2794AD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139518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57" name="Прямоугольник 556">
                      <a:extLst>
                        <a:ext uri="{FF2B5EF4-FFF2-40B4-BE49-F238E27FC236}">
                          <a16:creationId xmlns:a16="http://schemas.microsoft.com/office/drawing/2014/main" id="{EA8C85BF-C647-A729-0BE7-1BA8EA3E98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352582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522" name="Группа 521">
                    <a:extLst>
                      <a:ext uri="{FF2B5EF4-FFF2-40B4-BE49-F238E27FC236}">
                        <a16:creationId xmlns:a16="http://schemas.microsoft.com/office/drawing/2014/main" id="{24E1F7A3-08CC-B12A-4535-F68A9BB95620}"/>
                      </a:ext>
                    </a:extLst>
                  </p:cNvPr>
                  <p:cNvGrpSpPr/>
                  <p:nvPr/>
                </p:nvGrpSpPr>
                <p:grpSpPr>
                  <a:xfrm>
                    <a:off x="3122891" y="1942952"/>
                    <a:ext cx="292410" cy="321988"/>
                    <a:chOff x="3122891" y="1942952"/>
                    <a:chExt cx="292410" cy="321988"/>
                  </a:xfrm>
                </p:grpSpPr>
                <p:sp>
                  <p:nvSpPr>
                    <p:cNvPr id="549" name="Прямоугольник 548">
                      <a:extLst>
                        <a:ext uri="{FF2B5EF4-FFF2-40B4-BE49-F238E27FC236}">
                          <a16:creationId xmlns:a16="http://schemas.microsoft.com/office/drawing/2014/main" id="{BA3690C3-D581-37CA-B581-A55A0BFD80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22891" y="1942952"/>
                      <a:ext cx="292410" cy="32198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50" name="Блок-схема: узел 549">
                      <a:extLst>
                        <a:ext uri="{FF2B5EF4-FFF2-40B4-BE49-F238E27FC236}">
                          <a16:creationId xmlns:a16="http://schemas.microsoft.com/office/drawing/2014/main" id="{22CACA76-E183-34DE-5997-EB553C2D108B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176845" y="2042418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51" name="Блок-схема: узел 550">
                      <a:extLst>
                        <a:ext uri="{FF2B5EF4-FFF2-40B4-BE49-F238E27FC236}">
                          <a16:creationId xmlns:a16="http://schemas.microsoft.com/office/drawing/2014/main" id="{2C61CA8C-8B57-6BD7-29F6-4115C81C5734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243112" y="1993563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52" name="Блок-схема: узел 551">
                      <a:extLst>
                        <a:ext uri="{FF2B5EF4-FFF2-40B4-BE49-F238E27FC236}">
                          <a16:creationId xmlns:a16="http://schemas.microsoft.com/office/drawing/2014/main" id="{1AB0A46A-E82E-A27C-03EA-79C6D83AF37C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321462" y="204016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53" name="Блок-схема: узел 552">
                      <a:extLst>
                        <a:ext uri="{FF2B5EF4-FFF2-40B4-BE49-F238E27FC236}">
                          <a16:creationId xmlns:a16="http://schemas.microsoft.com/office/drawing/2014/main" id="{7CBD73B8-5E78-4056-94A6-B5CB44EAD6A7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321156" y="213244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54" name="Блок-схема: узел 553">
                      <a:extLst>
                        <a:ext uri="{FF2B5EF4-FFF2-40B4-BE49-F238E27FC236}">
                          <a16:creationId xmlns:a16="http://schemas.microsoft.com/office/drawing/2014/main" id="{2F36ED41-D8EE-6905-8783-AAF2CA572CAE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248232" y="217116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55" name="Блок-схема: узел 554">
                      <a:extLst>
                        <a:ext uri="{FF2B5EF4-FFF2-40B4-BE49-F238E27FC236}">
                          <a16:creationId xmlns:a16="http://schemas.microsoft.com/office/drawing/2014/main" id="{1C632A83-501D-91BE-7685-67DD84F1645A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170804" y="2124559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523" name="Блок-схема: узел 522">
                    <a:extLst>
                      <a:ext uri="{FF2B5EF4-FFF2-40B4-BE49-F238E27FC236}">
                        <a16:creationId xmlns:a16="http://schemas.microsoft.com/office/drawing/2014/main" id="{C0E47173-66E1-DDA8-BC61-3C5E4FD26D3A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6845" y="2359918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4" name="Блок-схема: узел 523">
                    <a:extLst>
                      <a:ext uri="{FF2B5EF4-FFF2-40B4-BE49-F238E27FC236}">
                        <a16:creationId xmlns:a16="http://schemas.microsoft.com/office/drawing/2014/main" id="{9AE366D9-80A0-3551-B3BC-9655B5E60284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3112" y="231106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5" name="Блок-схема: узел 524">
                    <a:extLst>
                      <a:ext uri="{FF2B5EF4-FFF2-40B4-BE49-F238E27FC236}">
                        <a16:creationId xmlns:a16="http://schemas.microsoft.com/office/drawing/2014/main" id="{673A9DCB-3522-7E15-3083-AFED39B33DC9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462" y="2357665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6" name="Блок-схема: узел 525">
                    <a:extLst>
                      <a:ext uri="{FF2B5EF4-FFF2-40B4-BE49-F238E27FC236}">
                        <a16:creationId xmlns:a16="http://schemas.microsoft.com/office/drawing/2014/main" id="{ABC6F9F0-A70A-5D07-7CC9-1126DA58E5DE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156" y="2449945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7" name="Блок-схема: узел 526">
                    <a:extLst>
                      <a:ext uri="{FF2B5EF4-FFF2-40B4-BE49-F238E27FC236}">
                        <a16:creationId xmlns:a16="http://schemas.microsoft.com/office/drawing/2014/main" id="{7A4CB04D-AD02-8D01-8F3A-F745A46A9E50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8232" y="248866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8" name="Блок-схема: узел 527">
                    <a:extLst>
                      <a:ext uri="{FF2B5EF4-FFF2-40B4-BE49-F238E27FC236}">
                        <a16:creationId xmlns:a16="http://schemas.microsoft.com/office/drawing/2014/main" id="{517212BA-BC05-8A28-9D22-6255CFB8834A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0804" y="2442059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9" name="Блок-схема: узел 528">
                    <a:extLst>
                      <a:ext uri="{FF2B5EF4-FFF2-40B4-BE49-F238E27FC236}">
                        <a16:creationId xmlns:a16="http://schemas.microsoft.com/office/drawing/2014/main" id="{350F7448-877A-FDC3-49B2-98AD0D6927CE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6845" y="268059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30" name="Блок-схема: узел 529">
                    <a:extLst>
                      <a:ext uri="{FF2B5EF4-FFF2-40B4-BE49-F238E27FC236}">
                        <a16:creationId xmlns:a16="http://schemas.microsoft.com/office/drawing/2014/main" id="{DC9E176F-B1F7-5790-1939-A188DBC2DFDA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3112" y="2631738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31" name="Блок-схема: узел 530">
                    <a:extLst>
                      <a:ext uri="{FF2B5EF4-FFF2-40B4-BE49-F238E27FC236}">
                        <a16:creationId xmlns:a16="http://schemas.microsoft.com/office/drawing/2014/main" id="{234100DF-9678-E512-EFCD-0A8666455F4E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462" y="267834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32" name="Блок-схема: узел 531">
                    <a:extLst>
                      <a:ext uri="{FF2B5EF4-FFF2-40B4-BE49-F238E27FC236}">
                        <a16:creationId xmlns:a16="http://schemas.microsoft.com/office/drawing/2014/main" id="{F5730784-E675-B9E6-EDC2-6D355DB1D798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156" y="277062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33" name="Блок-схема: узел 532">
                    <a:extLst>
                      <a:ext uri="{FF2B5EF4-FFF2-40B4-BE49-F238E27FC236}">
                        <a16:creationId xmlns:a16="http://schemas.microsoft.com/office/drawing/2014/main" id="{E49B4E1B-379F-2710-B793-8F9A05B8B75D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8232" y="2809335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34" name="Блок-схема: узел 533">
                    <a:extLst>
                      <a:ext uri="{FF2B5EF4-FFF2-40B4-BE49-F238E27FC236}">
                        <a16:creationId xmlns:a16="http://schemas.microsoft.com/office/drawing/2014/main" id="{E4D010FD-1753-B359-E546-3853ED140ECB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0804" y="2762734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35" name="Блок-схема: узел 534">
                    <a:extLst>
                      <a:ext uri="{FF2B5EF4-FFF2-40B4-BE49-F238E27FC236}">
                        <a16:creationId xmlns:a16="http://schemas.microsoft.com/office/drawing/2014/main" id="{17D5D30C-7A0E-7E69-11E9-B0A9A2B801C8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6845" y="3001268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36" name="Блок-схема: узел 535">
                    <a:extLst>
                      <a:ext uri="{FF2B5EF4-FFF2-40B4-BE49-F238E27FC236}">
                        <a16:creationId xmlns:a16="http://schemas.microsoft.com/office/drawing/2014/main" id="{0FF00E95-ACB4-A4E5-CE9D-F507A47C0DB1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3112" y="295241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37" name="Блок-схема: узел 536">
                    <a:extLst>
                      <a:ext uri="{FF2B5EF4-FFF2-40B4-BE49-F238E27FC236}">
                        <a16:creationId xmlns:a16="http://schemas.microsoft.com/office/drawing/2014/main" id="{001A366E-CD1A-5296-FB3E-E109869D67AC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462" y="2999015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38" name="Блок-схема: узел 537">
                    <a:extLst>
                      <a:ext uri="{FF2B5EF4-FFF2-40B4-BE49-F238E27FC236}">
                        <a16:creationId xmlns:a16="http://schemas.microsoft.com/office/drawing/2014/main" id="{5630B750-9E5B-C87B-CA5A-40B1C1390475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156" y="3091295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39" name="Блок-схема: узел 538">
                    <a:extLst>
                      <a:ext uri="{FF2B5EF4-FFF2-40B4-BE49-F238E27FC236}">
                        <a16:creationId xmlns:a16="http://schemas.microsoft.com/office/drawing/2014/main" id="{3CE54B16-9FA8-8E83-31AD-4C767371F9F3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8232" y="313001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40" name="Блок-схема: узел 539">
                    <a:extLst>
                      <a:ext uri="{FF2B5EF4-FFF2-40B4-BE49-F238E27FC236}">
                        <a16:creationId xmlns:a16="http://schemas.microsoft.com/office/drawing/2014/main" id="{84B6685E-B44D-39B2-6592-F31E9FB5B179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0804" y="3083409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541" name="Группа 540">
                    <a:extLst>
                      <a:ext uri="{FF2B5EF4-FFF2-40B4-BE49-F238E27FC236}">
                        <a16:creationId xmlns:a16="http://schemas.microsoft.com/office/drawing/2014/main" id="{1295D7D5-CA51-9C79-87CC-5BB08EF15765}"/>
                      </a:ext>
                    </a:extLst>
                  </p:cNvPr>
                  <p:cNvGrpSpPr/>
                  <p:nvPr/>
                </p:nvGrpSpPr>
                <p:grpSpPr>
                  <a:xfrm>
                    <a:off x="3122508" y="1621162"/>
                    <a:ext cx="292410" cy="321988"/>
                    <a:chOff x="3122891" y="1942952"/>
                    <a:chExt cx="292410" cy="321988"/>
                  </a:xfrm>
                </p:grpSpPr>
                <p:sp>
                  <p:nvSpPr>
                    <p:cNvPr id="542" name="Прямоугольник 541">
                      <a:extLst>
                        <a:ext uri="{FF2B5EF4-FFF2-40B4-BE49-F238E27FC236}">
                          <a16:creationId xmlns:a16="http://schemas.microsoft.com/office/drawing/2014/main" id="{CF6ABB98-06F0-0AD3-F8CC-6AEAB2C3CD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22891" y="1942952"/>
                      <a:ext cx="292410" cy="32198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43" name="Блок-схема: узел 542">
                      <a:extLst>
                        <a:ext uri="{FF2B5EF4-FFF2-40B4-BE49-F238E27FC236}">
                          <a16:creationId xmlns:a16="http://schemas.microsoft.com/office/drawing/2014/main" id="{86DDBA26-060B-82C5-11A9-21B2411A2361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176845" y="2042418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44" name="Блок-схема: узел 543">
                      <a:extLst>
                        <a:ext uri="{FF2B5EF4-FFF2-40B4-BE49-F238E27FC236}">
                          <a16:creationId xmlns:a16="http://schemas.microsoft.com/office/drawing/2014/main" id="{60ABCCB1-0D16-D09B-0FD1-6637DF3F2EC5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243112" y="1993563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45" name="Блок-схема: узел 544">
                      <a:extLst>
                        <a:ext uri="{FF2B5EF4-FFF2-40B4-BE49-F238E27FC236}">
                          <a16:creationId xmlns:a16="http://schemas.microsoft.com/office/drawing/2014/main" id="{A0510A12-37ED-5642-5935-EF41AF1C7C32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321462" y="204016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46" name="Блок-схема: узел 545">
                      <a:extLst>
                        <a:ext uri="{FF2B5EF4-FFF2-40B4-BE49-F238E27FC236}">
                          <a16:creationId xmlns:a16="http://schemas.microsoft.com/office/drawing/2014/main" id="{1DA3DB10-0347-2686-DDB7-C808B77FF789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321156" y="213244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47" name="Блок-схема: узел 546">
                      <a:extLst>
                        <a:ext uri="{FF2B5EF4-FFF2-40B4-BE49-F238E27FC236}">
                          <a16:creationId xmlns:a16="http://schemas.microsoft.com/office/drawing/2014/main" id="{473A5667-CC4F-50F7-83E9-9B11BAE64A8F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248232" y="217116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48" name="Блок-схема: узел 547">
                      <a:extLst>
                        <a:ext uri="{FF2B5EF4-FFF2-40B4-BE49-F238E27FC236}">
                          <a16:creationId xmlns:a16="http://schemas.microsoft.com/office/drawing/2014/main" id="{7120395A-BDE1-0BF7-061C-3AE2F797056C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170804" y="2124559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442" name="Группа 441">
                  <a:extLst>
                    <a:ext uri="{FF2B5EF4-FFF2-40B4-BE49-F238E27FC236}">
                      <a16:creationId xmlns:a16="http://schemas.microsoft.com/office/drawing/2014/main" id="{3AA84402-63F6-687F-70EB-1DD9865599D9}"/>
                    </a:ext>
                  </a:extLst>
                </p:cNvPr>
                <p:cNvGrpSpPr/>
                <p:nvPr/>
              </p:nvGrpSpPr>
              <p:grpSpPr>
                <a:xfrm>
                  <a:off x="3963742" y="1618381"/>
                  <a:ext cx="292793" cy="1609736"/>
                  <a:chOff x="3122508" y="1621162"/>
                  <a:chExt cx="292793" cy="1609736"/>
                </a:xfrm>
              </p:grpSpPr>
              <p:sp>
                <p:nvSpPr>
                  <p:cNvPr id="482" name="Прямоугольник 481">
                    <a:extLst>
                      <a:ext uri="{FF2B5EF4-FFF2-40B4-BE49-F238E27FC236}">
                        <a16:creationId xmlns:a16="http://schemas.microsoft.com/office/drawing/2014/main" id="{124C852A-0719-49CA-41D1-1BCAF24280FC}"/>
                      </a:ext>
                    </a:extLst>
                  </p:cNvPr>
                  <p:cNvSpPr/>
                  <p:nvPr/>
                </p:nvSpPr>
                <p:spPr>
                  <a:xfrm>
                    <a:off x="3122891" y="2264938"/>
                    <a:ext cx="292410" cy="321988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483" name="Группа 482">
                    <a:extLst>
                      <a:ext uri="{FF2B5EF4-FFF2-40B4-BE49-F238E27FC236}">
                        <a16:creationId xmlns:a16="http://schemas.microsoft.com/office/drawing/2014/main" id="{AAB205B7-7ED3-52E5-E5F5-D51141003D1A}"/>
                      </a:ext>
                    </a:extLst>
                  </p:cNvPr>
                  <p:cNvGrpSpPr/>
                  <p:nvPr/>
                </p:nvGrpSpPr>
                <p:grpSpPr>
                  <a:xfrm>
                    <a:off x="3122891" y="2586924"/>
                    <a:ext cx="292410" cy="643974"/>
                    <a:chOff x="1660124" y="2139518"/>
                    <a:chExt cx="213064" cy="426129"/>
                  </a:xfrm>
                </p:grpSpPr>
                <p:sp>
                  <p:nvSpPr>
                    <p:cNvPr id="518" name="Прямоугольник 517">
                      <a:extLst>
                        <a:ext uri="{FF2B5EF4-FFF2-40B4-BE49-F238E27FC236}">
                          <a16:creationId xmlns:a16="http://schemas.microsoft.com/office/drawing/2014/main" id="{16189F71-48F3-1B4F-D345-87820D8CE5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139518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19" name="Прямоугольник 518">
                      <a:extLst>
                        <a:ext uri="{FF2B5EF4-FFF2-40B4-BE49-F238E27FC236}">
                          <a16:creationId xmlns:a16="http://schemas.microsoft.com/office/drawing/2014/main" id="{A2382944-376C-37DD-8F1C-4D8A116D91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352582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484" name="Группа 483">
                    <a:extLst>
                      <a:ext uri="{FF2B5EF4-FFF2-40B4-BE49-F238E27FC236}">
                        <a16:creationId xmlns:a16="http://schemas.microsoft.com/office/drawing/2014/main" id="{8DAA522F-ABA9-048E-394E-AAC4234C9025}"/>
                      </a:ext>
                    </a:extLst>
                  </p:cNvPr>
                  <p:cNvGrpSpPr/>
                  <p:nvPr/>
                </p:nvGrpSpPr>
                <p:grpSpPr>
                  <a:xfrm>
                    <a:off x="3122891" y="1942952"/>
                    <a:ext cx="292410" cy="321988"/>
                    <a:chOff x="3122891" y="1942952"/>
                    <a:chExt cx="292410" cy="321988"/>
                  </a:xfrm>
                </p:grpSpPr>
                <p:sp>
                  <p:nvSpPr>
                    <p:cNvPr id="511" name="Прямоугольник 510">
                      <a:extLst>
                        <a:ext uri="{FF2B5EF4-FFF2-40B4-BE49-F238E27FC236}">
                          <a16:creationId xmlns:a16="http://schemas.microsoft.com/office/drawing/2014/main" id="{1FDDC115-29E4-01BA-592E-9E30B60B0E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22891" y="1942952"/>
                      <a:ext cx="292410" cy="32198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12" name="Блок-схема: узел 511">
                      <a:extLst>
                        <a:ext uri="{FF2B5EF4-FFF2-40B4-BE49-F238E27FC236}">
                          <a16:creationId xmlns:a16="http://schemas.microsoft.com/office/drawing/2014/main" id="{E751F3B2-BC76-EC1A-0F60-039189DAF1EE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176845" y="2042418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13" name="Блок-схема: узел 512">
                      <a:extLst>
                        <a:ext uri="{FF2B5EF4-FFF2-40B4-BE49-F238E27FC236}">
                          <a16:creationId xmlns:a16="http://schemas.microsoft.com/office/drawing/2014/main" id="{B2B3E236-A8B1-66B5-DCF7-D011804D070B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243112" y="1993563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14" name="Блок-схема: узел 513">
                      <a:extLst>
                        <a:ext uri="{FF2B5EF4-FFF2-40B4-BE49-F238E27FC236}">
                          <a16:creationId xmlns:a16="http://schemas.microsoft.com/office/drawing/2014/main" id="{3D03B71E-A8C3-6D47-B6F1-65AD991B2278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321462" y="204016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15" name="Блок-схема: узел 514">
                      <a:extLst>
                        <a:ext uri="{FF2B5EF4-FFF2-40B4-BE49-F238E27FC236}">
                          <a16:creationId xmlns:a16="http://schemas.microsoft.com/office/drawing/2014/main" id="{22748889-B0EB-2F02-AF56-1451C84FDA42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321156" y="213244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16" name="Блок-схема: узел 515">
                      <a:extLst>
                        <a:ext uri="{FF2B5EF4-FFF2-40B4-BE49-F238E27FC236}">
                          <a16:creationId xmlns:a16="http://schemas.microsoft.com/office/drawing/2014/main" id="{C42BC562-A746-7264-E311-FAB15A139A21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248232" y="217116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17" name="Блок-схема: узел 516">
                      <a:extLst>
                        <a:ext uri="{FF2B5EF4-FFF2-40B4-BE49-F238E27FC236}">
                          <a16:creationId xmlns:a16="http://schemas.microsoft.com/office/drawing/2014/main" id="{CCF18F6E-AE80-C0CD-45D7-9CD3921B6ED3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170804" y="2124559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485" name="Блок-схема: узел 484">
                    <a:extLst>
                      <a:ext uri="{FF2B5EF4-FFF2-40B4-BE49-F238E27FC236}">
                        <a16:creationId xmlns:a16="http://schemas.microsoft.com/office/drawing/2014/main" id="{5C615099-88BD-8630-0336-DB8CD5BCCC4E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6845" y="2359918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86" name="Блок-схема: узел 485">
                    <a:extLst>
                      <a:ext uri="{FF2B5EF4-FFF2-40B4-BE49-F238E27FC236}">
                        <a16:creationId xmlns:a16="http://schemas.microsoft.com/office/drawing/2014/main" id="{BC2481F5-B3F0-492D-899B-A0E88EBCEAF9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3112" y="231106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87" name="Блок-схема: узел 486">
                    <a:extLst>
                      <a:ext uri="{FF2B5EF4-FFF2-40B4-BE49-F238E27FC236}">
                        <a16:creationId xmlns:a16="http://schemas.microsoft.com/office/drawing/2014/main" id="{07E619C4-44C9-F8EF-14A9-6743E5F241DE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462" y="2357665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88" name="Блок-схема: узел 487">
                    <a:extLst>
                      <a:ext uri="{FF2B5EF4-FFF2-40B4-BE49-F238E27FC236}">
                        <a16:creationId xmlns:a16="http://schemas.microsoft.com/office/drawing/2014/main" id="{8DCD6624-7E9E-10D9-F531-3EC75BFBCE83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156" y="2449945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89" name="Блок-схема: узел 488">
                    <a:extLst>
                      <a:ext uri="{FF2B5EF4-FFF2-40B4-BE49-F238E27FC236}">
                        <a16:creationId xmlns:a16="http://schemas.microsoft.com/office/drawing/2014/main" id="{2BCADA17-A3C7-223C-E5B1-853F986E7AAD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8232" y="248866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0" name="Блок-схема: узел 489">
                    <a:extLst>
                      <a:ext uri="{FF2B5EF4-FFF2-40B4-BE49-F238E27FC236}">
                        <a16:creationId xmlns:a16="http://schemas.microsoft.com/office/drawing/2014/main" id="{CAB71A40-E3D8-B821-076D-8336B689653E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0804" y="2442059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1" name="Блок-схема: узел 490">
                    <a:extLst>
                      <a:ext uri="{FF2B5EF4-FFF2-40B4-BE49-F238E27FC236}">
                        <a16:creationId xmlns:a16="http://schemas.microsoft.com/office/drawing/2014/main" id="{5F729CF8-4972-101B-1DD4-71905E1B49B5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6845" y="268059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2" name="Блок-схема: узел 491">
                    <a:extLst>
                      <a:ext uri="{FF2B5EF4-FFF2-40B4-BE49-F238E27FC236}">
                        <a16:creationId xmlns:a16="http://schemas.microsoft.com/office/drawing/2014/main" id="{FD423224-5C1E-E396-D7BD-5789662B3F88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3112" y="2631738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3" name="Блок-схема: узел 492">
                    <a:extLst>
                      <a:ext uri="{FF2B5EF4-FFF2-40B4-BE49-F238E27FC236}">
                        <a16:creationId xmlns:a16="http://schemas.microsoft.com/office/drawing/2014/main" id="{9267D514-FF25-68FC-B7B9-6C24D313CD7D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462" y="267834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4" name="Блок-схема: узел 493">
                    <a:extLst>
                      <a:ext uri="{FF2B5EF4-FFF2-40B4-BE49-F238E27FC236}">
                        <a16:creationId xmlns:a16="http://schemas.microsoft.com/office/drawing/2014/main" id="{D557D739-82A7-547E-F5C9-F3F79B3CE936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156" y="277062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5" name="Блок-схема: узел 494">
                    <a:extLst>
                      <a:ext uri="{FF2B5EF4-FFF2-40B4-BE49-F238E27FC236}">
                        <a16:creationId xmlns:a16="http://schemas.microsoft.com/office/drawing/2014/main" id="{5AA6B2B8-020E-7C8F-771E-69D980BCB6E3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8232" y="2809335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6" name="Блок-схема: узел 495">
                    <a:extLst>
                      <a:ext uri="{FF2B5EF4-FFF2-40B4-BE49-F238E27FC236}">
                        <a16:creationId xmlns:a16="http://schemas.microsoft.com/office/drawing/2014/main" id="{D78D1139-513D-4A85-7916-9E65185CA9E7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0804" y="2762734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7" name="Блок-схема: узел 496">
                    <a:extLst>
                      <a:ext uri="{FF2B5EF4-FFF2-40B4-BE49-F238E27FC236}">
                        <a16:creationId xmlns:a16="http://schemas.microsoft.com/office/drawing/2014/main" id="{C16FBC4C-2197-B34C-3ACC-91C665A42E7E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6845" y="3001268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8" name="Блок-схема: узел 497">
                    <a:extLst>
                      <a:ext uri="{FF2B5EF4-FFF2-40B4-BE49-F238E27FC236}">
                        <a16:creationId xmlns:a16="http://schemas.microsoft.com/office/drawing/2014/main" id="{639C4690-47A2-FCA2-6E25-DB7DB5B5D100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3112" y="295241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9" name="Блок-схема: узел 498">
                    <a:extLst>
                      <a:ext uri="{FF2B5EF4-FFF2-40B4-BE49-F238E27FC236}">
                        <a16:creationId xmlns:a16="http://schemas.microsoft.com/office/drawing/2014/main" id="{37810F19-48E7-0E05-492F-FDC31E4D1397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462" y="2999015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00" name="Блок-схема: узел 499">
                    <a:extLst>
                      <a:ext uri="{FF2B5EF4-FFF2-40B4-BE49-F238E27FC236}">
                        <a16:creationId xmlns:a16="http://schemas.microsoft.com/office/drawing/2014/main" id="{8A88E79A-E46C-7D6B-7AF3-48C10E7B104D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156" y="3091295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01" name="Блок-схема: узел 500">
                    <a:extLst>
                      <a:ext uri="{FF2B5EF4-FFF2-40B4-BE49-F238E27FC236}">
                        <a16:creationId xmlns:a16="http://schemas.microsoft.com/office/drawing/2014/main" id="{7E91B2B4-C62F-6A2D-6AB0-97BA2BEABE8F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8232" y="313001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02" name="Блок-схема: узел 501">
                    <a:extLst>
                      <a:ext uri="{FF2B5EF4-FFF2-40B4-BE49-F238E27FC236}">
                        <a16:creationId xmlns:a16="http://schemas.microsoft.com/office/drawing/2014/main" id="{8D543046-6BC8-45C8-E3F6-4F9103C7788B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0804" y="3083409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503" name="Группа 502">
                    <a:extLst>
                      <a:ext uri="{FF2B5EF4-FFF2-40B4-BE49-F238E27FC236}">
                        <a16:creationId xmlns:a16="http://schemas.microsoft.com/office/drawing/2014/main" id="{CBB31AB7-F3C2-9387-F4CF-1FAD8E8455C3}"/>
                      </a:ext>
                    </a:extLst>
                  </p:cNvPr>
                  <p:cNvGrpSpPr/>
                  <p:nvPr/>
                </p:nvGrpSpPr>
                <p:grpSpPr>
                  <a:xfrm>
                    <a:off x="3122508" y="1621162"/>
                    <a:ext cx="292410" cy="321988"/>
                    <a:chOff x="3122891" y="1942952"/>
                    <a:chExt cx="292410" cy="321988"/>
                  </a:xfrm>
                </p:grpSpPr>
                <p:sp>
                  <p:nvSpPr>
                    <p:cNvPr id="504" name="Прямоугольник 503">
                      <a:extLst>
                        <a:ext uri="{FF2B5EF4-FFF2-40B4-BE49-F238E27FC236}">
                          <a16:creationId xmlns:a16="http://schemas.microsoft.com/office/drawing/2014/main" id="{8587C67C-DCE6-7BD7-BC22-0A46558366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22891" y="1942952"/>
                      <a:ext cx="292410" cy="32198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05" name="Блок-схема: узел 504">
                      <a:extLst>
                        <a:ext uri="{FF2B5EF4-FFF2-40B4-BE49-F238E27FC236}">
                          <a16:creationId xmlns:a16="http://schemas.microsoft.com/office/drawing/2014/main" id="{87FDB3DA-2249-05E6-2541-9CBA31C57F29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176845" y="2042418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06" name="Блок-схема: узел 505">
                      <a:extLst>
                        <a:ext uri="{FF2B5EF4-FFF2-40B4-BE49-F238E27FC236}">
                          <a16:creationId xmlns:a16="http://schemas.microsoft.com/office/drawing/2014/main" id="{0C2436D6-A9E2-8FDA-E149-1F4006799D9E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243112" y="1993563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07" name="Блок-схема: узел 506">
                      <a:extLst>
                        <a:ext uri="{FF2B5EF4-FFF2-40B4-BE49-F238E27FC236}">
                          <a16:creationId xmlns:a16="http://schemas.microsoft.com/office/drawing/2014/main" id="{5C700BE1-F2EE-79BC-C9C2-A36FB3108AC9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321462" y="204016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08" name="Блок-схема: узел 507">
                      <a:extLst>
                        <a:ext uri="{FF2B5EF4-FFF2-40B4-BE49-F238E27FC236}">
                          <a16:creationId xmlns:a16="http://schemas.microsoft.com/office/drawing/2014/main" id="{43F56EBE-EF7B-5981-4C99-114C1252FCEB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321156" y="213244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09" name="Блок-схема: узел 508">
                      <a:extLst>
                        <a:ext uri="{FF2B5EF4-FFF2-40B4-BE49-F238E27FC236}">
                          <a16:creationId xmlns:a16="http://schemas.microsoft.com/office/drawing/2014/main" id="{ECDA7538-813A-B8EE-FDCE-026F4D5DA4AA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248232" y="217116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10" name="Блок-схема: узел 509">
                      <a:extLst>
                        <a:ext uri="{FF2B5EF4-FFF2-40B4-BE49-F238E27FC236}">
                          <a16:creationId xmlns:a16="http://schemas.microsoft.com/office/drawing/2014/main" id="{B7DF5878-ADE1-7702-8582-ED920F82CFA7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170804" y="2124559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443" name="Группа 442">
                  <a:extLst>
                    <a:ext uri="{FF2B5EF4-FFF2-40B4-BE49-F238E27FC236}">
                      <a16:creationId xmlns:a16="http://schemas.microsoft.com/office/drawing/2014/main" id="{56B4339B-DF3E-0317-6788-4A123C513FF9}"/>
                    </a:ext>
                  </a:extLst>
                </p:cNvPr>
                <p:cNvGrpSpPr/>
                <p:nvPr/>
              </p:nvGrpSpPr>
              <p:grpSpPr>
                <a:xfrm>
                  <a:off x="4256890" y="1617259"/>
                  <a:ext cx="292793" cy="1609736"/>
                  <a:chOff x="3122508" y="1621162"/>
                  <a:chExt cx="292793" cy="1609736"/>
                </a:xfrm>
              </p:grpSpPr>
              <p:sp>
                <p:nvSpPr>
                  <p:cNvPr id="444" name="Прямоугольник 443">
                    <a:extLst>
                      <a:ext uri="{FF2B5EF4-FFF2-40B4-BE49-F238E27FC236}">
                        <a16:creationId xmlns:a16="http://schemas.microsoft.com/office/drawing/2014/main" id="{9724787F-46B8-95D6-DF7F-7FA11657CEF4}"/>
                      </a:ext>
                    </a:extLst>
                  </p:cNvPr>
                  <p:cNvSpPr/>
                  <p:nvPr/>
                </p:nvSpPr>
                <p:spPr>
                  <a:xfrm>
                    <a:off x="3122891" y="2264938"/>
                    <a:ext cx="292410" cy="321988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445" name="Группа 444">
                    <a:extLst>
                      <a:ext uri="{FF2B5EF4-FFF2-40B4-BE49-F238E27FC236}">
                        <a16:creationId xmlns:a16="http://schemas.microsoft.com/office/drawing/2014/main" id="{A4473D0A-3D78-5E62-99C4-3CCF39E98F57}"/>
                      </a:ext>
                    </a:extLst>
                  </p:cNvPr>
                  <p:cNvGrpSpPr/>
                  <p:nvPr/>
                </p:nvGrpSpPr>
                <p:grpSpPr>
                  <a:xfrm>
                    <a:off x="3122891" y="2586924"/>
                    <a:ext cx="292410" cy="643974"/>
                    <a:chOff x="1660124" y="2139518"/>
                    <a:chExt cx="213064" cy="426129"/>
                  </a:xfrm>
                </p:grpSpPr>
                <p:sp>
                  <p:nvSpPr>
                    <p:cNvPr id="480" name="Прямоугольник 479">
                      <a:extLst>
                        <a:ext uri="{FF2B5EF4-FFF2-40B4-BE49-F238E27FC236}">
                          <a16:creationId xmlns:a16="http://schemas.microsoft.com/office/drawing/2014/main" id="{B81A3117-8FF8-F44D-4C6C-F764D86BFA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139518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81" name="Прямоугольник 480">
                      <a:extLst>
                        <a:ext uri="{FF2B5EF4-FFF2-40B4-BE49-F238E27FC236}">
                          <a16:creationId xmlns:a16="http://schemas.microsoft.com/office/drawing/2014/main" id="{BEC9BD93-0626-86C5-8FB9-CBDDB57CBF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352582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446" name="Группа 445">
                    <a:extLst>
                      <a:ext uri="{FF2B5EF4-FFF2-40B4-BE49-F238E27FC236}">
                        <a16:creationId xmlns:a16="http://schemas.microsoft.com/office/drawing/2014/main" id="{6460C0F9-4935-6C53-7E53-2A694776635A}"/>
                      </a:ext>
                    </a:extLst>
                  </p:cNvPr>
                  <p:cNvGrpSpPr/>
                  <p:nvPr/>
                </p:nvGrpSpPr>
                <p:grpSpPr>
                  <a:xfrm>
                    <a:off x="3122891" y="1942952"/>
                    <a:ext cx="292410" cy="321988"/>
                    <a:chOff x="3122891" y="1942952"/>
                    <a:chExt cx="292410" cy="321988"/>
                  </a:xfrm>
                </p:grpSpPr>
                <p:sp>
                  <p:nvSpPr>
                    <p:cNvPr id="473" name="Прямоугольник 472">
                      <a:extLst>
                        <a:ext uri="{FF2B5EF4-FFF2-40B4-BE49-F238E27FC236}">
                          <a16:creationId xmlns:a16="http://schemas.microsoft.com/office/drawing/2014/main" id="{AEE6FFD2-76EC-8DA6-2510-CFB6AB0809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22891" y="1942952"/>
                      <a:ext cx="292410" cy="32198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74" name="Блок-схема: узел 473">
                      <a:extLst>
                        <a:ext uri="{FF2B5EF4-FFF2-40B4-BE49-F238E27FC236}">
                          <a16:creationId xmlns:a16="http://schemas.microsoft.com/office/drawing/2014/main" id="{D6373154-FD6D-2EAE-183C-4C4B8A8DB9A5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176845" y="2042418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75" name="Блок-схема: узел 474">
                      <a:extLst>
                        <a:ext uri="{FF2B5EF4-FFF2-40B4-BE49-F238E27FC236}">
                          <a16:creationId xmlns:a16="http://schemas.microsoft.com/office/drawing/2014/main" id="{B467B5FF-09E7-E4BA-1A1C-5D26D5FC0086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243112" y="1993563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76" name="Блок-схема: узел 475">
                      <a:extLst>
                        <a:ext uri="{FF2B5EF4-FFF2-40B4-BE49-F238E27FC236}">
                          <a16:creationId xmlns:a16="http://schemas.microsoft.com/office/drawing/2014/main" id="{DCC18DBA-A374-1A13-3DBD-A17AB0FA3760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321462" y="204016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77" name="Блок-схема: узел 476">
                      <a:extLst>
                        <a:ext uri="{FF2B5EF4-FFF2-40B4-BE49-F238E27FC236}">
                          <a16:creationId xmlns:a16="http://schemas.microsoft.com/office/drawing/2014/main" id="{C0A552C1-A75C-5A88-C0EA-A914156AA6BD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321156" y="213244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78" name="Блок-схема: узел 477">
                      <a:extLst>
                        <a:ext uri="{FF2B5EF4-FFF2-40B4-BE49-F238E27FC236}">
                          <a16:creationId xmlns:a16="http://schemas.microsoft.com/office/drawing/2014/main" id="{CB5A114E-88D0-C7D4-58B1-E1C00B134240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248232" y="217116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79" name="Блок-схема: узел 478">
                      <a:extLst>
                        <a:ext uri="{FF2B5EF4-FFF2-40B4-BE49-F238E27FC236}">
                          <a16:creationId xmlns:a16="http://schemas.microsoft.com/office/drawing/2014/main" id="{C6B49165-7C97-6263-F596-968AC69A55F9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170804" y="2124559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447" name="Блок-схема: узел 446">
                    <a:extLst>
                      <a:ext uri="{FF2B5EF4-FFF2-40B4-BE49-F238E27FC236}">
                        <a16:creationId xmlns:a16="http://schemas.microsoft.com/office/drawing/2014/main" id="{D02111C9-AE34-3ECB-0045-54806A30674E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6845" y="2359918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48" name="Блок-схема: узел 447">
                    <a:extLst>
                      <a:ext uri="{FF2B5EF4-FFF2-40B4-BE49-F238E27FC236}">
                        <a16:creationId xmlns:a16="http://schemas.microsoft.com/office/drawing/2014/main" id="{9D8FD290-8360-B0F5-E5A8-5D8D38E3E378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3112" y="231106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49" name="Блок-схема: узел 448">
                    <a:extLst>
                      <a:ext uri="{FF2B5EF4-FFF2-40B4-BE49-F238E27FC236}">
                        <a16:creationId xmlns:a16="http://schemas.microsoft.com/office/drawing/2014/main" id="{52955157-EB5E-40D6-26A3-B284941470D8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462" y="2357665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0" name="Блок-схема: узел 449">
                    <a:extLst>
                      <a:ext uri="{FF2B5EF4-FFF2-40B4-BE49-F238E27FC236}">
                        <a16:creationId xmlns:a16="http://schemas.microsoft.com/office/drawing/2014/main" id="{F4BDDCE9-E6FD-9994-8AA5-3B070FD25F47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156" y="2449945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1" name="Блок-схема: узел 450">
                    <a:extLst>
                      <a:ext uri="{FF2B5EF4-FFF2-40B4-BE49-F238E27FC236}">
                        <a16:creationId xmlns:a16="http://schemas.microsoft.com/office/drawing/2014/main" id="{8BA8DB63-4726-603B-ACC8-414B25B5C67C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8232" y="248866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2" name="Блок-схема: узел 451">
                    <a:extLst>
                      <a:ext uri="{FF2B5EF4-FFF2-40B4-BE49-F238E27FC236}">
                        <a16:creationId xmlns:a16="http://schemas.microsoft.com/office/drawing/2014/main" id="{8D15B2F6-5496-212A-8432-331FA6C4F606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0804" y="2442059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3" name="Блок-схема: узел 452">
                    <a:extLst>
                      <a:ext uri="{FF2B5EF4-FFF2-40B4-BE49-F238E27FC236}">
                        <a16:creationId xmlns:a16="http://schemas.microsoft.com/office/drawing/2014/main" id="{CF20315D-2109-CA4D-1FB6-47987022C1C4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6845" y="268059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4" name="Блок-схема: узел 453">
                    <a:extLst>
                      <a:ext uri="{FF2B5EF4-FFF2-40B4-BE49-F238E27FC236}">
                        <a16:creationId xmlns:a16="http://schemas.microsoft.com/office/drawing/2014/main" id="{79569CD0-6D1C-A677-19A0-50F18300F46B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3112" y="2631738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5" name="Блок-схема: узел 454">
                    <a:extLst>
                      <a:ext uri="{FF2B5EF4-FFF2-40B4-BE49-F238E27FC236}">
                        <a16:creationId xmlns:a16="http://schemas.microsoft.com/office/drawing/2014/main" id="{D5FBBEEF-1F02-C750-BFA2-099FCAA5451C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462" y="267834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6" name="Блок-схема: узел 455">
                    <a:extLst>
                      <a:ext uri="{FF2B5EF4-FFF2-40B4-BE49-F238E27FC236}">
                        <a16:creationId xmlns:a16="http://schemas.microsoft.com/office/drawing/2014/main" id="{A92E8DA2-FDDE-59E4-F31B-9428938C3705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156" y="277062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7" name="Блок-схема: узел 456">
                    <a:extLst>
                      <a:ext uri="{FF2B5EF4-FFF2-40B4-BE49-F238E27FC236}">
                        <a16:creationId xmlns:a16="http://schemas.microsoft.com/office/drawing/2014/main" id="{ECD91C81-6609-818B-E16D-5CD63A5F6660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8232" y="2809335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8" name="Блок-схема: узел 457">
                    <a:extLst>
                      <a:ext uri="{FF2B5EF4-FFF2-40B4-BE49-F238E27FC236}">
                        <a16:creationId xmlns:a16="http://schemas.microsoft.com/office/drawing/2014/main" id="{157587A1-D606-8BF7-7999-8495A4206E57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0804" y="2762734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9" name="Блок-схема: узел 458">
                    <a:extLst>
                      <a:ext uri="{FF2B5EF4-FFF2-40B4-BE49-F238E27FC236}">
                        <a16:creationId xmlns:a16="http://schemas.microsoft.com/office/drawing/2014/main" id="{AE8CFCCE-D4D7-FED9-7703-65F20AE3FBE8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6845" y="3001268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60" name="Блок-схема: узел 459">
                    <a:extLst>
                      <a:ext uri="{FF2B5EF4-FFF2-40B4-BE49-F238E27FC236}">
                        <a16:creationId xmlns:a16="http://schemas.microsoft.com/office/drawing/2014/main" id="{D42B2ABC-87D5-90B5-9288-7462B611E0DB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3112" y="295241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61" name="Блок-схема: узел 460">
                    <a:extLst>
                      <a:ext uri="{FF2B5EF4-FFF2-40B4-BE49-F238E27FC236}">
                        <a16:creationId xmlns:a16="http://schemas.microsoft.com/office/drawing/2014/main" id="{B266A3F4-51BB-C7F8-CC9A-B61231EDD7AB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462" y="2999015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62" name="Блок-схема: узел 461">
                    <a:extLst>
                      <a:ext uri="{FF2B5EF4-FFF2-40B4-BE49-F238E27FC236}">
                        <a16:creationId xmlns:a16="http://schemas.microsoft.com/office/drawing/2014/main" id="{F481B0A0-6A54-259B-D127-5EA402E8E839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321156" y="3091295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63" name="Блок-схема: узел 462">
                    <a:extLst>
                      <a:ext uri="{FF2B5EF4-FFF2-40B4-BE49-F238E27FC236}">
                        <a16:creationId xmlns:a16="http://schemas.microsoft.com/office/drawing/2014/main" id="{6225DC8D-1DCD-4F13-DE08-E5B15D6E55F9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248232" y="313001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64" name="Блок-схема: узел 463">
                    <a:extLst>
                      <a:ext uri="{FF2B5EF4-FFF2-40B4-BE49-F238E27FC236}">
                        <a16:creationId xmlns:a16="http://schemas.microsoft.com/office/drawing/2014/main" id="{3F732AB5-0379-45DA-EBA8-4AF1357CDC60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3170804" y="3083409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465" name="Группа 464">
                    <a:extLst>
                      <a:ext uri="{FF2B5EF4-FFF2-40B4-BE49-F238E27FC236}">
                        <a16:creationId xmlns:a16="http://schemas.microsoft.com/office/drawing/2014/main" id="{B4A5A77B-4409-A97B-9490-55241A30E8E6}"/>
                      </a:ext>
                    </a:extLst>
                  </p:cNvPr>
                  <p:cNvGrpSpPr/>
                  <p:nvPr/>
                </p:nvGrpSpPr>
                <p:grpSpPr>
                  <a:xfrm>
                    <a:off x="3122508" y="1621162"/>
                    <a:ext cx="292410" cy="321988"/>
                    <a:chOff x="3122891" y="1942952"/>
                    <a:chExt cx="292410" cy="321988"/>
                  </a:xfrm>
                </p:grpSpPr>
                <p:sp>
                  <p:nvSpPr>
                    <p:cNvPr id="466" name="Прямоугольник 465">
                      <a:extLst>
                        <a:ext uri="{FF2B5EF4-FFF2-40B4-BE49-F238E27FC236}">
                          <a16:creationId xmlns:a16="http://schemas.microsoft.com/office/drawing/2014/main" id="{B4FA4A9D-45F6-ED6E-5313-DD2C12E970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22891" y="1942952"/>
                      <a:ext cx="292410" cy="32198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67" name="Блок-схема: узел 466">
                      <a:extLst>
                        <a:ext uri="{FF2B5EF4-FFF2-40B4-BE49-F238E27FC236}">
                          <a16:creationId xmlns:a16="http://schemas.microsoft.com/office/drawing/2014/main" id="{A181EBE2-01F5-B6AD-CEFE-AE81395D5687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176845" y="2042418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68" name="Блок-схема: узел 467">
                      <a:extLst>
                        <a:ext uri="{FF2B5EF4-FFF2-40B4-BE49-F238E27FC236}">
                          <a16:creationId xmlns:a16="http://schemas.microsoft.com/office/drawing/2014/main" id="{51136DFC-A78D-5EEA-80EE-EC0017B39A21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243112" y="1993563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69" name="Блок-схема: узел 468">
                      <a:extLst>
                        <a:ext uri="{FF2B5EF4-FFF2-40B4-BE49-F238E27FC236}">
                          <a16:creationId xmlns:a16="http://schemas.microsoft.com/office/drawing/2014/main" id="{B3631F0F-5498-8115-5681-D176BA6D3B54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321462" y="204016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70" name="Блок-схема: узел 469">
                      <a:extLst>
                        <a:ext uri="{FF2B5EF4-FFF2-40B4-BE49-F238E27FC236}">
                          <a16:creationId xmlns:a16="http://schemas.microsoft.com/office/drawing/2014/main" id="{40DF11B0-5391-71CD-CF1D-546F4311ACEB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321156" y="213244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71" name="Блок-схема: узел 470">
                      <a:extLst>
                        <a:ext uri="{FF2B5EF4-FFF2-40B4-BE49-F238E27FC236}">
                          <a16:creationId xmlns:a16="http://schemas.microsoft.com/office/drawing/2014/main" id="{EC5DC241-1B2A-B72D-9301-BA327D084C86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248232" y="217116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72" name="Блок-схема: узел 471">
                      <a:extLst>
                        <a:ext uri="{FF2B5EF4-FFF2-40B4-BE49-F238E27FC236}">
                          <a16:creationId xmlns:a16="http://schemas.microsoft.com/office/drawing/2014/main" id="{28CFB7B4-7049-7515-2FD2-994BDA862F18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3170804" y="2124559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</p:grpSp>
          <p:grpSp>
            <p:nvGrpSpPr>
              <p:cNvPr id="941" name="Группа 940">
                <a:extLst>
                  <a:ext uri="{FF2B5EF4-FFF2-40B4-BE49-F238E27FC236}">
                    <a16:creationId xmlns:a16="http://schemas.microsoft.com/office/drawing/2014/main" id="{57A876D9-5E5E-6271-3E53-CF56FC725628}"/>
                  </a:ext>
                </a:extLst>
              </p:cNvPr>
              <p:cNvGrpSpPr/>
              <p:nvPr/>
            </p:nvGrpSpPr>
            <p:grpSpPr>
              <a:xfrm>
                <a:off x="925586" y="3937002"/>
                <a:ext cx="728888" cy="715146"/>
                <a:chOff x="925586" y="3937002"/>
                <a:chExt cx="728888" cy="715146"/>
              </a:xfrm>
            </p:grpSpPr>
            <p:cxnSp>
              <p:nvCxnSpPr>
                <p:cNvPr id="938" name="Прямая со стрелкой 937">
                  <a:extLst>
                    <a:ext uri="{FF2B5EF4-FFF2-40B4-BE49-F238E27FC236}">
                      <a16:creationId xmlns:a16="http://schemas.microsoft.com/office/drawing/2014/main" id="{549D496B-F8A5-E816-725F-5384949039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493787" y="3937002"/>
                  <a:ext cx="0" cy="52480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39" name="TextBox 938">
                      <a:extLst>
                        <a:ext uri="{FF2B5EF4-FFF2-40B4-BE49-F238E27FC236}">
                          <a16:creationId xmlns:a16="http://schemas.microsoft.com/office/drawing/2014/main" id="{2A1F7153-A5D3-CDC3-9348-5BCC77C672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5586" y="4005817"/>
                      <a:ext cx="728888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oMath>
                        </m:oMathPara>
                      </a14:m>
                      <a:endParaRPr lang="en-US" b="0" dirty="0"/>
                    </a:p>
                    <a:p>
                      <a:endParaRPr lang="en-US" b="0" dirty="0"/>
                    </a:p>
                  </p:txBody>
                </p:sp>
              </mc:Choice>
              <mc:Fallback xmlns="">
                <p:sp>
                  <p:nvSpPr>
                    <p:cNvPr id="939" name="TextBox 938">
                      <a:extLst>
                        <a:ext uri="{FF2B5EF4-FFF2-40B4-BE49-F238E27FC236}">
                          <a16:creationId xmlns:a16="http://schemas.microsoft.com/office/drawing/2014/main" id="{2A1F7153-A5D3-CDC3-9348-5BCC77C6725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25586" y="4005817"/>
                      <a:ext cx="728888" cy="646331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52" name="Группа 951">
                <a:extLst>
                  <a:ext uri="{FF2B5EF4-FFF2-40B4-BE49-F238E27FC236}">
                    <a16:creationId xmlns:a16="http://schemas.microsoft.com/office/drawing/2014/main" id="{01A35E3E-9CA8-C1FF-7A9E-66E797BAFB7A}"/>
                  </a:ext>
                </a:extLst>
              </p:cNvPr>
              <p:cNvGrpSpPr/>
              <p:nvPr/>
            </p:nvGrpSpPr>
            <p:grpSpPr>
              <a:xfrm>
                <a:off x="2215407" y="4775989"/>
                <a:ext cx="984396" cy="646331"/>
                <a:chOff x="2214572" y="2786230"/>
                <a:chExt cx="984396" cy="646331"/>
              </a:xfrm>
            </p:grpSpPr>
            <p:cxnSp>
              <p:nvCxnSpPr>
                <p:cNvPr id="953" name="Прямая со стрелкой 952">
                  <a:extLst>
                    <a:ext uri="{FF2B5EF4-FFF2-40B4-BE49-F238E27FC236}">
                      <a16:creationId xmlns:a16="http://schemas.microsoft.com/office/drawing/2014/main" id="{EC09CB3A-D659-3D89-B03B-EF0313DDF9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14572" y="3121352"/>
                  <a:ext cx="984396" cy="391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54" name="TextBox 953">
                      <a:extLst>
                        <a:ext uri="{FF2B5EF4-FFF2-40B4-BE49-F238E27FC236}">
                          <a16:creationId xmlns:a16="http://schemas.microsoft.com/office/drawing/2014/main" id="{67215042-2B17-3E07-62A9-8E77D92498F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07755" y="2786230"/>
                      <a:ext cx="414866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oMath>
                        </m:oMathPara>
                      </a14:m>
                      <a:endParaRPr lang="en-US" b="0" dirty="0"/>
                    </a:p>
                    <a:p>
                      <a:endParaRPr lang="en-US" b="0" dirty="0"/>
                    </a:p>
                  </p:txBody>
                </p:sp>
              </mc:Choice>
              <mc:Fallback xmlns="">
                <p:sp>
                  <p:nvSpPr>
                    <p:cNvPr id="954" name="TextBox 953">
                      <a:extLst>
                        <a:ext uri="{FF2B5EF4-FFF2-40B4-BE49-F238E27FC236}">
                          <a16:creationId xmlns:a16="http://schemas.microsoft.com/office/drawing/2014/main" id="{67215042-2B17-3E07-62A9-8E77D92498F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07755" y="2786230"/>
                      <a:ext cx="414866" cy="646331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r="-735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28B24DD-5114-B689-6369-9245EFE732EF}"/>
              </a:ext>
            </a:extLst>
          </p:cNvPr>
          <p:cNvGrpSpPr/>
          <p:nvPr/>
        </p:nvGrpSpPr>
        <p:grpSpPr>
          <a:xfrm>
            <a:off x="5156772" y="4060050"/>
            <a:ext cx="6096000" cy="1899480"/>
            <a:chOff x="5142325" y="3977118"/>
            <a:chExt cx="6096000" cy="1899480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960BA08C-9BF1-D0F7-46E4-1D41EE7A9A6F}"/>
                </a:ext>
              </a:extLst>
            </p:cNvPr>
            <p:cNvGrpSpPr/>
            <p:nvPr/>
          </p:nvGrpSpPr>
          <p:grpSpPr>
            <a:xfrm>
              <a:off x="5142325" y="3977118"/>
              <a:ext cx="6096000" cy="1197010"/>
              <a:chOff x="5142325" y="3977118"/>
              <a:chExt cx="6096000" cy="11970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5" name="TextBox 374">
                    <a:extLst>
                      <a:ext uri="{FF2B5EF4-FFF2-40B4-BE49-F238E27FC236}">
                        <a16:creationId xmlns:a16="http://schemas.microsoft.com/office/drawing/2014/main" id="{90C948CC-390D-73BB-34D7-E0F623F0D9D0}"/>
                      </a:ext>
                    </a:extLst>
                  </p:cNvPr>
                  <p:cNvSpPr txBox="1"/>
                  <p:nvPr/>
                </p:nvSpPr>
                <p:spPr>
                  <a:xfrm>
                    <a:off x="5143447" y="4489517"/>
                    <a:ext cx="6094878" cy="684611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LP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</m:e>
                          </m:d>
                          <m:box>
                            <m:box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:=</m:t>
                              </m:r>
                            </m:e>
                          </m:box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𝐴𝑢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𝑣𝐵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𝑤𝐵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𝐴𝑤</m:t>
                                  </m:r>
                                </m:e>
                              </m:d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den>
                          </m:f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375" name="TextBox 374">
                    <a:extLst>
                      <a:ext uri="{FF2B5EF4-FFF2-40B4-BE49-F238E27FC236}">
                        <a16:creationId xmlns:a16="http://schemas.microsoft.com/office/drawing/2014/main" id="{90C948CC-390D-73BB-34D7-E0F623F0D9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43447" y="4489517"/>
                    <a:ext cx="6094878" cy="68461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8D9EDF-3BA8-A764-710B-A576409E02CD}"/>
                  </a:ext>
                </a:extLst>
              </p:cNvPr>
              <p:cNvSpPr txBox="1"/>
              <p:nvPr/>
            </p:nvSpPr>
            <p:spPr>
              <a:xfrm>
                <a:off x="5142325" y="3977118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Cambria Math" panose="02040503050406030204" pitchFamily="18" charset="0"/>
                  </a:rPr>
                  <a:t>Quantum code</a:t>
                </a:r>
                <a:r>
                  <a:rPr lang="en-US" dirty="0">
                    <a:latin typeface="Cambria Math" panose="02040503050406030204" pitchFamily="18" charset="0"/>
                  </a:rPr>
                  <a:t> (block-wise hypergraph product code):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BC79B64-0696-54AF-9796-4C660C47915B}"/>
                    </a:ext>
                  </a:extLst>
                </p:cNvPr>
                <p:cNvSpPr txBox="1"/>
                <p:nvPr/>
              </p:nvSpPr>
              <p:spPr>
                <a:xfrm>
                  <a:off x="5142325" y="5392811"/>
                  <a:ext cx="6096000" cy="4837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groupChr>
                          <m:groupChrPr>
                            <m:chr m:val="→"/>
                            <m:vertJc m:val="bot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↦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𝑤𝐵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𝐴𝑤</m:t>
                                </m:r>
                              </m:e>
                            </m:d>
                          </m:e>
                        </m:groupCh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groupChr>
                          <m:groupChrPr>
                            <m:chr m:val="→"/>
                            <m:vertJc m:val="bot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2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groupCh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BC79B64-0696-54AF-9796-4C660C4791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2325" y="5392811"/>
                  <a:ext cx="6096000" cy="48378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1CE369-C986-4479-F70E-BB37A862FD0A}"/>
                  </a:ext>
                </a:extLst>
              </p:cNvPr>
              <p:cNvSpPr txBox="1"/>
              <p:nvPr/>
            </p:nvSpPr>
            <p:spPr>
              <a:xfrm>
                <a:off x="5128683" y="3272507"/>
                <a:ext cx="630911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, we get:</a:t>
                </a:r>
              </a:p>
              <a:p>
                <a:r>
                  <a:rPr lang="en-US" b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=[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),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1CE369-C986-4479-F70E-BB37A862F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683" y="3272507"/>
                <a:ext cx="6309113" cy="646331"/>
              </a:xfrm>
              <a:prstGeom prst="rect">
                <a:avLst/>
              </a:prstGeom>
              <a:blipFill>
                <a:blip r:embed="rId12"/>
                <a:stretch>
                  <a:fillRect l="-773" t="-6604" b="-94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559DDE4-AE2C-87EE-56EF-A9D4CC1884D4}"/>
                  </a:ext>
                </a:extLst>
              </p:cNvPr>
              <p:cNvSpPr txBox="1"/>
              <p:nvPr/>
            </p:nvSpPr>
            <p:spPr>
              <a:xfrm>
                <a:off x="5150908" y="5996855"/>
                <a:ext cx="466619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, we get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? 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For example,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we get only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559DDE4-AE2C-87EE-56EF-A9D4CC188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908" y="5996855"/>
                <a:ext cx="4666192" cy="646331"/>
              </a:xfrm>
              <a:prstGeom prst="rect">
                <a:avLst/>
              </a:prstGeom>
              <a:blipFill>
                <a:blip r:embed="rId13"/>
                <a:stretch>
                  <a:fillRect l="-1176" t="-6604" b="-150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Lesson on Identifying the Outcome and the Problem. - Project Accelerator  News">
            <a:extLst>
              <a:ext uri="{FF2B5EF4-FFF2-40B4-BE49-F238E27FC236}">
                <a16:creationId xmlns:a16="http://schemas.microsoft.com/office/drawing/2014/main" id="{0F869D9C-CD64-13E3-0545-CDA6C602D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753" y="5535019"/>
            <a:ext cx="1153832" cy="115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408B351-878F-3160-7D9E-4845F4A2C843}"/>
              </a:ext>
            </a:extLst>
          </p:cNvPr>
          <p:cNvSpPr/>
          <p:nvPr/>
        </p:nvSpPr>
        <p:spPr>
          <a:xfrm>
            <a:off x="1371600" y="4429382"/>
            <a:ext cx="292100" cy="1375344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57B77D6-95B6-70C7-C03E-286C0F0B78B6}"/>
              </a:ext>
            </a:extLst>
          </p:cNvPr>
          <p:cNvSpPr/>
          <p:nvPr/>
        </p:nvSpPr>
        <p:spPr>
          <a:xfrm>
            <a:off x="1333500" y="2243484"/>
            <a:ext cx="292100" cy="1759744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37888C4-A229-8D48-C579-380EF8A8A550}"/>
              </a:ext>
            </a:extLst>
          </p:cNvPr>
          <p:cNvSpPr/>
          <p:nvPr/>
        </p:nvSpPr>
        <p:spPr>
          <a:xfrm rot="16200000">
            <a:off x="1333694" y="4178490"/>
            <a:ext cx="298065" cy="1568452"/>
          </a:xfrm>
          <a:prstGeom prst="round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3C87A2C1-D0B3-3C65-5AF5-03B291358E99}"/>
              </a:ext>
            </a:extLst>
          </p:cNvPr>
          <p:cNvSpPr/>
          <p:nvPr/>
        </p:nvSpPr>
        <p:spPr>
          <a:xfrm rot="16200000">
            <a:off x="3635569" y="4298800"/>
            <a:ext cx="298065" cy="1295403"/>
          </a:xfrm>
          <a:prstGeom prst="round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22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3" grpId="0"/>
      <p:bldP spid="12" grpId="0" animBg="1"/>
      <p:bldP spid="14" grpId="0" animBg="1"/>
      <p:bldP spid="16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AADB6A8-C6E0-425B-B589-3432475AF4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8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7030A0"/>
                </a:solidFill>
              </a:rPr>
              <a:t>Generalized Bicycle Codes (left-right codes)</a:t>
            </a:r>
            <a:endParaRPr lang="ru-RU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D8CAB0-BBC6-1552-E11A-B5E2570870AD}"/>
                  </a:ext>
                </a:extLst>
              </p:cNvPr>
              <p:cNvSpPr txBox="1"/>
              <p:nvPr/>
            </p:nvSpPr>
            <p:spPr>
              <a:xfrm>
                <a:off x="680479" y="1327150"/>
                <a:ext cx="4873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Special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, </a:t>
                </a:r>
                <a:r>
                  <a:rPr lang="en-US" dirty="0"/>
                  <a:t>where</a:t>
                </a:r>
                <a:r>
                  <a:rPr lang="en-US" b="1" dirty="0"/>
                  <a:t>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D8CAB0-BBC6-1552-E11A-B5E257087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79" y="1327150"/>
                <a:ext cx="4873385" cy="369332"/>
              </a:xfrm>
              <a:prstGeom prst="rect">
                <a:avLst/>
              </a:prstGeom>
              <a:blipFill>
                <a:blip r:embed="rId3"/>
                <a:stretch>
                  <a:fillRect l="-1126" t="-8333" b="-2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53459AD4-184E-9A6C-4EFB-8E6721B20FCF}"/>
              </a:ext>
            </a:extLst>
          </p:cNvPr>
          <p:cNvGrpSpPr/>
          <p:nvPr/>
        </p:nvGrpSpPr>
        <p:grpSpPr>
          <a:xfrm>
            <a:off x="4570750" y="1946379"/>
            <a:ext cx="5873270" cy="1359742"/>
            <a:chOff x="5143500" y="1965429"/>
            <a:chExt cx="5873270" cy="13597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5" name="TextBox 374">
                  <a:extLst>
                    <a:ext uri="{FF2B5EF4-FFF2-40B4-BE49-F238E27FC236}">
                      <a16:creationId xmlns:a16="http://schemas.microsoft.com/office/drawing/2014/main" id="{90C948CC-390D-73BB-34D7-E0F623F0D9D0}"/>
                    </a:ext>
                  </a:extLst>
                </p:cNvPr>
                <p:cNvSpPr txBox="1"/>
                <p:nvPr/>
              </p:nvSpPr>
              <p:spPr>
                <a:xfrm>
                  <a:off x="5143500" y="2627223"/>
                  <a:ext cx="3715010" cy="69794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LP</m:t>
                        </m:r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box>
                          <m:box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:=</m:t>
                            </m:r>
                          </m:e>
                        </m:box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{</m:t>
                            </m:r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∣</m:t>
                            </m:r>
                            <m:r>
                              <a:rPr lang="en-US" b="0" i="1" smtClean="0">
                                <a:solidFill>
                                  <a:srgbClr val="70AD47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}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{</m:t>
                            </m:r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b="0" i="1" smtClean="0">
                                    <a:solidFill>
                                      <a:srgbClr val="4472C4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rgbClr val="70AD47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}</m:t>
                            </m:r>
                          </m:den>
                        </m:f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75" name="TextBox 374">
                  <a:extLst>
                    <a:ext uri="{FF2B5EF4-FFF2-40B4-BE49-F238E27FC236}">
                      <a16:creationId xmlns:a16="http://schemas.microsoft.com/office/drawing/2014/main" id="{90C948CC-390D-73BB-34D7-E0F623F0D9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3500" y="2627223"/>
                  <a:ext cx="3715010" cy="69794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BB4A24A7-2C90-3139-F5F8-7D047306638C}"/>
                    </a:ext>
                  </a:extLst>
                </p:cNvPr>
                <p:cNvSpPr txBox="1"/>
                <p:nvPr/>
              </p:nvSpPr>
              <p:spPr>
                <a:xfrm>
                  <a:off x="6796928" y="1965429"/>
                  <a:ext cx="421984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AD47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70AD4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AD47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</m:oMath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BB4A24A7-2C90-3139-F5F8-7D04730663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6928" y="1965429"/>
                  <a:ext cx="4219842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6557" b="-2623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EFA5A4E1-7FBE-23B2-AA1B-B604CBB8ABBF}"/>
              </a:ext>
            </a:extLst>
          </p:cNvPr>
          <p:cNvGrpSpPr/>
          <p:nvPr/>
        </p:nvGrpSpPr>
        <p:grpSpPr>
          <a:xfrm>
            <a:off x="808384" y="2131045"/>
            <a:ext cx="3202807" cy="3109520"/>
            <a:chOff x="1381134" y="2150095"/>
            <a:chExt cx="3202807" cy="3109520"/>
          </a:xfrm>
          <a:effectLst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DAE3212F-FAF0-5CF5-6B25-9AD8FA44317B}"/>
                    </a:ext>
                  </a:extLst>
                </p:cNvPr>
                <p:cNvSpPr txBox="1"/>
                <p:nvPr/>
              </p:nvSpPr>
              <p:spPr>
                <a:xfrm>
                  <a:off x="3484614" y="3875471"/>
                  <a:ext cx="55637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DAE3212F-FAF0-5CF5-6B25-9AD8FA4431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4614" y="3875471"/>
                  <a:ext cx="55637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28863C53-E5A7-744C-0C14-0F1FE44CC363}"/>
                    </a:ext>
                  </a:extLst>
                </p:cNvPr>
                <p:cNvSpPr txBox="1"/>
                <p:nvPr/>
              </p:nvSpPr>
              <p:spPr>
                <a:xfrm>
                  <a:off x="1685114" y="2261960"/>
                  <a:ext cx="55637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28863C53-E5A7-744C-0C14-0F1FE44CC3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5114" y="2261960"/>
                  <a:ext cx="55637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9" name="Группа 108">
              <a:extLst>
                <a:ext uri="{FF2B5EF4-FFF2-40B4-BE49-F238E27FC236}">
                  <a16:creationId xmlns:a16="http://schemas.microsoft.com/office/drawing/2014/main" id="{AEC4D9EE-2CA7-6834-65B7-EBBFCA8EDE24}"/>
                </a:ext>
              </a:extLst>
            </p:cNvPr>
            <p:cNvGrpSpPr/>
            <p:nvPr/>
          </p:nvGrpSpPr>
          <p:grpSpPr>
            <a:xfrm>
              <a:off x="1381134" y="2150095"/>
              <a:ext cx="3202807" cy="3109520"/>
              <a:chOff x="1381134" y="2150095"/>
              <a:chExt cx="3202807" cy="31095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073B2196-7FBD-A355-3585-4399423B44D8}"/>
                      </a:ext>
                    </a:extLst>
                  </p:cNvPr>
                  <p:cNvSpPr txBox="1"/>
                  <p:nvPr/>
                </p:nvSpPr>
                <p:spPr>
                  <a:xfrm>
                    <a:off x="3400026" y="2235430"/>
                    <a:ext cx="556372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073B2196-7FBD-A355-3585-4399423B44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00026" y="2235430"/>
                    <a:ext cx="556372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C2AF1624-1F8D-561C-7907-DE95D76B8C57}"/>
                      </a:ext>
                    </a:extLst>
                  </p:cNvPr>
                  <p:cNvSpPr txBox="1"/>
                  <p:nvPr/>
                </p:nvSpPr>
                <p:spPr>
                  <a:xfrm>
                    <a:off x="1584346" y="3996961"/>
                    <a:ext cx="556372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C2AF1624-1F8D-561C-7907-DE95D76B8C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84346" y="3996961"/>
                    <a:ext cx="556372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08" name="Группа 107">
                <a:extLst>
                  <a:ext uri="{FF2B5EF4-FFF2-40B4-BE49-F238E27FC236}">
                    <a16:creationId xmlns:a16="http://schemas.microsoft.com/office/drawing/2014/main" id="{4F70E2EE-13C6-5FBB-1B15-8660FB86FB26}"/>
                  </a:ext>
                </a:extLst>
              </p:cNvPr>
              <p:cNvGrpSpPr/>
              <p:nvPr/>
            </p:nvGrpSpPr>
            <p:grpSpPr>
              <a:xfrm>
                <a:off x="1381134" y="2150095"/>
                <a:ext cx="3202807" cy="3109520"/>
                <a:chOff x="1381134" y="2150095"/>
                <a:chExt cx="3202807" cy="3109520"/>
              </a:xfrm>
            </p:grpSpPr>
            <p:grpSp>
              <p:nvGrpSpPr>
                <p:cNvPr id="6" name="Группа 5">
                  <a:extLst>
                    <a:ext uri="{FF2B5EF4-FFF2-40B4-BE49-F238E27FC236}">
                      <a16:creationId xmlns:a16="http://schemas.microsoft.com/office/drawing/2014/main" id="{B6BD027B-3737-1FB5-D85C-5DA0CA334433}"/>
                    </a:ext>
                  </a:extLst>
                </p:cNvPr>
                <p:cNvGrpSpPr/>
                <p:nvPr/>
              </p:nvGrpSpPr>
              <p:grpSpPr>
                <a:xfrm>
                  <a:off x="1696781" y="2150095"/>
                  <a:ext cx="2280799" cy="2326962"/>
                  <a:chOff x="6896397" y="866014"/>
                  <a:chExt cx="2280799" cy="2326962"/>
                </a:xfrm>
              </p:grpSpPr>
              <p:grpSp>
                <p:nvGrpSpPr>
                  <p:cNvPr id="43" name="Группа 42">
                    <a:extLst>
                      <a:ext uri="{FF2B5EF4-FFF2-40B4-BE49-F238E27FC236}">
                        <a16:creationId xmlns:a16="http://schemas.microsoft.com/office/drawing/2014/main" id="{956BB969-DE3B-E1B4-F07C-5B50CE66F3A2}"/>
                      </a:ext>
                    </a:extLst>
                  </p:cNvPr>
                  <p:cNvGrpSpPr/>
                  <p:nvPr/>
                </p:nvGrpSpPr>
                <p:grpSpPr>
                  <a:xfrm>
                    <a:off x="6896397" y="1357241"/>
                    <a:ext cx="995042" cy="1361319"/>
                    <a:chOff x="5711540" y="1661375"/>
                    <a:chExt cx="995042" cy="1361319"/>
                  </a:xfrm>
                </p:grpSpPr>
                <p:sp>
                  <p:nvSpPr>
                    <p:cNvPr id="84" name="Блок-схема: узел 83">
                      <a:extLst>
                        <a:ext uri="{FF2B5EF4-FFF2-40B4-BE49-F238E27FC236}">
                          <a16:creationId xmlns:a16="http://schemas.microsoft.com/office/drawing/2014/main" id="{52E337D8-2203-1D43-F468-8607CB8804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6763" y="1661375"/>
                      <a:ext cx="77274" cy="77274"/>
                    </a:xfrm>
                    <a:prstGeom prst="flowChartConnector">
                      <a:avLst/>
                    </a:prstGeom>
                    <a:effectLst/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85" name="Блок-схема: узел 84">
                      <a:extLst>
                        <a:ext uri="{FF2B5EF4-FFF2-40B4-BE49-F238E27FC236}">
                          <a16:creationId xmlns:a16="http://schemas.microsoft.com/office/drawing/2014/main" id="{CFFB185C-F50B-72BA-0762-937D8A84C9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6762" y="2945420"/>
                      <a:ext cx="77274" cy="77274"/>
                    </a:xfrm>
                    <a:prstGeom prst="flowChartConnector">
                      <a:avLst/>
                    </a:prstGeom>
                    <a:effectLst/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86" name="Полилиния: фигура 85">
                      <a:extLst>
                        <a:ext uri="{FF2B5EF4-FFF2-40B4-BE49-F238E27FC236}">
                          <a16:creationId xmlns:a16="http://schemas.microsoft.com/office/drawing/2014/main" id="{F9F2DE08-D8A0-737F-01BA-F516804B52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78059" y="1738649"/>
                      <a:ext cx="168702" cy="1206771"/>
                    </a:xfrm>
                    <a:custGeom>
                      <a:avLst/>
                      <a:gdLst>
                        <a:gd name="connsiteX0" fmla="*/ 257584 w 264023"/>
                        <a:gd name="connsiteY0" fmla="*/ 1017431 h 1017431"/>
                        <a:gd name="connsiteX1" fmla="*/ 6 w 264023"/>
                        <a:gd name="connsiteY1" fmla="*/ 515155 h 1017431"/>
                        <a:gd name="connsiteX2" fmla="*/ 264023 w 264023"/>
                        <a:gd name="connsiteY2" fmla="*/ 0 h 10174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4023" h="1017431">
                          <a:moveTo>
                            <a:pt x="257584" y="1017431"/>
                          </a:moveTo>
                          <a:cubicBezTo>
                            <a:pt x="128258" y="851079"/>
                            <a:pt x="-1067" y="684727"/>
                            <a:pt x="6" y="515155"/>
                          </a:cubicBezTo>
                          <a:cubicBezTo>
                            <a:pt x="1079" y="345583"/>
                            <a:pt x="132551" y="172791"/>
                            <a:pt x="264023" y="0"/>
                          </a:cubicBezTo>
                        </a:path>
                      </a:pathLst>
                    </a:custGeom>
                    <a:ln>
                      <a:tailEnd type="none"/>
                    </a:ln>
                    <a:effectLst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87" name="Полилиния: фигура 86">
                      <a:extLst>
                        <a:ext uri="{FF2B5EF4-FFF2-40B4-BE49-F238E27FC236}">
                          <a16:creationId xmlns:a16="http://schemas.microsoft.com/office/drawing/2014/main" id="{D22A2FEC-BD6A-A934-DE4C-6176D62A4B77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224036" y="1738649"/>
                      <a:ext cx="168703" cy="1206771"/>
                    </a:xfrm>
                    <a:custGeom>
                      <a:avLst/>
                      <a:gdLst>
                        <a:gd name="connsiteX0" fmla="*/ 257584 w 264023"/>
                        <a:gd name="connsiteY0" fmla="*/ 1017431 h 1017431"/>
                        <a:gd name="connsiteX1" fmla="*/ 6 w 264023"/>
                        <a:gd name="connsiteY1" fmla="*/ 515155 h 1017431"/>
                        <a:gd name="connsiteX2" fmla="*/ 264023 w 264023"/>
                        <a:gd name="connsiteY2" fmla="*/ 0 h 10174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4023" h="1017431">
                          <a:moveTo>
                            <a:pt x="257584" y="1017431"/>
                          </a:moveTo>
                          <a:cubicBezTo>
                            <a:pt x="128258" y="851079"/>
                            <a:pt x="-1067" y="684727"/>
                            <a:pt x="6" y="515155"/>
                          </a:cubicBezTo>
                          <a:cubicBezTo>
                            <a:pt x="1079" y="345583"/>
                            <a:pt x="132551" y="172791"/>
                            <a:pt x="264023" y="0"/>
                          </a:cubicBezTo>
                        </a:path>
                      </a:pathLst>
                    </a:custGeom>
                    <a:ln>
                      <a:tailEnd type="none"/>
                    </a:ln>
                    <a:effectLst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8" name="TextBox 87">
                          <a:extLst>
                            <a:ext uri="{FF2B5EF4-FFF2-40B4-BE49-F238E27FC236}">
                              <a16:creationId xmlns:a16="http://schemas.microsoft.com/office/drawing/2014/main" id="{1B95DC62-36C4-4675-FB89-8FA50351BFD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711540" y="2181019"/>
                          <a:ext cx="294375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p:txBody>
                    </p:sp>
                  </mc:Choice>
                  <mc:Fallback xmlns="">
                    <p:sp>
                      <p:nvSpPr>
                        <p:cNvPr id="88" name="TextBox 87">
                          <a:extLst>
                            <a:ext uri="{FF2B5EF4-FFF2-40B4-BE49-F238E27FC236}">
                              <a16:creationId xmlns:a16="http://schemas.microsoft.com/office/drawing/2014/main" id="{1B95DC62-36C4-4675-FB89-8FA50351BFD9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711540" y="2181019"/>
                          <a:ext cx="294375" cy="276999"/>
                        </a:xfrm>
                        <a:prstGeom prst="rect">
                          <a:avLst/>
                        </a:prstGeom>
                        <a:blipFill>
                          <a:blip r:embed="rId10"/>
                          <a:stretch>
                            <a:fillRect l="-10204" r="-4082" b="-20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ru-RU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9" name="TextBox 88">
                          <a:extLst>
                            <a:ext uri="{FF2B5EF4-FFF2-40B4-BE49-F238E27FC236}">
                              <a16:creationId xmlns:a16="http://schemas.microsoft.com/office/drawing/2014/main" id="{39AAB622-81F3-35B0-FDB9-63B3407CF74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392458" y="2182594"/>
                          <a:ext cx="314124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solidFill>
                              <a:schemeClr val="accent6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89" name="TextBox 88">
                          <a:extLst>
                            <a:ext uri="{FF2B5EF4-FFF2-40B4-BE49-F238E27FC236}">
                              <a16:creationId xmlns:a16="http://schemas.microsoft.com/office/drawing/2014/main" id="{39AAB622-81F3-35B0-FDB9-63B3407CF74B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392458" y="2182594"/>
                          <a:ext cx="314124" cy="276999"/>
                        </a:xfrm>
                        <a:prstGeom prst="rect">
                          <a:avLst/>
                        </a:prstGeom>
                        <a:blipFill>
                          <a:blip r:embed="rId11"/>
                          <a:stretch>
                            <a:fillRect l="-9615" r="-5769" b="-22222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ru-RU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90" name="TextBox 89">
                          <a:extLst>
                            <a:ext uri="{FF2B5EF4-FFF2-40B4-BE49-F238E27FC236}">
                              <a16:creationId xmlns:a16="http://schemas.microsoft.com/office/drawing/2014/main" id="{2E857E09-AFD2-CACD-58BE-2B4A7554F2D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066777" y="2153505"/>
                          <a:ext cx="237244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p:txBody>
                    </p:sp>
                  </mc:Choice>
                  <mc:Fallback xmlns="">
                    <p:sp>
                      <p:nvSpPr>
                        <p:cNvPr id="90" name="TextBox 89">
                          <a:extLst>
                            <a:ext uri="{FF2B5EF4-FFF2-40B4-BE49-F238E27FC236}">
                              <a16:creationId xmlns:a16="http://schemas.microsoft.com/office/drawing/2014/main" id="{2E857E09-AFD2-CACD-58BE-2B4A7554F2D4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066777" y="2153505"/>
                          <a:ext cx="237244" cy="276999"/>
                        </a:xfrm>
                        <a:prstGeom prst="rect">
                          <a:avLst/>
                        </a:prstGeom>
                        <a:blipFill>
                          <a:blip r:embed="rId12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ru-RU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44" name="Группа 43">
                    <a:extLst>
                      <a:ext uri="{FF2B5EF4-FFF2-40B4-BE49-F238E27FC236}">
                        <a16:creationId xmlns:a16="http://schemas.microsoft.com/office/drawing/2014/main" id="{C88975F8-FDCB-4803-7AEA-F57A1A9D6A8E}"/>
                      </a:ext>
                    </a:extLst>
                  </p:cNvPr>
                  <p:cNvGrpSpPr/>
                  <p:nvPr/>
                </p:nvGrpSpPr>
                <p:grpSpPr>
                  <a:xfrm>
                    <a:off x="7408893" y="866014"/>
                    <a:ext cx="1284045" cy="1008209"/>
                    <a:chOff x="5620651" y="3631602"/>
                    <a:chExt cx="1284045" cy="1008209"/>
                  </a:xfrm>
                </p:grpSpPr>
                <p:grpSp>
                  <p:nvGrpSpPr>
                    <p:cNvPr id="60" name="Группа 59">
                      <a:extLst>
                        <a:ext uri="{FF2B5EF4-FFF2-40B4-BE49-F238E27FC236}">
                          <a16:creationId xmlns:a16="http://schemas.microsoft.com/office/drawing/2014/main" id="{00C708A2-1C2C-C7DD-8A3D-5025E8C6E8BE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6055334" y="3520602"/>
                      <a:ext cx="414680" cy="1284045"/>
                      <a:chOff x="6016696" y="3559238"/>
                      <a:chExt cx="414680" cy="1284045"/>
                    </a:xfrm>
                  </p:grpSpPr>
                  <p:sp>
                    <p:nvSpPr>
                      <p:cNvPr id="63" name="Блок-схема: узел 62">
                        <a:extLst>
                          <a:ext uri="{FF2B5EF4-FFF2-40B4-BE49-F238E27FC236}">
                            <a16:creationId xmlns:a16="http://schemas.microsoft.com/office/drawing/2014/main" id="{97B57FE1-A13F-1B4F-2402-5374A733B8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5399" y="4766009"/>
                        <a:ext cx="77274" cy="77274"/>
                      </a:xfrm>
                      <a:prstGeom prst="flowChartConnector">
                        <a:avLst/>
                      </a:prstGeom>
                      <a:effectLst/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66" name="Полилиния: фигура 65">
                        <a:extLst>
                          <a:ext uri="{FF2B5EF4-FFF2-40B4-BE49-F238E27FC236}">
                            <a16:creationId xmlns:a16="http://schemas.microsoft.com/office/drawing/2014/main" id="{3B4DB471-0529-A852-FF04-7774BA3812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16696" y="3559238"/>
                        <a:ext cx="168702" cy="1206771"/>
                      </a:xfrm>
                      <a:custGeom>
                        <a:avLst/>
                        <a:gdLst>
                          <a:gd name="connsiteX0" fmla="*/ 257584 w 264023"/>
                          <a:gd name="connsiteY0" fmla="*/ 1017431 h 1017431"/>
                          <a:gd name="connsiteX1" fmla="*/ 6 w 264023"/>
                          <a:gd name="connsiteY1" fmla="*/ 515155 h 1017431"/>
                          <a:gd name="connsiteX2" fmla="*/ 264023 w 264023"/>
                          <a:gd name="connsiteY2" fmla="*/ 0 h 10174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64023" h="1017431">
                            <a:moveTo>
                              <a:pt x="257584" y="1017431"/>
                            </a:moveTo>
                            <a:cubicBezTo>
                              <a:pt x="128258" y="851079"/>
                              <a:pt x="-1067" y="684727"/>
                              <a:pt x="6" y="515155"/>
                            </a:cubicBezTo>
                            <a:cubicBezTo>
                              <a:pt x="1079" y="345583"/>
                              <a:pt x="132551" y="172791"/>
                              <a:pt x="264023" y="0"/>
                            </a:cubicBezTo>
                          </a:path>
                        </a:pathLst>
                      </a:custGeom>
                      <a:ln>
                        <a:tailEnd type="none"/>
                      </a:ln>
                      <a:effectLst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79" name="Полилиния: фигура 78">
                        <a:extLst>
                          <a:ext uri="{FF2B5EF4-FFF2-40B4-BE49-F238E27FC236}">
                            <a16:creationId xmlns:a16="http://schemas.microsoft.com/office/drawing/2014/main" id="{C0768F51-A39E-1CC3-697E-028A2C129363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262673" y="3559238"/>
                        <a:ext cx="168703" cy="1206771"/>
                      </a:xfrm>
                      <a:custGeom>
                        <a:avLst/>
                        <a:gdLst>
                          <a:gd name="connsiteX0" fmla="*/ 257584 w 264023"/>
                          <a:gd name="connsiteY0" fmla="*/ 1017431 h 1017431"/>
                          <a:gd name="connsiteX1" fmla="*/ 6 w 264023"/>
                          <a:gd name="connsiteY1" fmla="*/ 515155 h 1017431"/>
                          <a:gd name="connsiteX2" fmla="*/ 264023 w 264023"/>
                          <a:gd name="connsiteY2" fmla="*/ 0 h 10174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64023" h="1017431">
                            <a:moveTo>
                              <a:pt x="257584" y="1017431"/>
                            </a:moveTo>
                            <a:cubicBezTo>
                              <a:pt x="128258" y="851079"/>
                              <a:pt x="-1067" y="684727"/>
                              <a:pt x="6" y="515155"/>
                            </a:cubicBezTo>
                            <a:cubicBezTo>
                              <a:pt x="1079" y="345583"/>
                              <a:pt x="132551" y="172791"/>
                              <a:pt x="264023" y="0"/>
                            </a:cubicBezTo>
                          </a:path>
                        </a:pathLst>
                      </a:custGeom>
                      <a:ln>
                        <a:tailEnd type="none"/>
                      </a:ln>
                      <a:effectLst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3" name="TextBox 82">
                            <a:extLst>
                              <a:ext uri="{FF2B5EF4-FFF2-40B4-BE49-F238E27FC236}">
                                <a16:creationId xmlns:a16="http://schemas.microsoft.com/office/drawing/2014/main" id="{AD0F52CE-F7D7-F7C8-E114-836CF6129E0B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097216" y="3964681"/>
                            <a:ext cx="237244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oMath>
                              </m:oMathPara>
                            </a14:m>
                            <a:endParaRPr lang="ru-RU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3" name="TextBox 82">
                            <a:extLst>
                              <a:ext uri="{FF2B5EF4-FFF2-40B4-BE49-F238E27FC236}">
                                <a16:creationId xmlns:a16="http://schemas.microsoft.com/office/drawing/2014/main" id="{AD0F52CE-F7D7-F7C8-E114-836CF6129E0B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6097216" y="3964681"/>
                            <a:ext cx="237244" cy="276999"/>
                          </a:xfrm>
                          <a:prstGeom prst="rect">
                            <a:avLst/>
                          </a:prstGeom>
                          <a:blipFill>
                            <a:blip r:embed="rId13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ru-RU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1" name="TextBox 60">
                          <a:extLst>
                            <a:ext uri="{FF2B5EF4-FFF2-40B4-BE49-F238E27FC236}">
                              <a16:creationId xmlns:a16="http://schemas.microsoft.com/office/drawing/2014/main" id="{A3408D38-53BA-7012-8C08-95691F4D0E3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110604" y="3631602"/>
                          <a:ext cx="283859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solidFill>
                              <a:schemeClr val="accent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61" name="TextBox 60">
                          <a:extLst>
                            <a:ext uri="{FF2B5EF4-FFF2-40B4-BE49-F238E27FC236}">
                              <a16:creationId xmlns:a16="http://schemas.microsoft.com/office/drawing/2014/main" id="{A3408D38-53BA-7012-8C08-95691F4D0E35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110604" y="3631602"/>
                          <a:ext cx="283859" cy="276999"/>
                        </a:xfrm>
                        <a:prstGeom prst="rect">
                          <a:avLst/>
                        </a:prstGeom>
                        <a:blipFill>
                          <a:blip r:embed="rId14"/>
                          <a:stretch>
                            <a:fillRect l="-19565" r="-4348" b="-20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ru-RU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2" name="TextBox 61">
                          <a:extLst>
                            <a:ext uri="{FF2B5EF4-FFF2-40B4-BE49-F238E27FC236}">
                              <a16:creationId xmlns:a16="http://schemas.microsoft.com/office/drawing/2014/main" id="{51582F09-F675-46AB-E002-EFD7841D52C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092746" y="4362812"/>
                          <a:ext cx="303608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solidFill>
                              <a:schemeClr val="accent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62" name="TextBox 61">
                          <a:extLst>
                            <a:ext uri="{FF2B5EF4-FFF2-40B4-BE49-F238E27FC236}">
                              <a16:creationId xmlns:a16="http://schemas.microsoft.com/office/drawing/2014/main" id="{51582F09-F675-46AB-E002-EFD7841D52C0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092746" y="4362812"/>
                          <a:ext cx="303608" cy="276999"/>
                        </a:xfrm>
                        <a:prstGeom prst="rect">
                          <a:avLst/>
                        </a:prstGeom>
                        <a:blipFill>
                          <a:blip r:embed="rId15"/>
                          <a:stretch>
                            <a:fillRect l="-18000" r="-6000" b="-22222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ru-RU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45" name="Группа 44">
                    <a:extLst>
                      <a:ext uri="{FF2B5EF4-FFF2-40B4-BE49-F238E27FC236}">
                        <a16:creationId xmlns:a16="http://schemas.microsoft.com/office/drawing/2014/main" id="{9C719B6E-C360-8586-2E7E-07F626509A66}"/>
                      </a:ext>
                    </a:extLst>
                  </p:cNvPr>
                  <p:cNvGrpSpPr/>
                  <p:nvPr/>
                </p:nvGrpSpPr>
                <p:grpSpPr>
                  <a:xfrm>
                    <a:off x="7408896" y="2149641"/>
                    <a:ext cx="1284045" cy="1043335"/>
                    <a:chOff x="5620653" y="3631602"/>
                    <a:chExt cx="1284045" cy="1043335"/>
                  </a:xfrm>
                </p:grpSpPr>
                <p:grpSp>
                  <p:nvGrpSpPr>
                    <p:cNvPr id="53" name="Группа 52">
                      <a:extLst>
                        <a:ext uri="{FF2B5EF4-FFF2-40B4-BE49-F238E27FC236}">
                          <a16:creationId xmlns:a16="http://schemas.microsoft.com/office/drawing/2014/main" id="{E60ACF4A-5D29-E70B-C3B6-7202527FA80F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6055336" y="3520604"/>
                      <a:ext cx="414680" cy="1284045"/>
                      <a:chOff x="6016696" y="3559238"/>
                      <a:chExt cx="414680" cy="1284045"/>
                    </a:xfrm>
                  </p:grpSpPr>
                  <p:sp>
                    <p:nvSpPr>
                      <p:cNvPr id="56" name="Блок-схема: узел 55">
                        <a:extLst>
                          <a:ext uri="{FF2B5EF4-FFF2-40B4-BE49-F238E27FC236}">
                            <a16:creationId xmlns:a16="http://schemas.microsoft.com/office/drawing/2014/main" id="{9932801B-718F-3A81-9FA5-BEA9CF66DA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5399" y="4766009"/>
                        <a:ext cx="77274" cy="77274"/>
                      </a:xfrm>
                      <a:prstGeom prst="flowChartConnector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57" name="Полилиния: фигура 56">
                        <a:extLst>
                          <a:ext uri="{FF2B5EF4-FFF2-40B4-BE49-F238E27FC236}">
                            <a16:creationId xmlns:a16="http://schemas.microsoft.com/office/drawing/2014/main" id="{73FE728F-3F1A-CB6A-A939-3830F09E24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16696" y="3559238"/>
                        <a:ext cx="168702" cy="1206771"/>
                      </a:xfrm>
                      <a:custGeom>
                        <a:avLst/>
                        <a:gdLst>
                          <a:gd name="connsiteX0" fmla="*/ 257584 w 264023"/>
                          <a:gd name="connsiteY0" fmla="*/ 1017431 h 1017431"/>
                          <a:gd name="connsiteX1" fmla="*/ 6 w 264023"/>
                          <a:gd name="connsiteY1" fmla="*/ 515155 h 1017431"/>
                          <a:gd name="connsiteX2" fmla="*/ 264023 w 264023"/>
                          <a:gd name="connsiteY2" fmla="*/ 0 h 10174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64023" h="1017431">
                            <a:moveTo>
                              <a:pt x="257584" y="1017431"/>
                            </a:moveTo>
                            <a:cubicBezTo>
                              <a:pt x="128258" y="851079"/>
                              <a:pt x="-1067" y="684727"/>
                              <a:pt x="6" y="515155"/>
                            </a:cubicBezTo>
                            <a:cubicBezTo>
                              <a:pt x="1079" y="345583"/>
                              <a:pt x="132551" y="172791"/>
                              <a:pt x="264023" y="0"/>
                            </a:cubicBezTo>
                          </a:path>
                        </a:pathLst>
                      </a:custGeom>
                      <a:ln>
                        <a:tailEnd type="none"/>
                      </a:ln>
                      <a:effectLst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58" name="Полилиния: фигура 57">
                        <a:extLst>
                          <a:ext uri="{FF2B5EF4-FFF2-40B4-BE49-F238E27FC236}">
                            <a16:creationId xmlns:a16="http://schemas.microsoft.com/office/drawing/2014/main" id="{7C96AE9B-B99C-95A1-1500-ADF037BAEA8A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262673" y="3559238"/>
                        <a:ext cx="168703" cy="1206771"/>
                      </a:xfrm>
                      <a:custGeom>
                        <a:avLst/>
                        <a:gdLst>
                          <a:gd name="connsiteX0" fmla="*/ 257584 w 264023"/>
                          <a:gd name="connsiteY0" fmla="*/ 1017431 h 1017431"/>
                          <a:gd name="connsiteX1" fmla="*/ 6 w 264023"/>
                          <a:gd name="connsiteY1" fmla="*/ 515155 h 1017431"/>
                          <a:gd name="connsiteX2" fmla="*/ 264023 w 264023"/>
                          <a:gd name="connsiteY2" fmla="*/ 0 h 10174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64023" h="1017431">
                            <a:moveTo>
                              <a:pt x="257584" y="1017431"/>
                            </a:moveTo>
                            <a:cubicBezTo>
                              <a:pt x="128258" y="851079"/>
                              <a:pt x="-1067" y="684727"/>
                              <a:pt x="6" y="515155"/>
                            </a:cubicBezTo>
                            <a:cubicBezTo>
                              <a:pt x="1079" y="345583"/>
                              <a:pt x="132551" y="172791"/>
                              <a:pt x="264023" y="0"/>
                            </a:cubicBezTo>
                          </a:path>
                        </a:pathLst>
                      </a:custGeom>
                      <a:ln>
                        <a:tailEnd type="none"/>
                      </a:ln>
                      <a:effectLst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59" name="TextBox 58">
                            <a:extLst>
                              <a:ext uri="{FF2B5EF4-FFF2-40B4-BE49-F238E27FC236}">
                                <a16:creationId xmlns:a16="http://schemas.microsoft.com/office/drawing/2014/main" id="{9FB863DE-8C92-71D0-CBA7-422B4849081A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097216" y="3964681"/>
                            <a:ext cx="237244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oMath>
                              </m:oMathPara>
                            </a14:m>
                            <a:endParaRPr lang="ru-RU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59" name="TextBox 58">
                            <a:extLst>
                              <a:ext uri="{FF2B5EF4-FFF2-40B4-BE49-F238E27FC236}">
                                <a16:creationId xmlns:a16="http://schemas.microsoft.com/office/drawing/2014/main" id="{9FB863DE-8C92-71D0-CBA7-422B4849081A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6097216" y="3964681"/>
                            <a:ext cx="237244" cy="276999"/>
                          </a:xfrm>
                          <a:prstGeom prst="rect">
                            <a:avLst/>
                          </a:prstGeom>
                          <a:blipFill>
                            <a:blip r:embed="rId16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ru-RU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4" name="TextBox 53">
                          <a:extLst>
                            <a:ext uri="{FF2B5EF4-FFF2-40B4-BE49-F238E27FC236}">
                              <a16:creationId xmlns:a16="http://schemas.microsoft.com/office/drawing/2014/main" id="{2CF2AA3B-97FA-8AFA-2F20-7223E450A3C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110604" y="3631602"/>
                          <a:ext cx="283859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solidFill>
                              <a:schemeClr val="accent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54" name="TextBox 53">
                          <a:extLst>
                            <a:ext uri="{FF2B5EF4-FFF2-40B4-BE49-F238E27FC236}">
                              <a16:creationId xmlns:a16="http://schemas.microsoft.com/office/drawing/2014/main" id="{2CF2AA3B-97FA-8AFA-2F20-7223E450A3C0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110604" y="3631602"/>
                          <a:ext cx="283859" cy="276999"/>
                        </a:xfrm>
                        <a:prstGeom prst="rect">
                          <a:avLst/>
                        </a:prstGeom>
                        <a:blipFill>
                          <a:blip r:embed="rId17"/>
                          <a:stretch>
                            <a:fillRect l="-19565" r="-4348" b="-19565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ru-RU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5" name="TextBox 54">
                          <a:extLst>
                            <a:ext uri="{FF2B5EF4-FFF2-40B4-BE49-F238E27FC236}">
                              <a16:creationId xmlns:a16="http://schemas.microsoft.com/office/drawing/2014/main" id="{A88514FA-FFEF-65DB-D7E4-574C09DE3C6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119975" y="4397938"/>
                          <a:ext cx="303608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solidFill>
                              <a:schemeClr val="accent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55" name="TextBox 54">
                          <a:extLst>
                            <a:ext uri="{FF2B5EF4-FFF2-40B4-BE49-F238E27FC236}">
                              <a16:creationId xmlns:a16="http://schemas.microsoft.com/office/drawing/2014/main" id="{A88514FA-FFEF-65DB-D7E4-574C09DE3C68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119975" y="4397938"/>
                          <a:ext cx="303608" cy="276999"/>
                        </a:xfrm>
                        <a:prstGeom prst="rect">
                          <a:avLst/>
                        </a:prstGeom>
                        <a:blipFill>
                          <a:blip r:embed="rId18"/>
                          <a:stretch>
                            <a:fillRect l="-18000" r="-6000" b="-22222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ru-RU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46" name="Группа 45">
                    <a:extLst>
                      <a:ext uri="{FF2B5EF4-FFF2-40B4-BE49-F238E27FC236}">
                        <a16:creationId xmlns:a16="http://schemas.microsoft.com/office/drawing/2014/main" id="{436F1FE7-4AAC-93CB-8DC2-AF9468905582}"/>
                      </a:ext>
                    </a:extLst>
                  </p:cNvPr>
                  <p:cNvGrpSpPr/>
                  <p:nvPr/>
                </p:nvGrpSpPr>
                <p:grpSpPr>
                  <a:xfrm>
                    <a:off x="8182154" y="1434737"/>
                    <a:ext cx="995042" cy="1284045"/>
                    <a:chOff x="5711540" y="1738649"/>
                    <a:chExt cx="995042" cy="1284045"/>
                  </a:xfrm>
                </p:grpSpPr>
                <p:sp>
                  <p:nvSpPr>
                    <p:cNvPr id="47" name="Блок-схема: узел 46">
                      <a:extLst>
                        <a:ext uri="{FF2B5EF4-FFF2-40B4-BE49-F238E27FC236}">
                          <a16:creationId xmlns:a16="http://schemas.microsoft.com/office/drawing/2014/main" id="{5FE74237-1496-64AE-9824-9620EA1B69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6762" y="2945420"/>
                      <a:ext cx="77274" cy="77274"/>
                    </a:xfrm>
                    <a:prstGeom prst="flowChartConnector">
                      <a:avLst/>
                    </a:prstGeom>
                    <a:effectLst/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8" name="Полилиния: фигура 47">
                      <a:extLst>
                        <a:ext uri="{FF2B5EF4-FFF2-40B4-BE49-F238E27FC236}">
                          <a16:creationId xmlns:a16="http://schemas.microsoft.com/office/drawing/2014/main" id="{D4E0D390-5C91-3585-18E7-68062C05D2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78059" y="1738649"/>
                      <a:ext cx="168702" cy="1206771"/>
                    </a:xfrm>
                    <a:custGeom>
                      <a:avLst/>
                      <a:gdLst>
                        <a:gd name="connsiteX0" fmla="*/ 257584 w 264023"/>
                        <a:gd name="connsiteY0" fmla="*/ 1017431 h 1017431"/>
                        <a:gd name="connsiteX1" fmla="*/ 6 w 264023"/>
                        <a:gd name="connsiteY1" fmla="*/ 515155 h 1017431"/>
                        <a:gd name="connsiteX2" fmla="*/ 264023 w 264023"/>
                        <a:gd name="connsiteY2" fmla="*/ 0 h 10174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4023" h="1017431">
                          <a:moveTo>
                            <a:pt x="257584" y="1017431"/>
                          </a:moveTo>
                          <a:cubicBezTo>
                            <a:pt x="128258" y="851079"/>
                            <a:pt x="-1067" y="684727"/>
                            <a:pt x="6" y="515155"/>
                          </a:cubicBezTo>
                          <a:cubicBezTo>
                            <a:pt x="1079" y="345583"/>
                            <a:pt x="132551" y="172791"/>
                            <a:pt x="264023" y="0"/>
                          </a:cubicBezTo>
                        </a:path>
                      </a:pathLst>
                    </a:custGeom>
                    <a:ln>
                      <a:tailEnd type="none"/>
                    </a:ln>
                    <a:effectLst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9" name="Полилиния: фигура 48">
                      <a:extLst>
                        <a:ext uri="{FF2B5EF4-FFF2-40B4-BE49-F238E27FC236}">
                          <a16:creationId xmlns:a16="http://schemas.microsoft.com/office/drawing/2014/main" id="{6605B2B5-61A8-DCBB-DED1-FD4249C3F659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224036" y="1738649"/>
                      <a:ext cx="168703" cy="1206771"/>
                    </a:xfrm>
                    <a:custGeom>
                      <a:avLst/>
                      <a:gdLst>
                        <a:gd name="connsiteX0" fmla="*/ 257584 w 264023"/>
                        <a:gd name="connsiteY0" fmla="*/ 1017431 h 1017431"/>
                        <a:gd name="connsiteX1" fmla="*/ 6 w 264023"/>
                        <a:gd name="connsiteY1" fmla="*/ 515155 h 1017431"/>
                        <a:gd name="connsiteX2" fmla="*/ 264023 w 264023"/>
                        <a:gd name="connsiteY2" fmla="*/ 0 h 10174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4023" h="1017431">
                          <a:moveTo>
                            <a:pt x="257584" y="1017431"/>
                          </a:moveTo>
                          <a:cubicBezTo>
                            <a:pt x="128258" y="851079"/>
                            <a:pt x="-1067" y="684727"/>
                            <a:pt x="6" y="515155"/>
                          </a:cubicBezTo>
                          <a:cubicBezTo>
                            <a:pt x="1079" y="345583"/>
                            <a:pt x="132551" y="172791"/>
                            <a:pt x="264023" y="0"/>
                          </a:cubicBezTo>
                        </a:path>
                      </a:pathLst>
                    </a:custGeom>
                    <a:ln>
                      <a:tailEnd type="none"/>
                    </a:ln>
                    <a:effectLst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0" name="TextBox 49">
                          <a:extLst>
                            <a:ext uri="{FF2B5EF4-FFF2-40B4-BE49-F238E27FC236}">
                              <a16:creationId xmlns:a16="http://schemas.microsoft.com/office/drawing/2014/main" id="{8E083958-CD91-2729-1FB9-33395218B44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711540" y="2181019"/>
                          <a:ext cx="294375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solidFill>
                              <a:schemeClr val="accent6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50" name="TextBox 49">
                          <a:extLst>
                            <a:ext uri="{FF2B5EF4-FFF2-40B4-BE49-F238E27FC236}">
                              <a16:creationId xmlns:a16="http://schemas.microsoft.com/office/drawing/2014/main" id="{8E083958-CD91-2729-1FB9-33395218B446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711540" y="2181019"/>
                          <a:ext cx="294375" cy="276999"/>
                        </a:xfrm>
                        <a:prstGeom prst="rect">
                          <a:avLst/>
                        </a:prstGeom>
                        <a:blipFill>
                          <a:blip r:embed="rId19"/>
                          <a:stretch>
                            <a:fillRect l="-10204" r="-4082" b="-20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ru-RU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1" name="TextBox 50">
                          <a:extLst>
                            <a:ext uri="{FF2B5EF4-FFF2-40B4-BE49-F238E27FC236}">
                              <a16:creationId xmlns:a16="http://schemas.microsoft.com/office/drawing/2014/main" id="{2188170F-29DE-8D68-D04A-355F6A2FE85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392458" y="2189574"/>
                          <a:ext cx="314124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solidFill>
                              <a:schemeClr val="accent6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51" name="TextBox 50">
                          <a:extLst>
                            <a:ext uri="{FF2B5EF4-FFF2-40B4-BE49-F238E27FC236}">
                              <a16:creationId xmlns:a16="http://schemas.microsoft.com/office/drawing/2014/main" id="{2188170F-29DE-8D68-D04A-355F6A2FE850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392458" y="2189574"/>
                          <a:ext cx="314124" cy="276999"/>
                        </a:xfrm>
                        <a:prstGeom prst="rect">
                          <a:avLst/>
                        </a:prstGeom>
                        <a:blipFill>
                          <a:blip r:embed="rId20"/>
                          <a:stretch>
                            <a:fillRect l="-9615" r="-5769" b="-22222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ru-RU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2" name="TextBox 51">
                          <a:extLst>
                            <a:ext uri="{FF2B5EF4-FFF2-40B4-BE49-F238E27FC236}">
                              <a16:creationId xmlns:a16="http://schemas.microsoft.com/office/drawing/2014/main" id="{7C164065-75A0-3D95-BB7B-8141CB671D7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066777" y="2153505"/>
                          <a:ext cx="237244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p:txBody>
                    </p:sp>
                  </mc:Choice>
                  <mc:Fallback xmlns="">
                    <p:sp>
                      <p:nvSpPr>
                        <p:cNvPr id="52" name="TextBox 51">
                          <a:extLst>
                            <a:ext uri="{FF2B5EF4-FFF2-40B4-BE49-F238E27FC236}">
                              <a16:creationId xmlns:a16="http://schemas.microsoft.com/office/drawing/2014/main" id="{7C164065-75A0-3D95-BB7B-8141CB671D79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066777" y="2153505"/>
                          <a:ext cx="237244" cy="276999"/>
                        </a:xfrm>
                        <a:prstGeom prst="rect">
                          <a:avLst/>
                        </a:prstGeom>
                        <a:blipFill>
                          <a:blip r:embed="rId21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ru-RU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4" name="TextBox 103">
                      <a:extLst>
                        <a:ext uri="{FF2B5EF4-FFF2-40B4-BE49-F238E27FC236}">
                          <a16:creationId xmlns:a16="http://schemas.microsoft.com/office/drawing/2014/main" id="{82011B36-58C1-89AE-936F-E8E5FE73216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81134" y="4613284"/>
                      <a:ext cx="3202807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dirty="0"/>
                        <a:t>Tanner graphs for </a:t>
                      </a:r>
                      <a14:m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LP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a14:m>
                      <a:r>
                        <a:rPr lang="en-US" dirty="0"/>
                        <a:t> are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left-right</a:t>
                      </a:r>
                      <a:r>
                        <a:rPr lang="en-US" b="1" dirty="0"/>
                        <a:t> Cayley graphs</a:t>
                      </a:r>
                      <a:r>
                        <a:rPr lang="en-US" dirty="0"/>
                        <a:t>! </a:t>
                      </a:r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104" name="TextBox 103">
                      <a:extLst>
                        <a:ext uri="{FF2B5EF4-FFF2-40B4-BE49-F238E27FC236}">
                          <a16:creationId xmlns:a16="http://schemas.microsoft.com/office/drawing/2014/main" id="{82011B36-58C1-89AE-936F-E8E5FE73216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1134" y="4613284"/>
                      <a:ext cx="3202807" cy="646331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l="-1714" t="-4717" r="-2476" b="-1509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0BBFF03-B4C2-F54E-B47E-02BA45629F29}"/>
                  </a:ext>
                </a:extLst>
              </p:cNvPr>
              <p:cNvSpPr txBox="1"/>
              <p:nvPr/>
            </p:nvSpPr>
            <p:spPr>
              <a:xfrm>
                <a:off x="4187198" y="3546730"/>
                <a:ext cx="7719051" cy="1493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Examples: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– </a:t>
                </a:r>
                <a:r>
                  <a:rPr lang="en-US" b="1" dirty="0" err="1"/>
                  <a:t>Kitaev</a:t>
                </a:r>
                <a:r>
                  <a:rPr lang="en-US" b="1" dirty="0"/>
                  <a:t> </a:t>
                </a:r>
                <a:r>
                  <a:rPr lang="en-US" b="1" dirty="0" err="1"/>
                  <a:t>toric</a:t>
                </a:r>
                <a:r>
                  <a:rPr lang="en-US" dirty="0"/>
                  <a:t> codes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– </a:t>
                </a:r>
                <a:r>
                  <a:rPr lang="en-US" b="1" dirty="0"/>
                  <a:t>abelian</a:t>
                </a:r>
                <a:r>
                  <a:rPr lang="en-US" dirty="0"/>
                  <a:t> [Haah’11</a:t>
                </a:r>
                <a:r>
                  <a:rPr lang="en-US" b="1" dirty="0"/>
                  <a:t>, </a:t>
                </a:r>
                <a:r>
                  <a:rPr lang="en-US" dirty="0"/>
                  <a:t>KP’13, PK’19, IBM’23] (beat surface code!)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LP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– </a:t>
                </a:r>
                <a:r>
                  <a:rPr lang="en-US" b="1" dirty="0">
                    <a:solidFill>
                      <a:srgbClr val="FF0000"/>
                    </a:solidFill>
                  </a:rPr>
                  <a:t>non-abelian</a:t>
                </a:r>
                <a:r>
                  <a:rPr lang="en-US" dirty="0"/>
                  <a:t> (Hastings’ </a:t>
                </a:r>
                <a:r>
                  <a:rPr lang="en-US" dirty="0">
                    <a:solidFill>
                      <a:srgbClr val="FF0000"/>
                    </a:solidFill>
                  </a:rPr>
                  <a:t>left-right</a:t>
                </a:r>
                <a:r>
                  <a:rPr lang="en-US" dirty="0"/>
                  <a:t> codes, 2014-2018)</a:t>
                </a: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0BBFF03-B4C2-F54E-B47E-02BA45629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198" y="3546730"/>
                <a:ext cx="7719051" cy="1493037"/>
              </a:xfrm>
              <a:prstGeom prst="rect">
                <a:avLst/>
              </a:prstGeom>
              <a:blipFill>
                <a:blip r:embed="rId23"/>
                <a:stretch>
                  <a:fillRect l="-711" t="-2041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8A89C3-092F-4238-8E25-6FE496F9AEF3}"/>
                  </a:ext>
                </a:extLst>
              </p:cNvPr>
              <p:cNvSpPr txBox="1"/>
              <p:nvPr/>
            </p:nvSpPr>
            <p:spPr>
              <a:xfrm>
                <a:off x="8297492" y="2661570"/>
                <a:ext cx="3291501" cy="4837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↦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solidFill>
                                    <a:srgbClr val="70AD47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groupCh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dirty="0"/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↦</m:t>
                          </m:r>
                          <m:r>
                            <a:rPr lang="en-US" b="0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8A89C3-092F-4238-8E25-6FE496F9A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492" y="2661570"/>
                <a:ext cx="3291501" cy="48378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2C154F6-952C-CB1D-D7A6-5CF5E22E328D}"/>
              </a:ext>
            </a:extLst>
          </p:cNvPr>
          <p:cNvSpPr txBox="1"/>
          <p:nvPr/>
        </p:nvSpPr>
        <p:spPr>
          <a:xfrm>
            <a:off x="7173943" y="4999265"/>
            <a:ext cx="2320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Source Sans 3"/>
              </a:rPr>
              <a:t> </a:t>
            </a:r>
            <a:r>
              <a:rPr lang="en-US" dirty="0">
                <a:latin typeface="Source Sans 3"/>
                <a:hlinkClick r:id="rId27"/>
              </a:rPr>
              <a:t> arXiv:1812.02101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66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6" grpId="0"/>
      <p:bldP spid="5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AADB6A8-C6E0-425B-B589-3432475AF4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8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7030A0"/>
                </a:solidFill>
              </a:rPr>
              <a:t>Lifted Product Complex</a:t>
            </a:r>
            <a:endParaRPr lang="ru-RU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B0AA5AB2-E493-0EFC-936E-6D71803AC424}"/>
                  </a:ext>
                </a:extLst>
              </p:cNvPr>
              <p:cNvSpPr txBox="1"/>
              <p:nvPr/>
            </p:nvSpPr>
            <p:spPr>
              <a:xfrm>
                <a:off x="6856179" y="2368452"/>
                <a:ext cx="5240930" cy="26880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70AD47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can be understood as:</a:t>
                </a:r>
                <a:endParaRPr lang="ru-RU" dirty="0"/>
              </a:p>
              <a:p>
                <a:r>
                  <a:rPr lang="en-US" b="1" dirty="0"/>
                  <a:t> 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b="1" dirty="0"/>
                  <a:t>-fold covering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: 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>
                                <a:solidFill>
                                  <a:srgbClr val="70AD47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70AD4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70AD47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70AD47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4472C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4472C4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4472C4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b="0" i="0" smtClean="0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br>
                  <a:rPr lang="en-US" dirty="0"/>
                </a:br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b="1" dirty="0"/>
                  <a:t>graph bundle</a:t>
                </a:r>
                <a:r>
                  <a:rPr lang="en-US" dirty="0"/>
                  <a:t> obtained using </a:t>
                </a:r>
                <a:r>
                  <a:rPr lang="en-US" b="1" dirty="0"/>
                  <a:t>twisted product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□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dirty="0"/>
                  <a:t> [</a:t>
                </a:r>
                <a:r>
                  <a:rPr lang="en-US" dirty="0" err="1"/>
                  <a:t>Pisanski</a:t>
                </a:r>
                <a:r>
                  <a:rPr lang="en-US" dirty="0"/>
                  <a:t> et al., 1983; HHO’20]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b="1" dirty="0"/>
                  <a:t>balanced product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solidFill>
                              <a:srgbClr val="70AD47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dirty="0"/>
                  <a:t> of cell complexes</a:t>
                </a:r>
                <a:br>
                  <a:rPr lang="en-US" dirty="0"/>
                </a:br>
                <a:r>
                  <a:rPr lang="en-US" dirty="0"/>
                  <a:t>[J. F. Davis &amp; W. </a:t>
                </a:r>
                <a:r>
                  <a:rPr lang="en-US" dirty="0" err="1"/>
                  <a:t>Lück</a:t>
                </a:r>
                <a:r>
                  <a:rPr lang="en-US" dirty="0"/>
                  <a:t>, 1998; BE’20]</a:t>
                </a:r>
                <a:endParaRPr lang="ru-RU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B0AA5AB2-E493-0EFC-936E-6D71803AC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179" y="2368452"/>
                <a:ext cx="5240930" cy="2688044"/>
              </a:xfrm>
              <a:prstGeom prst="rect">
                <a:avLst/>
              </a:prstGeom>
              <a:blipFill>
                <a:blip r:embed="rId2"/>
                <a:stretch>
                  <a:fillRect l="-1048" t="-682" r="-698" b="-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enter image description here">
            <a:extLst>
              <a:ext uri="{FF2B5EF4-FFF2-40B4-BE49-F238E27FC236}">
                <a16:creationId xmlns:a16="http://schemas.microsoft.com/office/drawing/2014/main" id="{B95D9699-9E57-A1E7-6690-3E4FBBB92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1" y="2235527"/>
            <a:ext cx="6640278" cy="238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88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93D3F1-2689-46ED-956C-6A7B1A06AAFC}"/>
              </a:ext>
            </a:extLst>
          </p:cNvPr>
          <p:cNvSpPr txBox="1"/>
          <p:nvPr/>
        </p:nvSpPr>
        <p:spPr>
          <a:xfrm>
            <a:off x="0" y="279471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7030A0"/>
                </a:solidFill>
              </a:rPr>
              <a:t>HDX-based Codes</a:t>
            </a:r>
            <a:endParaRPr lang="ru-RU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624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4BB9CF3-8F70-5091-995E-AFA04CD7D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4EDE58C-35BE-5742-1752-6FDA9B04EF0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8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7030A0"/>
                </a:solidFill>
              </a:rPr>
              <a:t>Classical LTCs</a:t>
            </a:r>
            <a:endParaRPr lang="ru-RU" dirty="0">
              <a:solidFill>
                <a:srgbClr val="7030A0"/>
              </a:solidFill>
            </a:endParaRPr>
          </a:p>
        </p:txBody>
      </p: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B18E8640-281E-B95A-CCAE-D89D9E7029BA}"/>
              </a:ext>
            </a:extLst>
          </p:cNvPr>
          <p:cNvGrpSpPr/>
          <p:nvPr/>
        </p:nvGrpSpPr>
        <p:grpSpPr>
          <a:xfrm>
            <a:off x="610748" y="1168347"/>
            <a:ext cx="7189014" cy="2806808"/>
            <a:chOff x="610748" y="1168347"/>
            <a:chExt cx="7189014" cy="28068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Объект 3">
                  <a:extLst>
                    <a:ext uri="{FF2B5EF4-FFF2-40B4-BE49-F238E27FC236}">
                      <a16:creationId xmlns:a16="http://schemas.microsoft.com/office/drawing/2014/main" id="{8475B494-B243-1471-AA21-B8780A23C49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10748" y="1168347"/>
                  <a:ext cx="7189014" cy="2806808"/>
                </a:xfrm>
                <a:prstGeom prst="rect">
                  <a:avLst/>
                </a:prstGeom>
              </p:spPr>
              <p:txBody>
                <a:bodyPr/>
                <a:lstStyle>
                  <a:lvl1pPr marL="91440" indent="-91440" algn="l" defTabSz="914400" rtl="0" eaLnBrk="1" latinLnBrk="0" hangingPunct="1">
                    <a:lnSpc>
                      <a:spcPct val="12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12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Tx/>
                    <a:buFont typeface="Calibri" pitchFamily="34" charset="0"/>
                    <a:buChar char="◦"/>
                    <a:defRPr sz="16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12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Tx/>
                    <a:buFont typeface="Calibri" pitchFamily="34" charset="0"/>
                    <a:buChar char="◦"/>
                    <a:defRPr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12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Tx/>
                    <a:buFont typeface="Calibri" pitchFamily="34" charset="0"/>
                    <a:buChar char="◦"/>
                    <a:defRPr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12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Tx/>
                    <a:buFont typeface="Calibri" pitchFamily="34" charset="0"/>
                    <a:buChar char="◦"/>
                    <a:defRPr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dirty="0">
                      <a:solidFill>
                        <a:schemeClr val="tx1"/>
                      </a:solidFill>
                    </a:rPr>
                    <a:t>A</a:t>
                  </a:r>
                  <a:r>
                    <a:rPr lang="en-US" b="1" dirty="0">
                      <a:solidFill>
                        <a:schemeClr val="tx1"/>
                      </a:solidFill>
                    </a:rPr>
                    <a:t> locally testable code </a:t>
                  </a:r>
                  <a:r>
                    <a:rPr lang="en-US" dirty="0">
                      <a:solidFill>
                        <a:schemeClr val="tx1"/>
                      </a:solidFill>
                    </a:rPr>
                    <a:t>(</a:t>
                  </a:r>
                  <a:r>
                    <a:rPr lang="en-US" b="1" dirty="0">
                      <a:solidFill>
                        <a:schemeClr val="tx1"/>
                      </a:solidFill>
                    </a:rPr>
                    <a:t>LTC</a:t>
                  </a:r>
                  <a:r>
                    <a:rPr lang="en-US" dirty="0">
                      <a:solidFill>
                        <a:schemeClr val="tx1"/>
                      </a:solidFill>
                    </a:rPr>
                    <a:t>) is a classical LDPC code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ker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func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 with the 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𝜼</m:t>
                      </m:r>
                    </m:oMath>
                  </a14:m>
                  <a:r>
                    <a:rPr lang="en-US" b="1" dirty="0">
                      <a:solidFill>
                        <a:schemeClr val="tx1"/>
                      </a:solidFill>
                    </a:rPr>
                    <a:t>-soundness</a:t>
                  </a:r>
                  <a:r>
                    <a:rPr lang="en-US" dirty="0">
                      <a:solidFill>
                        <a:schemeClr val="tx1"/>
                      </a:solidFill>
                    </a:rPr>
                    <a:t> property:</a:t>
                  </a:r>
                  <a:r>
                    <a:rPr lang="en-US" dirty="0"/>
                    <a:t> </a:t>
                  </a:r>
                  <a:endParaRPr lang="ru-RU" dirty="0"/>
                </a:p>
                <a:p>
                  <a:pPr marL="0" indent="0">
                    <a:buNone/>
                  </a:pPr>
                  <a:endParaRPr lang="en-US" dirty="0"/>
                </a:p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≥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),</m:t>
                        </m:r>
                      </m:oMath>
                    </m:oMathPara>
                  </a14:m>
                  <a:endParaRPr lang="ru-RU" dirty="0">
                    <a:solidFill>
                      <a:schemeClr val="tx1"/>
                    </a:solidFill>
                  </a:endParaRPr>
                </a:p>
                <a:p>
                  <a:pPr marL="0" indent="0">
                    <a:buNone/>
                  </a:pPr>
                  <a:endParaRPr lang="ru-RU" dirty="0">
                    <a:solidFill>
                      <a:schemeClr val="tx1"/>
                    </a:solidFill>
                  </a:endParaRPr>
                </a:p>
                <a:p>
                  <a:pPr marL="0" indent="0">
                    <a:buNone/>
                  </a:pPr>
                  <a:r>
                    <a:rPr lang="en-US" dirty="0">
                      <a:solidFill>
                        <a:schemeClr val="tx1"/>
                      </a:solidFill>
                    </a:rPr>
                    <a:t>where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 (i.e.,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𝐻𝑥</m:t>
                          </m:r>
                        </m:e>
                      </m:d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 implies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≈0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73" name="Объект 3">
                  <a:extLst>
                    <a:ext uri="{FF2B5EF4-FFF2-40B4-BE49-F238E27FC236}">
                      <a16:creationId xmlns:a16="http://schemas.microsoft.com/office/drawing/2014/main" id="{8475B494-B243-1471-AA21-B8780A23C4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748" y="1168347"/>
                  <a:ext cx="7189014" cy="2806808"/>
                </a:xfrm>
                <a:prstGeom prst="rect">
                  <a:avLst/>
                </a:prstGeom>
                <a:blipFill>
                  <a:blip r:embed="rId3"/>
                  <a:stretch>
                    <a:fillRect l="-679" t="-21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DBF46F2-1D45-3643-D6F9-A2BAE7EFE334}"/>
                </a:ext>
              </a:extLst>
            </p:cNvPr>
            <p:cNvSpPr txBox="1"/>
            <p:nvPr/>
          </p:nvSpPr>
          <p:spPr>
            <a:xfrm>
              <a:off x="2791259" y="2668525"/>
              <a:ext cx="14317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syndrome weight</a:t>
              </a:r>
              <a:endParaRPr lang="ru-RU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32977C2-B62B-62BD-5907-5498CB3FEEAD}"/>
                </a:ext>
              </a:extLst>
            </p:cNvPr>
            <p:cNvSpPr txBox="1"/>
            <p:nvPr/>
          </p:nvSpPr>
          <p:spPr>
            <a:xfrm>
              <a:off x="4092522" y="2662509"/>
              <a:ext cx="14317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error </a:t>
              </a:r>
            </a:p>
            <a:p>
              <a:pPr algn="ctr"/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weight</a:t>
              </a:r>
              <a:endParaRPr lang="ru-RU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50D3BB8-8414-4549-8316-B5A426C1A978}"/>
              </a:ext>
            </a:extLst>
          </p:cNvPr>
          <p:cNvGrpSpPr/>
          <p:nvPr/>
        </p:nvGrpSpPr>
        <p:grpSpPr>
          <a:xfrm>
            <a:off x="8077473" y="1006983"/>
            <a:ext cx="3384277" cy="3257568"/>
            <a:chOff x="8077473" y="969820"/>
            <a:chExt cx="3384277" cy="3257568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204A0682-F3F6-1B60-99CE-118AB2C49C4B}"/>
                </a:ext>
              </a:extLst>
            </p:cNvPr>
            <p:cNvSpPr/>
            <p:nvPr/>
          </p:nvSpPr>
          <p:spPr>
            <a:xfrm>
              <a:off x="8509000" y="969820"/>
              <a:ext cx="2952750" cy="180557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D22C433D-2A5B-30A6-417A-DC2A961C07FC}"/>
                </a:ext>
              </a:extLst>
            </p:cNvPr>
            <p:cNvSpPr/>
            <p:nvPr/>
          </p:nvSpPr>
          <p:spPr>
            <a:xfrm>
              <a:off x="9353282" y="3088492"/>
              <a:ext cx="1551903" cy="110758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0D042E42-9611-3DCD-737A-4A9731FB0B08}"/>
                </a:ext>
              </a:extLst>
            </p:cNvPr>
            <p:cNvSpPr/>
            <p:nvPr/>
          </p:nvSpPr>
          <p:spPr>
            <a:xfrm>
              <a:off x="9137562" y="1665376"/>
              <a:ext cx="991672" cy="83956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9B28B08A-9175-FDAF-1BDE-540C2A64A948}"/>
                </a:ext>
              </a:extLst>
            </p:cNvPr>
            <p:cNvCxnSpPr>
              <a:cxnSpLocks/>
            </p:cNvCxnSpPr>
            <p:nvPr/>
          </p:nvCxnSpPr>
          <p:spPr>
            <a:xfrm>
              <a:off x="8607738" y="2214037"/>
              <a:ext cx="762537" cy="1573999"/>
            </a:xfrm>
            <a:prstGeom prst="line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0B0D90BD-8447-9E1C-7F68-DC44CCC31E91}"/>
                </a:ext>
              </a:extLst>
            </p:cNvPr>
            <p:cNvCxnSpPr>
              <a:cxnSpLocks/>
              <a:endCxn id="8" idx="6"/>
            </p:cNvCxnSpPr>
            <p:nvPr/>
          </p:nvCxnSpPr>
          <p:spPr>
            <a:xfrm flipH="1">
              <a:off x="10905185" y="2065020"/>
              <a:ext cx="532435" cy="1577264"/>
            </a:xfrm>
            <a:prstGeom prst="line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E352361C-8282-595C-9E4D-6816D6CE732B}"/>
                </a:ext>
              </a:extLst>
            </p:cNvPr>
            <p:cNvCxnSpPr>
              <a:cxnSpLocks/>
            </p:cNvCxnSpPr>
            <p:nvPr/>
          </p:nvCxnSpPr>
          <p:spPr>
            <a:xfrm>
              <a:off x="9208573" y="2300931"/>
              <a:ext cx="613358" cy="1341352"/>
            </a:xfrm>
            <a:prstGeom prst="line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D61FFFCB-CA7D-9CA0-DFCD-B615A04E4F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46258" y="2153382"/>
              <a:ext cx="282574" cy="1488901"/>
            </a:xfrm>
            <a:prstGeom prst="line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Блок-схема: узел 15">
              <a:extLst>
                <a:ext uri="{FF2B5EF4-FFF2-40B4-BE49-F238E27FC236}">
                  <a16:creationId xmlns:a16="http://schemas.microsoft.com/office/drawing/2014/main" id="{6EDFFC77-1468-8843-9461-5967B8A1FA7A}"/>
                </a:ext>
              </a:extLst>
            </p:cNvPr>
            <p:cNvSpPr/>
            <p:nvPr/>
          </p:nvSpPr>
          <p:spPr>
            <a:xfrm>
              <a:off x="9809142" y="3642283"/>
              <a:ext cx="49906" cy="49906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6E9C718-3FF5-2EE7-2534-93C4A101F8ED}"/>
                    </a:ext>
                  </a:extLst>
                </p:cNvPr>
                <p:cNvSpPr txBox="1"/>
                <p:nvPr/>
              </p:nvSpPr>
              <p:spPr>
                <a:xfrm>
                  <a:off x="9750077" y="3719557"/>
                  <a:ext cx="19236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BD913AC-7D05-485E-BBEE-516F3521A8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0077" y="3719557"/>
                  <a:ext cx="192360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5000" r="-25000" b="-1087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CCEFD6C-5A87-066D-6D46-C90CE680F785}"/>
                    </a:ext>
                  </a:extLst>
                </p:cNvPr>
                <p:cNvSpPr txBox="1"/>
                <p:nvPr/>
              </p:nvSpPr>
              <p:spPr>
                <a:xfrm>
                  <a:off x="9505235" y="1946658"/>
                  <a:ext cx="21089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𝒞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1BE4E4E-23EC-4C53-9A42-D8F61C8BBB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5235" y="1946658"/>
                  <a:ext cx="210891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2857" r="-20000" b="-1087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Блок-схема: узел 46">
              <a:extLst>
                <a:ext uri="{FF2B5EF4-FFF2-40B4-BE49-F238E27FC236}">
                  <a16:creationId xmlns:a16="http://schemas.microsoft.com/office/drawing/2014/main" id="{E3CD4B01-AC85-13D4-A6EC-8415F5E72D3F}"/>
                </a:ext>
              </a:extLst>
            </p:cNvPr>
            <p:cNvSpPr/>
            <p:nvPr/>
          </p:nvSpPr>
          <p:spPr>
            <a:xfrm>
              <a:off x="10366905" y="3389620"/>
              <a:ext cx="49906" cy="49906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Блок-схема: узел 47">
              <a:extLst>
                <a:ext uri="{FF2B5EF4-FFF2-40B4-BE49-F238E27FC236}">
                  <a16:creationId xmlns:a16="http://schemas.microsoft.com/office/drawing/2014/main" id="{58F518CE-22DD-A1B8-DE81-26A6BD116F3B}"/>
                </a:ext>
              </a:extLst>
            </p:cNvPr>
            <p:cNvSpPr/>
            <p:nvPr/>
          </p:nvSpPr>
          <p:spPr>
            <a:xfrm>
              <a:off x="10816299" y="1665376"/>
              <a:ext cx="49906" cy="49906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Блок-схема: узел 48">
              <a:extLst>
                <a:ext uri="{FF2B5EF4-FFF2-40B4-BE49-F238E27FC236}">
                  <a16:creationId xmlns:a16="http://schemas.microsoft.com/office/drawing/2014/main" id="{EAD3FE7A-9BDE-F510-E3D9-682D5609FB61}"/>
                </a:ext>
              </a:extLst>
            </p:cNvPr>
            <p:cNvSpPr/>
            <p:nvPr/>
          </p:nvSpPr>
          <p:spPr>
            <a:xfrm>
              <a:off x="10012650" y="1921705"/>
              <a:ext cx="49906" cy="49906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DD56FE34-824B-E541-48EB-C8070E8A4711}"/>
                </a:ext>
              </a:extLst>
            </p:cNvPr>
            <p:cNvCxnSpPr>
              <a:cxnSpLocks/>
              <a:stCxn id="48" idx="2"/>
              <a:endCxn id="49" idx="6"/>
            </p:cNvCxnSpPr>
            <p:nvPr/>
          </p:nvCxnSpPr>
          <p:spPr>
            <a:xfrm flipH="1">
              <a:off x="10062556" y="1690329"/>
              <a:ext cx="753743" cy="256329"/>
            </a:xfrm>
            <a:prstGeom prst="line">
              <a:avLst/>
            </a:prstGeom>
            <a:ln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37365281-18F1-8FA6-9B17-6DA33CE0DCEA}"/>
                </a:ext>
              </a:extLst>
            </p:cNvPr>
            <p:cNvCxnSpPr>
              <a:cxnSpLocks/>
              <a:stCxn id="47" idx="3"/>
            </p:cNvCxnSpPr>
            <p:nvPr/>
          </p:nvCxnSpPr>
          <p:spPr>
            <a:xfrm flipH="1">
              <a:off x="9871147" y="3432217"/>
              <a:ext cx="503067" cy="235019"/>
            </a:xfrm>
            <a:prstGeom prst="line">
              <a:avLst/>
            </a:prstGeom>
            <a:ln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7783456A-2B73-B28B-32D1-FF132D80E313}"/>
                </a:ext>
              </a:extLst>
            </p:cNvPr>
            <p:cNvCxnSpPr>
              <a:cxnSpLocks/>
              <a:stCxn id="48" idx="4"/>
            </p:cNvCxnSpPr>
            <p:nvPr/>
          </p:nvCxnSpPr>
          <p:spPr>
            <a:xfrm flipH="1">
              <a:off x="10404892" y="1715282"/>
              <a:ext cx="436360" cy="1701672"/>
            </a:xfrm>
            <a:prstGeom prst="line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2812EE0-06EE-6632-48F6-3613884AE794}"/>
                    </a:ext>
                  </a:extLst>
                </p:cNvPr>
                <p:cNvSpPr txBox="1"/>
                <p:nvPr/>
              </p:nvSpPr>
              <p:spPr>
                <a:xfrm>
                  <a:off x="10438392" y="3328360"/>
                  <a:ext cx="36285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𝐻𝑥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AD4EB41-3B09-45F2-BB66-59D87AD8E4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8392" y="3328360"/>
                  <a:ext cx="362856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3333" r="-11667" b="-1111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A559EB2-6A41-3B31-6E77-2E8A24A44DBB}"/>
                    </a:ext>
                  </a:extLst>
                </p:cNvPr>
                <p:cNvSpPr txBox="1"/>
                <p:nvPr/>
              </p:nvSpPr>
              <p:spPr>
                <a:xfrm>
                  <a:off x="9241192" y="1181785"/>
                  <a:ext cx="199382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ru-RU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ru-RU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𝒞</m:t>
                            </m:r>
                          </m:e>
                        </m:d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A559EB2-6A41-3B31-6E77-2E8A24A44D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1192" y="1181785"/>
                  <a:ext cx="1993826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8A57074F-6F0B-DA8B-1E16-6DB2854DA364}"/>
                    </a:ext>
                  </a:extLst>
                </p:cNvPr>
                <p:cNvSpPr txBox="1"/>
                <p:nvPr/>
              </p:nvSpPr>
              <p:spPr>
                <a:xfrm>
                  <a:off x="9942437" y="3537155"/>
                  <a:ext cx="58813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ru-RU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ru-RU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ru-RU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80CA5145-5105-443A-84B6-A12F64A6E1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2437" y="3537155"/>
                  <a:ext cx="588133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EF6A936-901D-6B3E-9169-400C58CF5470}"/>
                    </a:ext>
                  </a:extLst>
                </p:cNvPr>
                <p:cNvSpPr txBox="1"/>
                <p:nvPr/>
              </p:nvSpPr>
              <p:spPr>
                <a:xfrm>
                  <a:off x="10879239" y="1390090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B9DC2843-E4DC-4A42-9671-FE53FE91A0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79239" y="1390090"/>
                  <a:ext cx="30480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8B1C5A48-F2FF-AE31-5658-D85520871B41}"/>
                    </a:ext>
                  </a:extLst>
                </p:cNvPr>
                <p:cNvSpPr txBox="1"/>
                <p:nvPr/>
              </p:nvSpPr>
              <p:spPr>
                <a:xfrm>
                  <a:off x="8651048" y="2859792"/>
                  <a:ext cx="41046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092581A2-DE1A-4581-8585-C12B59B6DB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1048" y="2859792"/>
                  <a:ext cx="410468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35156BC7-07D7-5E31-227B-2FAA1D4D72CB}"/>
                    </a:ext>
                  </a:extLst>
                </p:cNvPr>
                <p:cNvSpPr txBox="1"/>
                <p:nvPr/>
              </p:nvSpPr>
              <p:spPr>
                <a:xfrm>
                  <a:off x="8077473" y="1930620"/>
                  <a:ext cx="4953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35156BC7-07D7-5E31-227B-2FAA1D4D72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7473" y="1930620"/>
                  <a:ext cx="49530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7E207DFB-892A-EA1C-DC7D-370BFA7B008B}"/>
                    </a:ext>
                  </a:extLst>
                </p:cNvPr>
                <p:cNvSpPr txBox="1"/>
                <p:nvPr/>
              </p:nvSpPr>
              <p:spPr>
                <a:xfrm>
                  <a:off x="9033278" y="3858056"/>
                  <a:ext cx="4953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7E207DFB-892A-EA1C-DC7D-370BFA7B00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3278" y="3858056"/>
                  <a:ext cx="49530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83D80F6A-3091-CEBF-166A-12F5D84B4CE2}"/>
              </a:ext>
            </a:extLst>
          </p:cNvPr>
          <p:cNvGrpSpPr/>
          <p:nvPr/>
        </p:nvGrpSpPr>
        <p:grpSpPr>
          <a:xfrm>
            <a:off x="8510754" y="4736536"/>
            <a:ext cx="3096904" cy="1781659"/>
            <a:chOff x="2571593" y="3617950"/>
            <a:chExt cx="3096904" cy="1781659"/>
          </a:xfrm>
        </p:grpSpPr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7E3C722B-AF44-80E9-9405-C0388161DC86}"/>
                </a:ext>
              </a:extLst>
            </p:cNvPr>
            <p:cNvGrpSpPr/>
            <p:nvPr/>
          </p:nvGrpSpPr>
          <p:grpSpPr>
            <a:xfrm>
              <a:off x="2571593" y="3617950"/>
              <a:ext cx="3096904" cy="1781659"/>
              <a:chOff x="8670313" y="4903234"/>
              <a:chExt cx="3096904" cy="1781659"/>
            </a:xfrm>
          </p:grpSpPr>
          <p:grpSp>
            <p:nvGrpSpPr>
              <p:cNvPr id="81" name="Группа 80">
                <a:extLst>
                  <a:ext uri="{FF2B5EF4-FFF2-40B4-BE49-F238E27FC236}">
                    <a16:creationId xmlns:a16="http://schemas.microsoft.com/office/drawing/2014/main" id="{158889C8-0D67-3B15-8A51-B7AA6C027013}"/>
                  </a:ext>
                </a:extLst>
              </p:cNvPr>
              <p:cNvGrpSpPr/>
              <p:nvPr/>
            </p:nvGrpSpPr>
            <p:grpSpPr>
              <a:xfrm>
                <a:off x="8670313" y="5427149"/>
                <a:ext cx="2875947" cy="1257744"/>
                <a:chOff x="8563996" y="1987007"/>
                <a:chExt cx="2875947" cy="1257744"/>
              </a:xfrm>
            </p:grpSpPr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ECD5794A-3AE8-2885-B085-DABDD7533E0C}"/>
                    </a:ext>
                  </a:extLst>
                </p:cNvPr>
                <p:cNvSpPr txBox="1"/>
                <p:nvPr/>
              </p:nvSpPr>
              <p:spPr>
                <a:xfrm>
                  <a:off x="9170007" y="2875419"/>
                  <a:ext cx="5827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LTC</a:t>
                  </a:r>
                  <a:endParaRPr lang="ru-RU" dirty="0"/>
                </a:p>
              </p:txBody>
            </p:sp>
            <p:sp>
              <p:nvSpPr>
                <p:cNvPr id="92" name="Прямоугольник: скругленные углы 91">
                  <a:extLst>
                    <a:ext uri="{FF2B5EF4-FFF2-40B4-BE49-F238E27FC236}">
                      <a16:creationId xmlns:a16="http://schemas.microsoft.com/office/drawing/2014/main" id="{2BE74D11-B1A5-F1C6-D976-36215A3067B4}"/>
                    </a:ext>
                  </a:extLst>
                </p:cNvPr>
                <p:cNvSpPr/>
                <p:nvPr/>
              </p:nvSpPr>
              <p:spPr>
                <a:xfrm>
                  <a:off x="8563996" y="2046204"/>
                  <a:ext cx="1696177" cy="303174"/>
                </a:xfrm>
                <a:prstGeom prst="roundRect">
                  <a:avLst/>
                </a:prstGeom>
                <a:noFill/>
                <a:ln>
                  <a:solidFill>
                    <a:schemeClr val="accent3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93" name="Прямая со стрелкой 92">
                  <a:extLst>
                    <a:ext uri="{FF2B5EF4-FFF2-40B4-BE49-F238E27FC236}">
                      <a16:creationId xmlns:a16="http://schemas.microsoft.com/office/drawing/2014/main" id="{32FC12F8-EF3D-AA7C-09BB-DB5AEF4407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320399" y="2197791"/>
                  <a:ext cx="387397" cy="0"/>
                </a:xfrm>
                <a:prstGeom prst="straightConnector1">
                  <a:avLst/>
                </a:prstGeom>
                <a:ln>
                  <a:tailEnd type="stealth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C0B7B986-AF3F-2404-980C-99B4E89CF6E4}"/>
                    </a:ext>
                  </a:extLst>
                </p:cNvPr>
                <p:cNvSpPr txBox="1"/>
                <p:nvPr/>
              </p:nvSpPr>
              <p:spPr>
                <a:xfrm>
                  <a:off x="10700958" y="1987007"/>
                  <a:ext cx="73898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accent3"/>
                      </a:solidFill>
                    </a:rPr>
                    <a:t>checks</a:t>
                  </a:r>
                  <a:endParaRPr lang="ru-RU" sz="1600" dirty="0">
                    <a:solidFill>
                      <a:schemeClr val="accent3"/>
                    </a:solidFill>
                  </a:endParaRPr>
                </a:p>
              </p:txBody>
            </p:sp>
            <p:cxnSp>
              <p:nvCxnSpPr>
                <p:cNvPr id="95" name="Прямая со стрелкой 94">
                  <a:extLst>
                    <a:ext uri="{FF2B5EF4-FFF2-40B4-BE49-F238E27FC236}">
                      <a16:creationId xmlns:a16="http://schemas.microsoft.com/office/drawing/2014/main" id="{82A22BD0-33F2-110D-7F72-1FEC3BA515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501783" y="2681351"/>
                  <a:ext cx="387397" cy="0"/>
                </a:xfrm>
                <a:prstGeom prst="straightConnector1">
                  <a:avLst/>
                </a:prstGeom>
                <a:ln>
                  <a:tailEnd type="stealth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AD2D6834-12D4-B49E-CD5D-BBAA092963F4}"/>
                    </a:ext>
                  </a:extLst>
                </p:cNvPr>
                <p:cNvSpPr txBox="1"/>
                <p:nvPr/>
              </p:nvSpPr>
              <p:spPr>
                <a:xfrm>
                  <a:off x="10882342" y="2470567"/>
                  <a:ext cx="48763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accent3"/>
                      </a:solidFill>
                    </a:rPr>
                    <a:t>bits</a:t>
                  </a:r>
                  <a:endParaRPr lang="ru-RU" sz="1600" dirty="0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97" name="Прямоугольник: скругленные углы 96">
                  <a:extLst>
                    <a:ext uri="{FF2B5EF4-FFF2-40B4-BE49-F238E27FC236}">
                      <a16:creationId xmlns:a16="http://schemas.microsoft.com/office/drawing/2014/main" id="{402BD561-FB4F-34C2-D4A1-033BD15B1B41}"/>
                    </a:ext>
                  </a:extLst>
                </p:cNvPr>
                <p:cNvSpPr/>
                <p:nvPr/>
              </p:nvSpPr>
              <p:spPr>
                <a:xfrm>
                  <a:off x="8674728" y="2537041"/>
                  <a:ext cx="1478165" cy="303174"/>
                </a:xfrm>
                <a:prstGeom prst="roundRect">
                  <a:avLst/>
                </a:prstGeom>
                <a:noFill/>
                <a:ln>
                  <a:solidFill>
                    <a:schemeClr val="accent3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82" name="Прямоугольник 81">
                <a:extLst>
                  <a:ext uri="{FF2B5EF4-FFF2-40B4-BE49-F238E27FC236}">
                    <a16:creationId xmlns:a16="http://schemas.microsoft.com/office/drawing/2014/main" id="{29B3811C-E4A2-51F8-AA28-1A5466C976C9}"/>
                  </a:ext>
                </a:extLst>
              </p:cNvPr>
              <p:cNvSpPr/>
              <p:nvPr/>
            </p:nvSpPr>
            <p:spPr>
              <a:xfrm>
                <a:off x="8948714" y="5005825"/>
                <a:ext cx="214607" cy="21146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b="1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Прямоугольник 82">
                <a:extLst>
                  <a:ext uri="{FF2B5EF4-FFF2-40B4-BE49-F238E27FC236}">
                    <a16:creationId xmlns:a16="http://schemas.microsoft.com/office/drawing/2014/main" id="{A33B072B-753B-1E61-AF94-C3AE4DDAAC20}"/>
                  </a:ext>
                </a:extLst>
              </p:cNvPr>
              <p:cNvSpPr/>
              <p:nvPr/>
            </p:nvSpPr>
            <p:spPr>
              <a:xfrm>
                <a:off x="9770768" y="5005824"/>
                <a:ext cx="214607" cy="21146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b="1" i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4" name="Прямая соединительная линия 83">
                <a:extLst>
                  <a:ext uri="{FF2B5EF4-FFF2-40B4-BE49-F238E27FC236}">
                    <a16:creationId xmlns:a16="http://schemas.microsoft.com/office/drawing/2014/main" id="{A40AF5C0-B3BD-4795-584B-CB994318121A}"/>
                  </a:ext>
                </a:extLst>
              </p:cNvPr>
              <p:cNvCxnSpPr>
                <a:cxnSpLocks/>
                <a:stCxn id="82" idx="2"/>
              </p:cNvCxnSpPr>
              <p:nvPr/>
            </p:nvCxnSpPr>
            <p:spPr>
              <a:xfrm flipH="1">
                <a:off x="8864218" y="5217286"/>
                <a:ext cx="191800" cy="314887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единительная линия 84">
                <a:extLst>
                  <a:ext uri="{FF2B5EF4-FFF2-40B4-BE49-F238E27FC236}">
                    <a16:creationId xmlns:a16="http://schemas.microsoft.com/office/drawing/2014/main" id="{0E8F6A4E-3EE3-FE09-D8F6-DD6887DDED14}"/>
                  </a:ext>
                </a:extLst>
              </p:cNvPr>
              <p:cNvCxnSpPr>
                <a:cxnSpLocks/>
                <a:stCxn id="83" idx="2"/>
              </p:cNvCxnSpPr>
              <p:nvPr/>
            </p:nvCxnSpPr>
            <p:spPr>
              <a:xfrm>
                <a:off x="9878072" y="5217285"/>
                <a:ext cx="290147" cy="314888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единительная линия 85">
                <a:extLst>
                  <a:ext uri="{FF2B5EF4-FFF2-40B4-BE49-F238E27FC236}">
                    <a16:creationId xmlns:a16="http://schemas.microsoft.com/office/drawing/2014/main" id="{3448A5BA-8354-B1EE-EA30-B673961831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74566" y="5213751"/>
                <a:ext cx="520593" cy="318422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Прямая соединительная линия 86">
                <a:extLst>
                  <a:ext uri="{FF2B5EF4-FFF2-40B4-BE49-F238E27FC236}">
                    <a16:creationId xmlns:a16="http://schemas.microsoft.com/office/drawing/2014/main" id="{77119990-9107-E73E-A8E8-96FC81538311}"/>
                  </a:ext>
                </a:extLst>
              </p:cNvPr>
              <p:cNvCxnSpPr>
                <a:cxnSpLocks/>
                <a:stCxn id="82" idx="2"/>
              </p:cNvCxnSpPr>
              <p:nvPr/>
            </p:nvCxnSpPr>
            <p:spPr>
              <a:xfrm>
                <a:off x="9056018" y="5217286"/>
                <a:ext cx="314257" cy="314887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Прямоугольник: скругленные углы 87">
                <a:extLst>
                  <a:ext uri="{FF2B5EF4-FFF2-40B4-BE49-F238E27FC236}">
                    <a16:creationId xmlns:a16="http://schemas.microsoft.com/office/drawing/2014/main" id="{AC2BC0F6-A17B-1D3D-B4A3-FB78BFC14D40}"/>
                  </a:ext>
                </a:extLst>
              </p:cNvPr>
              <p:cNvSpPr/>
              <p:nvPr/>
            </p:nvSpPr>
            <p:spPr>
              <a:xfrm>
                <a:off x="8864218" y="4956841"/>
                <a:ext cx="1229901" cy="303174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9" name="Прямая со стрелкой 88">
                <a:extLst>
                  <a:ext uri="{FF2B5EF4-FFF2-40B4-BE49-F238E27FC236}">
                    <a16:creationId xmlns:a16="http://schemas.microsoft.com/office/drawing/2014/main" id="{45BBD723-4892-73EF-BEF0-90458731F9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55936" y="5114018"/>
                <a:ext cx="387397" cy="0"/>
              </a:xfrm>
              <a:prstGeom prst="straightConnector1">
                <a:avLst/>
              </a:prstGeom>
              <a:ln>
                <a:tailEnd type="stealt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DE982998-1BF8-512E-FB53-EC42ECA9C0B7}"/>
                  </a:ext>
                </a:extLst>
              </p:cNvPr>
              <p:cNvSpPr txBox="1"/>
              <p:nvPr/>
            </p:nvSpPr>
            <p:spPr>
              <a:xfrm>
                <a:off x="10536495" y="4903234"/>
                <a:ext cx="12307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3"/>
                    </a:solidFill>
                  </a:rPr>
                  <a:t>meta-checks</a:t>
                </a:r>
                <a:endParaRPr lang="ru-RU" sz="1600" dirty="0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62" name="Группа 61">
              <a:extLst>
                <a:ext uri="{FF2B5EF4-FFF2-40B4-BE49-F238E27FC236}">
                  <a16:creationId xmlns:a16="http://schemas.microsoft.com/office/drawing/2014/main" id="{601EC621-3602-152B-9D30-AC5A549CD57C}"/>
                </a:ext>
              </a:extLst>
            </p:cNvPr>
            <p:cNvGrpSpPr/>
            <p:nvPr/>
          </p:nvGrpSpPr>
          <p:grpSpPr>
            <a:xfrm>
              <a:off x="2671825" y="4097582"/>
              <a:ext cx="1505854" cy="865894"/>
              <a:chOff x="5234580" y="1606292"/>
              <a:chExt cx="1505854" cy="865894"/>
            </a:xfrm>
          </p:grpSpPr>
          <p:sp>
            <p:nvSpPr>
              <p:cNvPr id="63" name="Прямоугольник 62">
                <a:extLst>
                  <a:ext uri="{FF2B5EF4-FFF2-40B4-BE49-F238E27FC236}">
                    <a16:creationId xmlns:a16="http://schemas.microsoft.com/office/drawing/2014/main" id="{F7EDF778-0BB5-1672-A7EE-ADA68CAC2219}"/>
                  </a:ext>
                </a:extLst>
              </p:cNvPr>
              <p:cNvSpPr/>
              <p:nvPr/>
            </p:nvSpPr>
            <p:spPr>
              <a:xfrm>
                <a:off x="5234580" y="1764286"/>
                <a:ext cx="214607" cy="211461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Блок-схема: узел 63">
                <a:extLst>
                  <a:ext uri="{FF2B5EF4-FFF2-40B4-BE49-F238E27FC236}">
                    <a16:creationId xmlns:a16="http://schemas.microsoft.com/office/drawing/2014/main" id="{84ABC660-D04C-3A2E-F32D-F15FBFDA9DC1}"/>
                  </a:ext>
                </a:extLst>
              </p:cNvPr>
              <p:cNvSpPr/>
              <p:nvPr/>
            </p:nvSpPr>
            <p:spPr>
              <a:xfrm rot="20538121">
                <a:off x="5340056" y="2315632"/>
                <a:ext cx="98273" cy="98273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Блок-схема: узел 64">
                <a:extLst>
                  <a:ext uri="{FF2B5EF4-FFF2-40B4-BE49-F238E27FC236}">
                    <a16:creationId xmlns:a16="http://schemas.microsoft.com/office/drawing/2014/main" id="{37C31954-7B08-EFBD-519E-1C8B81716D19}"/>
                  </a:ext>
                </a:extLst>
              </p:cNvPr>
              <p:cNvSpPr/>
              <p:nvPr/>
            </p:nvSpPr>
            <p:spPr>
              <a:xfrm rot="20538121">
                <a:off x="5639840" y="2317893"/>
                <a:ext cx="98273" cy="98273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Блок-схема: узел 65">
                <a:extLst>
                  <a:ext uri="{FF2B5EF4-FFF2-40B4-BE49-F238E27FC236}">
                    <a16:creationId xmlns:a16="http://schemas.microsoft.com/office/drawing/2014/main" id="{25D55250-C184-EDF1-87A6-513D9E2E7E54}"/>
                  </a:ext>
                </a:extLst>
              </p:cNvPr>
              <p:cNvSpPr/>
              <p:nvPr/>
            </p:nvSpPr>
            <p:spPr>
              <a:xfrm rot="20538121">
                <a:off x="5964885" y="2316409"/>
                <a:ext cx="98273" cy="98273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Блок-схема: узел 66">
                <a:extLst>
                  <a:ext uri="{FF2B5EF4-FFF2-40B4-BE49-F238E27FC236}">
                    <a16:creationId xmlns:a16="http://schemas.microsoft.com/office/drawing/2014/main" id="{AA958CAB-2AF4-C436-C26F-8AA23329B9B8}"/>
                  </a:ext>
                </a:extLst>
              </p:cNvPr>
              <p:cNvSpPr/>
              <p:nvPr/>
            </p:nvSpPr>
            <p:spPr>
              <a:xfrm rot="20538121">
                <a:off x="6538439" y="2328721"/>
                <a:ext cx="98273" cy="98273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рямоугольник 68">
                <a:extLst>
                  <a:ext uri="{FF2B5EF4-FFF2-40B4-BE49-F238E27FC236}">
                    <a16:creationId xmlns:a16="http://schemas.microsoft.com/office/drawing/2014/main" id="{1F167213-4D5C-F845-9ED0-AD0AB713B7F5}"/>
                  </a:ext>
                </a:extLst>
              </p:cNvPr>
              <p:cNvSpPr/>
              <p:nvPr/>
            </p:nvSpPr>
            <p:spPr>
              <a:xfrm>
                <a:off x="5735415" y="1759919"/>
                <a:ext cx="214607" cy="211461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Прямоугольник 69">
                <a:extLst>
                  <a:ext uri="{FF2B5EF4-FFF2-40B4-BE49-F238E27FC236}">
                    <a16:creationId xmlns:a16="http://schemas.microsoft.com/office/drawing/2014/main" id="{F5E87BBB-2560-A76D-CEC6-78C5EE7B1C1E}"/>
                  </a:ext>
                </a:extLst>
              </p:cNvPr>
              <p:cNvSpPr/>
              <p:nvPr/>
            </p:nvSpPr>
            <p:spPr>
              <a:xfrm>
                <a:off x="6525827" y="1759919"/>
                <a:ext cx="214607" cy="211461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i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1" name="Прямая соединительная линия 70">
                <a:extLst>
                  <a:ext uri="{FF2B5EF4-FFF2-40B4-BE49-F238E27FC236}">
                    <a16:creationId xmlns:a16="http://schemas.microsoft.com/office/drawing/2014/main" id="{811660D2-5113-808C-A11E-0218480A10B2}"/>
                  </a:ext>
                </a:extLst>
              </p:cNvPr>
              <p:cNvCxnSpPr>
                <a:cxnSpLocks/>
                <a:stCxn id="69" idx="2"/>
                <a:endCxn id="64" idx="7"/>
              </p:cNvCxnSpPr>
              <p:nvPr/>
            </p:nvCxnSpPr>
            <p:spPr>
              <a:xfrm flipH="1">
                <a:off x="5411730" y="1971380"/>
                <a:ext cx="430989" cy="349726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единительная линия 71">
                <a:extLst>
                  <a:ext uri="{FF2B5EF4-FFF2-40B4-BE49-F238E27FC236}">
                    <a16:creationId xmlns:a16="http://schemas.microsoft.com/office/drawing/2014/main" id="{7FBA2382-720B-8752-A312-ADBE730BC62A}"/>
                  </a:ext>
                </a:extLst>
              </p:cNvPr>
              <p:cNvCxnSpPr>
                <a:cxnSpLocks/>
                <a:stCxn id="63" idx="2"/>
                <a:endCxn id="64" idx="0"/>
              </p:cNvCxnSpPr>
              <p:nvPr/>
            </p:nvCxnSpPr>
            <p:spPr>
              <a:xfrm>
                <a:off x="5341884" y="1975747"/>
                <a:ext cx="32372" cy="34221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единительная линия 73">
                <a:extLst>
                  <a:ext uri="{FF2B5EF4-FFF2-40B4-BE49-F238E27FC236}">
                    <a16:creationId xmlns:a16="http://schemas.microsoft.com/office/drawing/2014/main" id="{5681F78A-1EB3-1CB6-015C-6455B37532E5}"/>
                  </a:ext>
                </a:extLst>
              </p:cNvPr>
              <p:cNvCxnSpPr>
                <a:cxnSpLocks/>
                <a:stCxn id="69" idx="2"/>
                <a:endCxn id="65" idx="7"/>
              </p:cNvCxnSpPr>
              <p:nvPr/>
            </p:nvCxnSpPr>
            <p:spPr>
              <a:xfrm flipH="1">
                <a:off x="5711514" y="1971380"/>
                <a:ext cx="131205" cy="351987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Прямая соединительная линия 74">
                <a:extLst>
                  <a:ext uri="{FF2B5EF4-FFF2-40B4-BE49-F238E27FC236}">
                    <a16:creationId xmlns:a16="http://schemas.microsoft.com/office/drawing/2014/main" id="{371D570D-5516-F6B7-0D1C-07C23A9B050E}"/>
                  </a:ext>
                </a:extLst>
              </p:cNvPr>
              <p:cNvCxnSpPr>
                <a:cxnSpLocks/>
                <a:stCxn id="69" idx="2"/>
                <a:endCxn id="67" idx="1"/>
              </p:cNvCxnSpPr>
              <p:nvPr/>
            </p:nvCxnSpPr>
            <p:spPr>
              <a:xfrm>
                <a:off x="5842719" y="1971380"/>
                <a:ext cx="701194" cy="38394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>
                <a:extLst>
                  <a:ext uri="{FF2B5EF4-FFF2-40B4-BE49-F238E27FC236}">
                    <a16:creationId xmlns:a16="http://schemas.microsoft.com/office/drawing/2014/main" id="{3228F7F5-B556-BED8-8B1D-B7A0EF773487}"/>
                  </a:ext>
                </a:extLst>
              </p:cNvPr>
              <p:cNvCxnSpPr>
                <a:cxnSpLocks/>
                <a:stCxn id="63" idx="2"/>
                <a:endCxn id="66" idx="1"/>
              </p:cNvCxnSpPr>
              <p:nvPr/>
            </p:nvCxnSpPr>
            <p:spPr>
              <a:xfrm>
                <a:off x="5341884" y="1975747"/>
                <a:ext cx="628475" cy="367261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>
                <a:extLst>
                  <a:ext uri="{FF2B5EF4-FFF2-40B4-BE49-F238E27FC236}">
                    <a16:creationId xmlns:a16="http://schemas.microsoft.com/office/drawing/2014/main" id="{A03C198E-6761-5145-06AA-40D47122C722}"/>
                  </a:ext>
                </a:extLst>
              </p:cNvPr>
              <p:cNvCxnSpPr>
                <a:cxnSpLocks/>
                <a:stCxn id="70" idx="2"/>
                <a:endCxn id="67" idx="0"/>
              </p:cNvCxnSpPr>
              <p:nvPr/>
            </p:nvCxnSpPr>
            <p:spPr>
              <a:xfrm flipH="1">
                <a:off x="6572639" y="1971380"/>
                <a:ext cx="60492" cy="359666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>
                <a:extLst>
                  <a:ext uri="{FF2B5EF4-FFF2-40B4-BE49-F238E27FC236}">
                    <a16:creationId xmlns:a16="http://schemas.microsoft.com/office/drawing/2014/main" id="{D31AC5E4-E2B4-A65F-9CE4-ED424DD5B8F8}"/>
                  </a:ext>
                </a:extLst>
              </p:cNvPr>
              <p:cNvCxnSpPr>
                <a:cxnSpLocks/>
                <a:stCxn id="70" idx="2"/>
                <a:endCxn id="66" idx="6"/>
              </p:cNvCxnSpPr>
              <p:nvPr/>
            </p:nvCxnSpPr>
            <p:spPr>
              <a:xfrm flipH="1">
                <a:off x="6060833" y="1971380"/>
                <a:ext cx="572298" cy="379229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E971E58-9688-8D04-C992-B5B097D43409}"/>
                  </a:ext>
                </a:extLst>
              </p:cNvPr>
              <p:cNvSpPr txBox="1"/>
              <p:nvPr/>
            </p:nvSpPr>
            <p:spPr>
              <a:xfrm>
                <a:off x="6085089" y="2102854"/>
                <a:ext cx="3079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…</a:t>
                </a:r>
                <a:endParaRPr lang="ru-RU" dirty="0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D3E1DFD-C6A1-C90F-C1C5-F1BA3383C522}"/>
                  </a:ext>
                </a:extLst>
              </p:cNvPr>
              <p:cNvSpPr txBox="1"/>
              <p:nvPr/>
            </p:nvSpPr>
            <p:spPr>
              <a:xfrm>
                <a:off x="6042699" y="1606292"/>
                <a:ext cx="3079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…</a:t>
                </a:r>
                <a:endParaRPr lang="ru-RU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2B7D9DED-546F-4CBA-AE87-3FA19FFEA26D}"/>
                  </a:ext>
                </a:extLst>
              </p:cNvPr>
              <p:cNvSpPr txBox="1"/>
              <p:nvPr/>
            </p:nvSpPr>
            <p:spPr>
              <a:xfrm>
                <a:off x="609947" y="4038716"/>
                <a:ext cx="7515225" cy="1036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The checks in LTCs are usually very </a:t>
                </a:r>
                <a:r>
                  <a:rPr lang="en-US" dirty="0">
                    <a:solidFill>
                      <a:srgbClr val="FF0000"/>
                    </a:solidFill>
                  </a:rPr>
                  <a:t>redundant</a:t>
                </a:r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b="1" dirty="0"/>
                  <a:t>Example:</a:t>
                </a:r>
                <a:r>
                  <a:rPr lang="en-US" dirty="0"/>
                  <a:t> the Hadamard code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≤1 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=0}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we have the check: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2B7D9DED-546F-4CBA-AE87-3FA19FFEA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47" y="4038716"/>
                <a:ext cx="7515225" cy="1036374"/>
              </a:xfrm>
              <a:prstGeom prst="rect">
                <a:avLst/>
              </a:prstGeom>
              <a:blipFill>
                <a:blip r:embed="rId13"/>
                <a:stretch>
                  <a:fillRect l="-487" t="-2941" r="-162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Box 102">
            <a:extLst>
              <a:ext uri="{FF2B5EF4-FFF2-40B4-BE49-F238E27FC236}">
                <a16:creationId xmlns:a16="http://schemas.microsoft.com/office/drawing/2014/main" id="{A99C707D-FE53-190E-3DD6-B0CAB6F1223B}"/>
              </a:ext>
            </a:extLst>
          </p:cNvPr>
          <p:cNvSpPr txBox="1"/>
          <p:nvPr/>
        </p:nvSpPr>
        <p:spPr>
          <a:xfrm>
            <a:off x="609946" y="5145988"/>
            <a:ext cx="79977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dirty="0"/>
              <a:t>   LTCs are used in </a:t>
            </a:r>
            <a:r>
              <a:rPr lang="en-US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probabilistically checkable proofs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PCPs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)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3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0C52C27-2570-733D-EEA5-8B95F8EE9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Группа 158">
            <a:extLst>
              <a:ext uri="{FF2B5EF4-FFF2-40B4-BE49-F238E27FC236}">
                <a16:creationId xmlns:a16="http://schemas.microsoft.com/office/drawing/2014/main" id="{FDF99AE2-992D-32DC-C50F-7E86B875C309}"/>
              </a:ext>
            </a:extLst>
          </p:cNvPr>
          <p:cNvGrpSpPr/>
          <p:nvPr/>
        </p:nvGrpSpPr>
        <p:grpSpPr>
          <a:xfrm>
            <a:off x="7952080" y="1139987"/>
            <a:ext cx="4131471" cy="3186783"/>
            <a:chOff x="7429966" y="1139987"/>
            <a:chExt cx="4131471" cy="3186783"/>
          </a:xfrm>
        </p:grpSpPr>
        <p:sp>
          <p:nvSpPr>
            <p:cNvPr id="23" name="Блок-схема: узел 22">
              <a:extLst>
                <a:ext uri="{FF2B5EF4-FFF2-40B4-BE49-F238E27FC236}">
                  <a16:creationId xmlns:a16="http://schemas.microsoft.com/office/drawing/2014/main" id="{217C385D-9636-3349-A9FB-1C9857AE7AD9}"/>
                </a:ext>
              </a:extLst>
            </p:cNvPr>
            <p:cNvSpPr/>
            <p:nvPr/>
          </p:nvSpPr>
          <p:spPr>
            <a:xfrm>
              <a:off x="9180794" y="3855891"/>
              <a:ext cx="101547" cy="101547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A655D0D2-6FB8-B65F-61D2-0C834DEDAD49}"/>
                </a:ext>
              </a:extLst>
            </p:cNvPr>
            <p:cNvCxnSpPr>
              <a:cxnSpLocks/>
            </p:cNvCxnSpPr>
            <p:nvPr/>
          </p:nvCxnSpPr>
          <p:spPr>
            <a:xfrm>
              <a:off x="8703179" y="3691191"/>
              <a:ext cx="499802" cy="177145"/>
            </a:xfrm>
            <a:prstGeom prst="line">
              <a:avLst/>
            </a:prstGeom>
            <a:ln w="158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Блок-схема: узел 24">
              <a:extLst>
                <a:ext uri="{FF2B5EF4-FFF2-40B4-BE49-F238E27FC236}">
                  <a16:creationId xmlns:a16="http://schemas.microsoft.com/office/drawing/2014/main" id="{4796445E-C3E7-2A0E-E5AE-ED005A21DBFA}"/>
                </a:ext>
              </a:extLst>
            </p:cNvPr>
            <p:cNvSpPr/>
            <p:nvPr/>
          </p:nvSpPr>
          <p:spPr>
            <a:xfrm>
              <a:off x="9733835" y="3602091"/>
              <a:ext cx="101547" cy="101547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Блок-схема: узел 17">
              <a:extLst>
                <a:ext uri="{FF2B5EF4-FFF2-40B4-BE49-F238E27FC236}">
                  <a16:creationId xmlns:a16="http://schemas.microsoft.com/office/drawing/2014/main" id="{9EC36193-5EF8-1EF4-5368-6FB02E3F7116}"/>
                </a:ext>
              </a:extLst>
            </p:cNvPr>
            <p:cNvSpPr/>
            <p:nvPr/>
          </p:nvSpPr>
          <p:spPr>
            <a:xfrm rot="3202877">
              <a:off x="9109755" y="1732844"/>
              <a:ext cx="101547" cy="101547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878A18CB-B702-898B-3108-EECBF9EEB76B}"/>
                </a:ext>
              </a:extLst>
            </p:cNvPr>
            <p:cNvCxnSpPr>
              <a:cxnSpLocks/>
              <a:stCxn id="18" idx="7"/>
              <a:endCxn id="20" idx="3"/>
            </p:cNvCxnSpPr>
            <p:nvPr/>
          </p:nvCxnSpPr>
          <p:spPr>
            <a:xfrm rot="3202877" flipV="1">
              <a:off x="9240990" y="1730889"/>
              <a:ext cx="442893" cy="297989"/>
            </a:xfrm>
            <a:prstGeom prst="line">
              <a:avLst/>
            </a:prstGeom>
            <a:ln w="158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Блок-схема: узел 19">
              <a:extLst>
                <a:ext uri="{FF2B5EF4-FFF2-40B4-BE49-F238E27FC236}">
                  <a16:creationId xmlns:a16="http://schemas.microsoft.com/office/drawing/2014/main" id="{34327A23-4400-0BA5-989F-985B88DAD555}"/>
                </a:ext>
              </a:extLst>
            </p:cNvPr>
            <p:cNvSpPr/>
            <p:nvPr/>
          </p:nvSpPr>
          <p:spPr>
            <a:xfrm rot="3202877">
              <a:off x="9713570" y="1925375"/>
              <a:ext cx="101547" cy="101547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58BCA12E-46BA-AB9D-00F4-43D2EAD2FDBB}"/>
                </a:ext>
              </a:extLst>
            </p:cNvPr>
            <p:cNvCxnSpPr>
              <a:cxnSpLocks/>
              <a:stCxn id="31" idx="0"/>
            </p:cNvCxnSpPr>
            <p:nvPr/>
          </p:nvCxnSpPr>
          <p:spPr>
            <a:xfrm flipV="1">
              <a:off x="8639615" y="1783616"/>
              <a:ext cx="520913" cy="205935"/>
            </a:xfrm>
            <a:prstGeom prst="line">
              <a:avLst/>
            </a:prstGeom>
            <a:ln w="158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Блок-схема: узел 30">
              <a:extLst>
                <a:ext uri="{FF2B5EF4-FFF2-40B4-BE49-F238E27FC236}">
                  <a16:creationId xmlns:a16="http://schemas.microsoft.com/office/drawing/2014/main" id="{147FFA11-DB95-8436-6755-F71D3B53068B}"/>
                </a:ext>
              </a:extLst>
            </p:cNvPr>
            <p:cNvSpPr/>
            <p:nvPr/>
          </p:nvSpPr>
          <p:spPr>
            <a:xfrm rot="3202877">
              <a:off x="8548089" y="1969063"/>
              <a:ext cx="101547" cy="101547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Блок-схема: узел 35">
              <a:extLst>
                <a:ext uri="{FF2B5EF4-FFF2-40B4-BE49-F238E27FC236}">
                  <a16:creationId xmlns:a16="http://schemas.microsoft.com/office/drawing/2014/main" id="{4F8CABE8-07A4-DD04-EE72-5EB8CA4DC54B}"/>
                </a:ext>
              </a:extLst>
            </p:cNvPr>
            <p:cNvSpPr/>
            <p:nvPr/>
          </p:nvSpPr>
          <p:spPr>
            <a:xfrm rot="3202877">
              <a:off x="8614804" y="3602091"/>
              <a:ext cx="101547" cy="101547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29C6E10B-11ED-4BB0-2624-1F46C216090C}"/>
                </a:ext>
              </a:extLst>
            </p:cNvPr>
            <p:cNvCxnSpPr>
              <a:cxnSpLocks/>
              <a:stCxn id="23" idx="7"/>
              <a:endCxn id="25" idx="3"/>
            </p:cNvCxnSpPr>
            <p:nvPr/>
          </p:nvCxnSpPr>
          <p:spPr>
            <a:xfrm flipV="1">
              <a:off x="9267470" y="3688767"/>
              <a:ext cx="481236" cy="181995"/>
            </a:xfrm>
            <a:prstGeom prst="line">
              <a:avLst/>
            </a:prstGeom>
            <a:ln w="158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0DA34CBC-1CAF-07BF-4E4F-E8EE38E9BA6A}"/>
                </a:ext>
              </a:extLst>
            </p:cNvPr>
            <p:cNvCxnSpPr>
              <a:cxnSpLocks/>
            </p:cNvCxnSpPr>
            <p:nvPr/>
          </p:nvCxnSpPr>
          <p:spPr>
            <a:xfrm>
              <a:off x="8098713" y="2618718"/>
              <a:ext cx="0" cy="331514"/>
            </a:xfrm>
            <a:prstGeom prst="line">
              <a:avLst/>
            </a:prstGeom>
            <a:ln w="1587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Блок-схема: узел 45">
              <a:extLst>
                <a:ext uri="{FF2B5EF4-FFF2-40B4-BE49-F238E27FC236}">
                  <a16:creationId xmlns:a16="http://schemas.microsoft.com/office/drawing/2014/main" id="{37933F63-89C2-6A3E-8803-2E6E12F0EA96}"/>
                </a:ext>
              </a:extLst>
            </p:cNvPr>
            <p:cNvSpPr/>
            <p:nvPr/>
          </p:nvSpPr>
          <p:spPr>
            <a:xfrm rot="3202877">
              <a:off x="8047939" y="2506129"/>
              <a:ext cx="101547" cy="101547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Блок-схема: узел 67">
              <a:extLst>
                <a:ext uri="{FF2B5EF4-FFF2-40B4-BE49-F238E27FC236}">
                  <a16:creationId xmlns:a16="http://schemas.microsoft.com/office/drawing/2014/main" id="{6261F0BA-B34C-BB02-0698-B021CF7EB803}"/>
                </a:ext>
              </a:extLst>
            </p:cNvPr>
            <p:cNvSpPr/>
            <p:nvPr/>
          </p:nvSpPr>
          <p:spPr>
            <a:xfrm rot="3202877">
              <a:off x="8047940" y="2950190"/>
              <a:ext cx="101547" cy="101547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8" name="Прямая соединительная линия 97">
              <a:extLst>
                <a:ext uri="{FF2B5EF4-FFF2-40B4-BE49-F238E27FC236}">
                  <a16:creationId xmlns:a16="http://schemas.microsoft.com/office/drawing/2014/main" id="{AF527DFC-33F6-9E5B-3A5F-46729E8F9A4B}"/>
                </a:ext>
              </a:extLst>
            </p:cNvPr>
            <p:cNvCxnSpPr>
              <a:cxnSpLocks/>
            </p:cNvCxnSpPr>
            <p:nvPr/>
          </p:nvCxnSpPr>
          <p:spPr>
            <a:xfrm>
              <a:off x="10295812" y="2689756"/>
              <a:ext cx="0" cy="331514"/>
            </a:xfrm>
            <a:prstGeom prst="line">
              <a:avLst/>
            </a:prstGeom>
            <a:ln w="1587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Блок-схема: узел 99">
              <a:extLst>
                <a:ext uri="{FF2B5EF4-FFF2-40B4-BE49-F238E27FC236}">
                  <a16:creationId xmlns:a16="http://schemas.microsoft.com/office/drawing/2014/main" id="{A08EAD18-5D64-D6AE-DD91-565B5A42516A}"/>
                </a:ext>
              </a:extLst>
            </p:cNvPr>
            <p:cNvSpPr/>
            <p:nvPr/>
          </p:nvSpPr>
          <p:spPr>
            <a:xfrm rot="3202877">
              <a:off x="10245038" y="2577167"/>
              <a:ext cx="101547" cy="101547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Блок-схема: узел 101">
              <a:extLst>
                <a:ext uri="{FF2B5EF4-FFF2-40B4-BE49-F238E27FC236}">
                  <a16:creationId xmlns:a16="http://schemas.microsoft.com/office/drawing/2014/main" id="{0D9EDE01-3A4C-6CCD-7CE4-01105D2A91F4}"/>
                </a:ext>
              </a:extLst>
            </p:cNvPr>
            <p:cNvSpPr/>
            <p:nvPr/>
          </p:nvSpPr>
          <p:spPr>
            <a:xfrm rot="3202877">
              <a:off x="10245039" y="3021228"/>
              <a:ext cx="101547" cy="101547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539D6927-A0AF-B13B-150E-3153C325D873}"/>
                    </a:ext>
                  </a:extLst>
                </p:cNvPr>
                <p:cNvSpPr txBox="1"/>
                <p:nvPr/>
              </p:nvSpPr>
              <p:spPr>
                <a:xfrm rot="3247011">
                  <a:off x="7862605" y="3158696"/>
                  <a:ext cx="9725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539D6927-A0AF-B13B-150E-3153C325D8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247011">
                  <a:off x="7862605" y="3158696"/>
                  <a:ext cx="97256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5" name="Прямая соединительная линия 104">
              <a:extLst>
                <a:ext uri="{FF2B5EF4-FFF2-40B4-BE49-F238E27FC236}">
                  <a16:creationId xmlns:a16="http://schemas.microsoft.com/office/drawing/2014/main" id="{E3F1D41B-0F24-22DF-1D5E-4393B3F477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06555" y="2044335"/>
              <a:ext cx="147380" cy="102160"/>
            </a:xfrm>
            <a:prstGeom prst="line">
              <a:avLst/>
            </a:prstGeom>
            <a:ln w="158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>
              <a:extLst>
                <a:ext uri="{FF2B5EF4-FFF2-40B4-BE49-F238E27FC236}">
                  <a16:creationId xmlns:a16="http://schemas.microsoft.com/office/drawing/2014/main" id="{D27B8D5A-5C9B-6FF2-92D8-2047291026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00640" y="2364338"/>
              <a:ext cx="99205" cy="162353"/>
            </a:xfrm>
            <a:prstGeom prst="line">
              <a:avLst/>
            </a:prstGeom>
            <a:ln w="158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>
              <a:extLst>
                <a:ext uri="{FF2B5EF4-FFF2-40B4-BE49-F238E27FC236}">
                  <a16:creationId xmlns:a16="http://schemas.microsoft.com/office/drawing/2014/main" id="{3F4B04A3-0B5C-2530-F8E9-8B454CB52D96}"/>
                </a:ext>
              </a:extLst>
            </p:cNvPr>
            <p:cNvCxnSpPr>
              <a:cxnSpLocks/>
              <a:endCxn id="104" idx="1"/>
            </p:cNvCxnSpPr>
            <p:nvPr/>
          </p:nvCxnSpPr>
          <p:spPr>
            <a:xfrm flipH="1" flipV="1">
              <a:off x="8063861" y="2949368"/>
              <a:ext cx="105890" cy="211430"/>
            </a:xfrm>
            <a:prstGeom prst="line">
              <a:avLst/>
            </a:prstGeom>
            <a:ln w="158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>
              <a:extLst>
                <a:ext uri="{FF2B5EF4-FFF2-40B4-BE49-F238E27FC236}">
                  <a16:creationId xmlns:a16="http://schemas.microsoft.com/office/drawing/2014/main" id="{F0532D7E-4992-4534-7ED3-99E2712A43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88652" y="3535215"/>
              <a:ext cx="141087" cy="94344"/>
            </a:xfrm>
            <a:prstGeom prst="line">
              <a:avLst/>
            </a:prstGeom>
            <a:ln w="158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>
              <a:extLst>
                <a:ext uri="{FF2B5EF4-FFF2-40B4-BE49-F238E27FC236}">
                  <a16:creationId xmlns:a16="http://schemas.microsoft.com/office/drawing/2014/main" id="{7D8EE11E-E76C-ABD3-6CC3-7ED461DA2B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35382" y="3580306"/>
              <a:ext cx="121418" cy="72558"/>
            </a:xfrm>
            <a:prstGeom prst="line">
              <a:avLst/>
            </a:prstGeom>
            <a:ln w="158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>
              <a:extLst>
                <a:ext uri="{FF2B5EF4-FFF2-40B4-BE49-F238E27FC236}">
                  <a16:creationId xmlns:a16="http://schemas.microsoft.com/office/drawing/2014/main" id="{DB0E5682-8DA8-4427-AFE0-7E04859A96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22431" y="3116645"/>
              <a:ext cx="60709" cy="121770"/>
            </a:xfrm>
            <a:prstGeom prst="line">
              <a:avLst/>
            </a:prstGeom>
            <a:ln w="158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FA93BB35-ABA5-A247-4031-9020F8533D9C}"/>
                    </a:ext>
                  </a:extLst>
                </p:cNvPr>
                <p:cNvSpPr txBox="1"/>
                <p:nvPr/>
              </p:nvSpPr>
              <p:spPr>
                <a:xfrm rot="18622054">
                  <a:off x="9785486" y="3228557"/>
                  <a:ext cx="5817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FA93BB35-ABA5-A247-4031-9020F8533D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622054">
                  <a:off x="9785486" y="3228557"/>
                  <a:ext cx="581738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673CE48B-A2F6-6512-21CC-0059A1D6DE02}"/>
                    </a:ext>
                  </a:extLst>
                </p:cNvPr>
                <p:cNvSpPr txBox="1"/>
                <p:nvPr/>
              </p:nvSpPr>
              <p:spPr>
                <a:xfrm rot="18622054">
                  <a:off x="8020109" y="2061477"/>
                  <a:ext cx="53288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673CE48B-A2F6-6512-21CC-0059A1D6DE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622054">
                  <a:off x="8020109" y="2061477"/>
                  <a:ext cx="532886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5" name="Прямая соединительная линия 124">
              <a:extLst>
                <a:ext uri="{FF2B5EF4-FFF2-40B4-BE49-F238E27FC236}">
                  <a16:creationId xmlns:a16="http://schemas.microsoft.com/office/drawing/2014/main" id="{F50595F9-65E7-1E64-D0D4-6489A430A6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04487" y="2016066"/>
              <a:ext cx="87773" cy="70960"/>
            </a:xfrm>
            <a:prstGeom prst="line">
              <a:avLst/>
            </a:prstGeom>
            <a:ln w="158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>
              <a:extLst>
                <a:ext uri="{FF2B5EF4-FFF2-40B4-BE49-F238E27FC236}">
                  <a16:creationId xmlns:a16="http://schemas.microsoft.com/office/drawing/2014/main" id="{B6AB9A45-6A26-EA1B-0DF9-EECD7A0852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06567" y="2453076"/>
              <a:ext cx="71572" cy="117430"/>
            </a:xfrm>
            <a:prstGeom prst="line">
              <a:avLst/>
            </a:prstGeom>
            <a:ln w="158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4AC2A144-31A8-0683-0645-9D70332E3E30}"/>
                    </a:ext>
                  </a:extLst>
                </p:cNvPr>
                <p:cNvSpPr txBox="1"/>
                <p:nvPr/>
              </p:nvSpPr>
              <p:spPr>
                <a:xfrm rot="14122214">
                  <a:off x="9548172" y="2069201"/>
                  <a:ext cx="9725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4AC2A144-31A8-0683-0645-9D70332E3E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4122214">
                  <a:off x="9548172" y="2069201"/>
                  <a:ext cx="972567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AF25FFBB-3198-503A-E753-A10E612AA077}"/>
                    </a:ext>
                  </a:extLst>
                </p:cNvPr>
                <p:cNvSpPr txBox="1"/>
                <p:nvPr/>
              </p:nvSpPr>
              <p:spPr>
                <a:xfrm>
                  <a:off x="8732235" y="1351553"/>
                  <a:ext cx="85658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AF25FFBB-3198-503A-E753-A10E612AA0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2235" y="1351553"/>
                  <a:ext cx="856585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AE4013DC-2C28-3A2F-DD4E-E2808C298068}"/>
                    </a:ext>
                  </a:extLst>
                </p:cNvPr>
                <p:cNvSpPr txBox="1"/>
                <p:nvPr/>
              </p:nvSpPr>
              <p:spPr>
                <a:xfrm>
                  <a:off x="7429967" y="2278874"/>
                  <a:ext cx="85658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AE4013DC-2C28-3A2F-DD4E-E2808C2980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9967" y="2278874"/>
                  <a:ext cx="856585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F9624DD8-EE06-3526-5E37-923CFFEF88E8}"/>
                    </a:ext>
                  </a:extLst>
                </p:cNvPr>
                <p:cNvSpPr txBox="1"/>
                <p:nvPr/>
              </p:nvSpPr>
              <p:spPr>
                <a:xfrm>
                  <a:off x="8052670" y="1617757"/>
                  <a:ext cx="85658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F9624DD8-EE06-3526-5E37-923CFFEF88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2670" y="1617757"/>
                  <a:ext cx="856585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2224FF2A-C1F9-97B4-6797-9351292502BC}"/>
                    </a:ext>
                  </a:extLst>
                </p:cNvPr>
                <p:cNvSpPr txBox="1"/>
                <p:nvPr/>
              </p:nvSpPr>
              <p:spPr>
                <a:xfrm>
                  <a:off x="9498894" y="1610769"/>
                  <a:ext cx="85658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2224FF2A-C1F9-97B4-6797-9351292502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98894" y="1610769"/>
                  <a:ext cx="856585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D3F5C31B-96C1-B4A2-00DE-CCE340C461AD}"/>
                    </a:ext>
                  </a:extLst>
                </p:cNvPr>
                <p:cNvSpPr txBox="1"/>
                <p:nvPr/>
              </p:nvSpPr>
              <p:spPr>
                <a:xfrm>
                  <a:off x="10058273" y="2312273"/>
                  <a:ext cx="85658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D3F5C31B-96C1-B4A2-00DE-CCE340C461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8273" y="2312273"/>
                  <a:ext cx="856585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264A379F-2C40-66EC-12B7-997AD1CBC21B}"/>
                    </a:ext>
                  </a:extLst>
                </p:cNvPr>
                <p:cNvSpPr txBox="1"/>
                <p:nvPr/>
              </p:nvSpPr>
              <p:spPr>
                <a:xfrm>
                  <a:off x="7429966" y="2836604"/>
                  <a:ext cx="85658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264A379F-2C40-66EC-12B7-997AD1CBC2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9966" y="2836604"/>
                  <a:ext cx="856585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4267A8A1-B9E5-A1DB-72D0-C90C86B9BD94}"/>
                    </a:ext>
                  </a:extLst>
                </p:cNvPr>
                <p:cNvSpPr txBox="1"/>
                <p:nvPr/>
              </p:nvSpPr>
              <p:spPr>
                <a:xfrm>
                  <a:off x="8371974" y="3663296"/>
                  <a:ext cx="33221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4267A8A1-B9E5-A1DB-72D0-C90C86B9BD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1974" y="3663296"/>
                  <a:ext cx="332212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BFDD8976-7D84-8C07-39CF-F563FBCA3B55}"/>
                    </a:ext>
                  </a:extLst>
                </p:cNvPr>
                <p:cNvSpPr txBox="1"/>
                <p:nvPr/>
              </p:nvSpPr>
              <p:spPr>
                <a:xfrm>
                  <a:off x="9076904" y="3957438"/>
                  <a:ext cx="33221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BFDD8976-7D84-8C07-39CF-F563FBCA3B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6904" y="3957438"/>
                  <a:ext cx="332212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65422B46-08E4-C8F0-BCB8-99E2F9630AFD}"/>
                    </a:ext>
                  </a:extLst>
                </p:cNvPr>
                <p:cNvSpPr txBox="1"/>
                <p:nvPr/>
              </p:nvSpPr>
              <p:spPr>
                <a:xfrm>
                  <a:off x="9766276" y="3721998"/>
                  <a:ext cx="33221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65422B46-08E4-C8F0-BCB8-99E2F9630A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6276" y="3721998"/>
                  <a:ext cx="332212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BD432131-D00A-A68D-A191-4FB6CD8418C2}"/>
                    </a:ext>
                  </a:extLst>
                </p:cNvPr>
                <p:cNvSpPr txBox="1"/>
                <p:nvPr/>
              </p:nvSpPr>
              <p:spPr>
                <a:xfrm>
                  <a:off x="10354178" y="3012039"/>
                  <a:ext cx="33221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BD432131-D00A-A68D-A191-4FB6CD8418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54178" y="3012039"/>
                  <a:ext cx="332212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4" name="Полилиния: фигура 143">
              <a:extLst>
                <a:ext uri="{FF2B5EF4-FFF2-40B4-BE49-F238E27FC236}">
                  <a16:creationId xmlns:a16="http://schemas.microsoft.com/office/drawing/2014/main" id="{F1724404-E52E-1300-DD50-95419E28CDEA}"/>
                </a:ext>
              </a:extLst>
            </p:cNvPr>
            <p:cNvSpPr/>
            <p:nvPr/>
          </p:nvSpPr>
          <p:spPr>
            <a:xfrm>
              <a:off x="7874000" y="2623631"/>
              <a:ext cx="2679700" cy="356198"/>
            </a:xfrm>
            <a:custGeom>
              <a:avLst/>
              <a:gdLst>
                <a:gd name="connsiteX0" fmla="*/ 0 w 2679700"/>
                <a:gd name="connsiteY0" fmla="*/ 176719 h 356198"/>
                <a:gd name="connsiteX1" fmla="*/ 508000 w 2679700"/>
                <a:gd name="connsiteY1" fmla="*/ 5269 h 356198"/>
                <a:gd name="connsiteX2" fmla="*/ 2076450 w 2679700"/>
                <a:gd name="connsiteY2" fmla="*/ 354519 h 356198"/>
                <a:gd name="connsiteX3" fmla="*/ 2679700 w 2679700"/>
                <a:gd name="connsiteY3" fmla="*/ 113219 h 35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9700" h="356198">
                  <a:moveTo>
                    <a:pt x="0" y="176719"/>
                  </a:moveTo>
                  <a:cubicBezTo>
                    <a:pt x="80962" y="76177"/>
                    <a:pt x="161925" y="-24364"/>
                    <a:pt x="508000" y="5269"/>
                  </a:cubicBezTo>
                  <a:cubicBezTo>
                    <a:pt x="854075" y="34902"/>
                    <a:pt x="1714500" y="336527"/>
                    <a:pt x="2076450" y="354519"/>
                  </a:cubicBezTo>
                  <a:cubicBezTo>
                    <a:pt x="2438400" y="372511"/>
                    <a:pt x="2559050" y="242865"/>
                    <a:pt x="2679700" y="113219"/>
                  </a:cubicBezTo>
                </a:path>
              </a:pathLst>
            </a:custGeom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ACFBE3EF-316C-2654-0362-610682CD90FF}"/>
                </a:ext>
              </a:extLst>
            </p:cNvPr>
            <p:cNvSpPr txBox="1"/>
            <p:nvPr/>
          </p:nvSpPr>
          <p:spPr>
            <a:xfrm>
              <a:off x="9285211" y="1139987"/>
              <a:ext cx="14317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checks</a:t>
              </a:r>
              <a:endParaRPr lang="ru-RU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F624F06D-1F4C-D127-D138-B40D680C6325}"/>
                </a:ext>
              </a:extLst>
            </p:cNvPr>
            <p:cNvSpPr txBox="1"/>
            <p:nvPr/>
          </p:nvSpPr>
          <p:spPr>
            <a:xfrm>
              <a:off x="10129679" y="1617123"/>
              <a:ext cx="14317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bits</a:t>
              </a:r>
              <a:endParaRPr lang="ru-RU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cxnSp>
          <p:nvCxnSpPr>
            <p:cNvPr id="147" name="Прямая со стрелкой 146">
              <a:extLst>
                <a:ext uri="{FF2B5EF4-FFF2-40B4-BE49-F238E27FC236}">
                  <a16:creationId xmlns:a16="http://schemas.microsoft.com/office/drawing/2014/main" id="{7FAC3789-84C0-360E-1E9B-A10D00EBF7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58273" y="1803856"/>
              <a:ext cx="495427" cy="0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0" name="Прямая со стрелкой 149">
              <a:extLst>
                <a:ext uri="{FF2B5EF4-FFF2-40B4-BE49-F238E27FC236}">
                  <a16:creationId xmlns:a16="http://schemas.microsoft.com/office/drawing/2014/main" id="{0B84E28C-E1FF-2801-384C-46A061E2A512}"/>
                </a:ext>
              </a:extLst>
            </p:cNvPr>
            <p:cNvCxnSpPr>
              <a:cxnSpLocks/>
              <a:endCxn id="136" idx="1"/>
            </p:cNvCxnSpPr>
            <p:nvPr/>
          </p:nvCxnSpPr>
          <p:spPr>
            <a:xfrm flipH="1">
              <a:off x="9498894" y="1509319"/>
              <a:ext cx="305593" cy="286116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E7A0179A-86DF-9718-AFEA-99A421B89040}"/>
                  </a:ext>
                </a:extLst>
              </p:cNvPr>
              <p:cNvSpPr txBox="1"/>
              <p:nvPr/>
            </p:nvSpPr>
            <p:spPr>
              <a:xfrm>
                <a:off x="683420" y="4004085"/>
                <a:ext cx="8225958" cy="1033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 Nova" panose="020B0504020202020204" pitchFamily="34" charset="0"/>
                  </a:rPr>
                  <a:t>The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b="0" dirty="0">
                    <a:latin typeface="Arial Nova" panose="020B0504020202020204" pitchFamily="34" charset="0"/>
                  </a:rPr>
                  <a:t> is the </a:t>
                </a:r>
                <a:r>
                  <a:rPr lang="en-US" b="1" dirty="0">
                    <a:latin typeface="Arial Nova" panose="020B0504020202020204" pitchFamily="34" charset="0"/>
                  </a:rPr>
                  <a:t>coboundary operator</a:t>
                </a:r>
                <a:r>
                  <a:rPr lang="en-US" b="0" dirty="0">
                    <a:latin typeface="Arial Nova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b="0" dirty="0">
                    <a:latin typeface="Arial Nova" panose="020B0504020202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bSup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groupCh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E7A0179A-86DF-9718-AFEA-99A421B89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20" y="4004085"/>
                <a:ext cx="8225958" cy="1033424"/>
              </a:xfrm>
              <a:prstGeom prst="rect">
                <a:avLst/>
              </a:prstGeom>
              <a:blipFill>
                <a:blip r:embed="rId22"/>
                <a:stretch>
                  <a:fillRect l="-616" t="-36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E924A6A-B632-4C0D-E3E5-6AF5FA677DC4}"/>
              </a:ext>
            </a:extLst>
          </p:cNvPr>
          <p:cNvGrpSpPr/>
          <p:nvPr/>
        </p:nvGrpSpPr>
        <p:grpSpPr>
          <a:xfrm>
            <a:off x="9198224" y="1729283"/>
            <a:ext cx="1111851" cy="499616"/>
            <a:chOff x="9198224" y="1729283"/>
            <a:chExt cx="1111851" cy="4996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D71B8E8F-C0FE-5AAE-5553-66675BF50707}"/>
                    </a:ext>
                  </a:extLst>
                </p:cNvPr>
                <p:cNvSpPr txBox="1"/>
                <p:nvPr/>
              </p:nvSpPr>
              <p:spPr>
                <a:xfrm>
                  <a:off x="9198224" y="1803654"/>
                  <a:ext cx="5835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D71B8E8F-C0FE-5AAE-5553-66675BF507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8224" y="1803654"/>
                  <a:ext cx="583522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6F55377E-8FEC-DD3D-149A-E78A1718A12A}"/>
                    </a:ext>
                  </a:extLst>
                </p:cNvPr>
                <p:cNvSpPr txBox="1"/>
                <p:nvPr/>
              </p:nvSpPr>
              <p:spPr>
                <a:xfrm>
                  <a:off x="9726553" y="1859567"/>
                  <a:ext cx="5835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6F55377E-8FEC-DD3D-149A-E78A1718A1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6553" y="1859567"/>
                  <a:ext cx="583522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801A1A19-1074-6125-8C41-0D653671AEB0}"/>
                    </a:ext>
                  </a:extLst>
                </p:cNvPr>
                <p:cNvSpPr txBox="1"/>
                <p:nvPr/>
              </p:nvSpPr>
              <p:spPr>
                <a:xfrm>
                  <a:off x="9434792" y="1729283"/>
                  <a:ext cx="5835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801A1A19-1074-6125-8C41-0D653671AE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4792" y="1729283"/>
                  <a:ext cx="58352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1DBE901-BC8F-8FE8-8C48-EB1D00C2E1D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8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7030A0"/>
                </a:solidFill>
              </a:rPr>
              <a:t>Are Repetition Codes LTCs?</a:t>
            </a:r>
            <a:endParaRPr lang="ru-RU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3">
                <a:extLst>
                  <a:ext uri="{FF2B5EF4-FFF2-40B4-BE49-F238E27FC236}">
                    <a16:creationId xmlns:a16="http://schemas.microsoft.com/office/drawing/2014/main" id="{5725EA48-1A9B-72BC-C80C-992FA89907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421" y="931032"/>
                <a:ext cx="7189014" cy="3118323"/>
              </a:xfrm>
              <a:prstGeom prst="rect">
                <a:avLst/>
              </a:prstGeom>
            </p:spPr>
            <p:txBody>
              <a:bodyPr/>
              <a:lstStyle>
                <a:lvl1pPr marL="91440" indent="-91440" algn="l" defTabSz="914400" rtl="0" eaLnBrk="1" latinLnBrk="0" hangingPunct="1">
                  <a:lnSpc>
                    <a:spcPct val="12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For repetition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,1,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0…0, 1…1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the standard parity-check matrix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does </a:t>
                </a:r>
                <a:r>
                  <a:rPr lang="en-US" dirty="0">
                    <a:solidFill>
                      <a:srgbClr val="FF0000"/>
                    </a:solidFill>
                  </a:rPr>
                  <a:t>not </a:t>
                </a:r>
                <a:r>
                  <a:rPr lang="en-US" dirty="0">
                    <a:solidFill>
                      <a:schemeClr val="tx1"/>
                    </a:solidFill>
                  </a:rPr>
                  <a:t>have good soundness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since there exists a </a:t>
                </a:r>
                <a:r>
                  <a:rPr lang="en-US" dirty="0">
                    <a:solidFill>
                      <a:srgbClr val="FF0000"/>
                    </a:solidFill>
                  </a:rPr>
                  <a:t>small cut</a:t>
                </a:r>
                <a:r>
                  <a:rPr lang="en-US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1,…,1, 0,…,0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" name="Объект 3">
                <a:extLst>
                  <a:ext uri="{FF2B5EF4-FFF2-40B4-BE49-F238E27FC236}">
                    <a16:creationId xmlns:a16="http://schemas.microsoft.com/office/drawing/2014/main" id="{5725EA48-1A9B-72BC-C80C-992FA8990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21" y="931032"/>
                <a:ext cx="7189014" cy="3118323"/>
              </a:xfrm>
              <a:prstGeom prst="rect">
                <a:avLst/>
              </a:prstGeom>
              <a:blipFill>
                <a:blip r:embed="rId7"/>
                <a:stretch>
                  <a:fillRect l="-679" t="-1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F7CDAC58-5A7E-047B-165A-BFA519D6479B}"/>
                  </a:ext>
                </a:extLst>
              </p:cNvPr>
              <p:cNvSpPr txBox="1"/>
              <p:nvPr/>
            </p:nvSpPr>
            <p:spPr>
              <a:xfrm>
                <a:off x="683419" y="5160452"/>
                <a:ext cx="68738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Question.</a:t>
                </a:r>
                <a:r>
                  <a:rPr lang="en-US" dirty="0"/>
                  <a:t> Can we find </a:t>
                </a:r>
                <a:r>
                  <a:rPr lang="en-US" b="1" dirty="0"/>
                  <a:t>sparse</a:t>
                </a:r>
                <a:r>
                  <a:rPr lang="en-US" dirty="0"/>
                  <a:t> graphs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/>
                  <a:t> with only </a:t>
                </a:r>
                <a:r>
                  <a:rPr lang="en-US" b="1" dirty="0"/>
                  <a:t>large cuts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F7CDAC58-5A7E-047B-165A-BFA519D64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19" y="5160452"/>
                <a:ext cx="6873827" cy="369332"/>
              </a:xfrm>
              <a:prstGeom prst="rect">
                <a:avLst/>
              </a:prstGeom>
              <a:blipFill>
                <a:blip r:embed="rId26"/>
                <a:stretch>
                  <a:fillRect l="-709" t="-8333" b="-2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8A6D872D-8CEE-DD87-A053-9F77756E7EBE}"/>
                  </a:ext>
                </a:extLst>
              </p:cNvPr>
              <p:cNvSpPr txBox="1"/>
              <p:nvPr/>
            </p:nvSpPr>
            <p:spPr>
              <a:xfrm>
                <a:off x="683420" y="5535907"/>
                <a:ext cx="7230822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Answer.</a:t>
                </a:r>
                <a:r>
                  <a:rPr lang="en-US" dirty="0"/>
                  <a:t> Yes, use </a:t>
                </a:r>
                <a:r>
                  <a:rPr lang="en-US" dirty="0">
                    <a:solidFill>
                      <a:srgbClr val="FF0000"/>
                    </a:solidFill>
                  </a:rPr>
                  <a:t>expander graphs</a:t>
                </a:r>
                <a:r>
                  <a:rPr lang="en-US" dirty="0"/>
                  <a:t>: </a:t>
                </a:r>
              </a:p>
              <a:p>
                <a:r>
                  <a:rPr lang="en-US" b="0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b="0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b="0" dirty="0"/>
                  <a:t>-sound </a:t>
                </a:r>
                <a:r>
                  <a:rPr lang="en-US" b="1" dirty="0" err="1"/>
                  <a:t>iff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|,|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|}</m:t>
                        </m:r>
                      </m:e>
                    </m:func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.</a:t>
                </a:r>
                <a:endParaRPr lang="ru-RU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8A6D872D-8CEE-DD87-A053-9F77756E7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20" y="5535907"/>
                <a:ext cx="7230822" cy="923330"/>
              </a:xfrm>
              <a:prstGeom prst="rect">
                <a:avLst/>
              </a:prstGeom>
              <a:blipFill>
                <a:blip r:embed="rId27"/>
                <a:stretch>
                  <a:fillRect l="-675" t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8" name="Группа 217">
            <a:extLst>
              <a:ext uri="{FF2B5EF4-FFF2-40B4-BE49-F238E27FC236}">
                <a16:creationId xmlns:a16="http://schemas.microsoft.com/office/drawing/2014/main" id="{09EA9DA4-F06E-8992-CE37-70157BACF64C}"/>
              </a:ext>
            </a:extLst>
          </p:cNvPr>
          <p:cNvGrpSpPr/>
          <p:nvPr/>
        </p:nvGrpSpPr>
        <p:grpSpPr>
          <a:xfrm>
            <a:off x="8670252" y="4579698"/>
            <a:ext cx="2727149" cy="1949649"/>
            <a:chOff x="8098712" y="4579698"/>
            <a:chExt cx="2727149" cy="1949649"/>
          </a:xfrm>
        </p:grpSpPr>
        <p:grpSp>
          <p:nvGrpSpPr>
            <p:cNvPr id="212" name="Группа 211">
              <a:extLst>
                <a:ext uri="{FF2B5EF4-FFF2-40B4-BE49-F238E27FC236}">
                  <a16:creationId xmlns:a16="http://schemas.microsoft.com/office/drawing/2014/main" id="{D6D8EDEB-764B-CD19-CBE6-3F3F1F43019A}"/>
                </a:ext>
              </a:extLst>
            </p:cNvPr>
            <p:cNvGrpSpPr/>
            <p:nvPr/>
          </p:nvGrpSpPr>
          <p:grpSpPr>
            <a:xfrm>
              <a:off x="8098712" y="4579698"/>
              <a:ext cx="2679700" cy="1949649"/>
              <a:chOff x="8069265" y="4757147"/>
              <a:chExt cx="2679700" cy="1949649"/>
            </a:xfrm>
          </p:grpSpPr>
          <p:sp>
            <p:nvSpPr>
              <p:cNvPr id="164" name="Полилиния: фигура 163">
                <a:extLst>
                  <a:ext uri="{FF2B5EF4-FFF2-40B4-BE49-F238E27FC236}">
                    <a16:creationId xmlns:a16="http://schemas.microsoft.com/office/drawing/2014/main" id="{3C74B430-85C3-21F9-86B6-29177A67C226}"/>
                  </a:ext>
                </a:extLst>
              </p:cNvPr>
              <p:cNvSpPr/>
              <p:nvPr/>
            </p:nvSpPr>
            <p:spPr>
              <a:xfrm>
                <a:off x="8098712" y="4757147"/>
                <a:ext cx="2579259" cy="1949649"/>
              </a:xfrm>
              <a:custGeom>
                <a:avLst/>
                <a:gdLst>
                  <a:gd name="connsiteX0" fmla="*/ 232654 w 2579259"/>
                  <a:gd name="connsiteY0" fmla="*/ 278719 h 1949649"/>
                  <a:gd name="connsiteX1" fmla="*/ 874004 w 2579259"/>
                  <a:gd name="connsiteY1" fmla="*/ 12019 h 1949649"/>
                  <a:gd name="connsiteX2" fmla="*/ 1782054 w 2579259"/>
                  <a:gd name="connsiteY2" fmla="*/ 119969 h 1949649"/>
                  <a:gd name="connsiteX3" fmla="*/ 2442454 w 2579259"/>
                  <a:gd name="connsiteY3" fmla="*/ 761319 h 1949649"/>
                  <a:gd name="connsiteX4" fmla="*/ 2569454 w 2579259"/>
                  <a:gd name="connsiteY4" fmla="*/ 1510619 h 1949649"/>
                  <a:gd name="connsiteX5" fmla="*/ 2283704 w 2579259"/>
                  <a:gd name="connsiteY5" fmla="*/ 1904319 h 1949649"/>
                  <a:gd name="connsiteX6" fmla="*/ 1343904 w 2579259"/>
                  <a:gd name="connsiteY6" fmla="*/ 1904319 h 1949649"/>
                  <a:gd name="connsiteX7" fmla="*/ 613654 w 2579259"/>
                  <a:gd name="connsiteY7" fmla="*/ 1574119 h 1949649"/>
                  <a:gd name="connsiteX8" fmla="*/ 16754 w 2579259"/>
                  <a:gd name="connsiteY8" fmla="*/ 983569 h 1949649"/>
                  <a:gd name="connsiteX9" fmla="*/ 232654 w 2579259"/>
                  <a:gd name="connsiteY9" fmla="*/ 278719 h 1949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9259" h="1949649">
                    <a:moveTo>
                      <a:pt x="232654" y="278719"/>
                    </a:moveTo>
                    <a:cubicBezTo>
                      <a:pt x="375529" y="116794"/>
                      <a:pt x="615771" y="38477"/>
                      <a:pt x="874004" y="12019"/>
                    </a:cubicBezTo>
                    <a:cubicBezTo>
                      <a:pt x="1132237" y="-14439"/>
                      <a:pt x="1520646" y="-4914"/>
                      <a:pt x="1782054" y="119969"/>
                    </a:cubicBezTo>
                    <a:cubicBezTo>
                      <a:pt x="2043462" y="244852"/>
                      <a:pt x="2311221" y="529544"/>
                      <a:pt x="2442454" y="761319"/>
                    </a:cubicBezTo>
                    <a:cubicBezTo>
                      <a:pt x="2573687" y="993094"/>
                      <a:pt x="2595912" y="1320119"/>
                      <a:pt x="2569454" y="1510619"/>
                    </a:cubicBezTo>
                    <a:cubicBezTo>
                      <a:pt x="2542996" y="1701119"/>
                      <a:pt x="2487962" y="1838702"/>
                      <a:pt x="2283704" y="1904319"/>
                    </a:cubicBezTo>
                    <a:cubicBezTo>
                      <a:pt x="2079446" y="1969936"/>
                      <a:pt x="1622245" y="1959352"/>
                      <a:pt x="1343904" y="1904319"/>
                    </a:cubicBezTo>
                    <a:cubicBezTo>
                      <a:pt x="1065563" y="1849286"/>
                      <a:pt x="834846" y="1727577"/>
                      <a:pt x="613654" y="1574119"/>
                    </a:cubicBezTo>
                    <a:cubicBezTo>
                      <a:pt x="392462" y="1420661"/>
                      <a:pt x="82371" y="1201586"/>
                      <a:pt x="16754" y="983569"/>
                    </a:cubicBezTo>
                    <a:cubicBezTo>
                      <a:pt x="-48863" y="765552"/>
                      <a:pt x="89779" y="440644"/>
                      <a:pt x="232654" y="278719"/>
                    </a:cubicBezTo>
                    <a:close/>
                  </a:path>
                </a:pathLst>
              </a:cu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165" name="Прямая соединительная линия 164">
                <a:extLst>
                  <a:ext uri="{FF2B5EF4-FFF2-40B4-BE49-F238E27FC236}">
                    <a16:creationId xmlns:a16="http://schemas.microsoft.com/office/drawing/2014/main" id="{0CD10BB8-ABA1-AC24-6B99-D62D372C1C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090" y="5652046"/>
                <a:ext cx="326941" cy="189062"/>
              </a:xfrm>
              <a:prstGeom prst="line">
                <a:avLst/>
              </a:prstGeom>
              <a:ln w="15875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Прямая соединительная линия 165">
                <a:extLst>
                  <a:ext uri="{FF2B5EF4-FFF2-40B4-BE49-F238E27FC236}">
                    <a16:creationId xmlns:a16="http://schemas.microsoft.com/office/drawing/2014/main" id="{8DDAF2D6-DE86-F643-2E62-24DE94CAD2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62436" y="5803737"/>
                <a:ext cx="281337" cy="215118"/>
              </a:xfrm>
              <a:prstGeom prst="line">
                <a:avLst/>
              </a:prstGeom>
              <a:ln w="15875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Прямая соединительная линия 166">
                <a:extLst>
                  <a:ext uri="{FF2B5EF4-FFF2-40B4-BE49-F238E27FC236}">
                    <a16:creationId xmlns:a16="http://schemas.microsoft.com/office/drawing/2014/main" id="{9B12883F-D8E4-283D-3563-7F43271E46E4}"/>
                  </a:ext>
                </a:extLst>
              </p:cNvPr>
              <p:cNvCxnSpPr>
                <a:cxnSpLocks/>
                <a:stCxn id="175" idx="4"/>
              </p:cNvCxnSpPr>
              <p:nvPr/>
            </p:nvCxnSpPr>
            <p:spPr>
              <a:xfrm flipH="1">
                <a:off x="9158034" y="5848124"/>
                <a:ext cx="295219" cy="297406"/>
              </a:xfrm>
              <a:prstGeom prst="line">
                <a:avLst/>
              </a:prstGeom>
              <a:ln w="15875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Полилиния: фигура 167">
                <a:extLst>
                  <a:ext uri="{FF2B5EF4-FFF2-40B4-BE49-F238E27FC236}">
                    <a16:creationId xmlns:a16="http://schemas.microsoft.com/office/drawing/2014/main" id="{0D67CD58-2296-5699-34BE-7439FD1A0235}"/>
                  </a:ext>
                </a:extLst>
              </p:cNvPr>
              <p:cNvSpPr/>
              <p:nvPr/>
            </p:nvSpPr>
            <p:spPr>
              <a:xfrm rot="20121008">
                <a:off x="8069265" y="5733196"/>
                <a:ext cx="2679700" cy="356198"/>
              </a:xfrm>
              <a:custGeom>
                <a:avLst/>
                <a:gdLst>
                  <a:gd name="connsiteX0" fmla="*/ 0 w 2679700"/>
                  <a:gd name="connsiteY0" fmla="*/ 176719 h 356198"/>
                  <a:gd name="connsiteX1" fmla="*/ 508000 w 2679700"/>
                  <a:gd name="connsiteY1" fmla="*/ 5269 h 356198"/>
                  <a:gd name="connsiteX2" fmla="*/ 2076450 w 2679700"/>
                  <a:gd name="connsiteY2" fmla="*/ 354519 h 356198"/>
                  <a:gd name="connsiteX3" fmla="*/ 2679700 w 2679700"/>
                  <a:gd name="connsiteY3" fmla="*/ 113219 h 3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79700" h="356198">
                    <a:moveTo>
                      <a:pt x="0" y="176719"/>
                    </a:moveTo>
                    <a:cubicBezTo>
                      <a:pt x="80962" y="76177"/>
                      <a:pt x="161925" y="-24364"/>
                      <a:pt x="508000" y="5269"/>
                    </a:cubicBezTo>
                    <a:cubicBezTo>
                      <a:pt x="854075" y="34902"/>
                      <a:pt x="1714500" y="336527"/>
                      <a:pt x="2076450" y="354519"/>
                    </a:cubicBezTo>
                    <a:cubicBezTo>
                      <a:pt x="2438400" y="372511"/>
                      <a:pt x="2559050" y="242865"/>
                      <a:pt x="2679700" y="113219"/>
                    </a:cubicBezTo>
                  </a:path>
                </a:pathLst>
              </a:custGeom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лок-схема: узел 173">
                <a:extLst>
                  <a:ext uri="{FF2B5EF4-FFF2-40B4-BE49-F238E27FC236}">
                    <a16:creationId xmlns:a16="http://schemas.microsoft.com/office/drawing/2014/main" id="{AFBB062C-B7AF-B1C2-A2CF-F5BDB376FEED}"/>
                  </a:ext>
                </a:extLst>
              </p:cNvPr>
              <p:cNvSpPr/>
              <p:nvPr/>
            </p:nvSpPr>
            <p:spPr>
              <a:xfrm>
                <a:off x="9708664" y="5990520"/>
                <a:ext cx="101547" cy="101547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лок-схема: узел 174">
                <a:extLst>
                  <a:ext uri="{FF2B5EF4-FFF2-40B4-BE49-F238E27FC236}">
                    <a16:creationId xmlns:a16="http://schemas.microsoft.com/office/drawing/2014/main" id="{38292F3A-8485-D49F-78A8-EB99A537075E}"/>
                  </a:ext>
                </a:extLst>
              </p:cNvPr>
              <p:cNvSpPr/>
              <p:nvPr/>
            </p:nvSpPr>
            <p:spPr>
              <a:xfrm>
                <a:off x="9402479" y="5746577"/>
                <a:ext cx="101547" cy="101547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лок-схема: узел 176">
                <a:extLst>
                  <a:ext uri="{FF2B5EF4-FFF2-40B4-BE49-F238E27FC236}">
                    <a16:creationId xmlns:a16="http://schemas.microsoft.com/office/drawing/2014/main" id="{FB920EB5-836E-6FFE-BF80-0EBC731B7CAA}"/>
                  </a:ext>
                </a:extLst>
              </p:cNvPr>
              <p:cNvSpPr/>
              <p:nvPr/>
            </p:nvSpPr>
            <p:spPr>
              <a:xfrm>
                <a:off x="10285880" y="5797840"/>
                <a:ext cx="101547" cy="101547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79" name="Прямая соединительная линия 178">
                <a:extLst>
                  <a:ext uri="{FF2B5EF4-FFF2-40B4-BE49-F238E27FC236}">
                    <a16:creationId xmlns:a16="http://schemas.microsoft.com/office/drawing/2014/main" id="{342B3927-EB10-957B-F6B1-FF43BDF9496B}"/>
                  </a:ext>
                </a:extLst>
              </p:cNvPr>
              <p:cNvCxnSpPr>
                <a:cxnSpLocks/>
                <a:stCxn id="173" idx="1"/>
                <a:endCxn id="172" idx="5"/>
              </p:cNvCxnSpPr>
              <p:nvPr/>
            </p:nvCxnSpPr>
            <p:spPr>
              <a:xfrm flipH="1" flipV="1">
                <a:off x="8901116" y="5896424"/>
                <a:ext cx="239383" cy="207935"/>
              </a:xfrm>
              <a:prstGeom prst="line">
                <a:avLst/>
              </a:prstGeom>
              <a:ln w="15875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Прямая соединительная линия 181">
                <a:extLst>
                  <a:ext uri="{FF2B5EF4-FFF2-40B4-BE49-F238E27FC236}">
                    <a16:creationId xmlns:a16="http://schemas.microsoft.com/office/drawing/2014/main" id="{FCE3C8D7-5BE4-68C2-6B8E-D4036DC436A0}"/>
                  </a:ext>
                </a:extLst>
              </p:cNvPr>
              <p:cNvCxnSpPr>
                <a:cxnSpLocks/>
                <a:endCxn id="176" idx="3"/>
              </p:cNvCxnSpPr>
              <p:nvPr/>
            </p:nvCxnSpPr>
            <p:spPr>
              <a:xfrm flipV="1">
                <a:off x="9181147" y="5663905"/>
                <a:ext cx="742774" cy="464009"/>
              </a:xfrm>
              <a:prstGeom prst="line">
                <a:avLst/>
              </a:prstGeom>
              <a:ln w="15875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Прямая соединительная линия 194">
                <a:extLst>
                  <a:ext uri="{FF2B5EF4-FFF2-40B4-BE49-F238E27FC236}">
                    <a16:creationId xmlns:a16="http://schemas.microsoft.com/office/drawing/2014/main" id="{D9B3A60E-2540-89F0-80A6-DCC9E0F33F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594539" y="5769378"/>
                <a:ext cx="243735" cy="66559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Прямая соединительная линия 196">
                <a:extLst>
                  <a:ext uri="{FF2B5EF4-FFF2-40B4-BE49-F238E27FC236}">
                    <a16:creationId xmlns:a16="http://schemas.microsoft.com/office/drawing/2014/main" id="{C8DD0546-E9A9-BB64-8693-2989A8830A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311468" y="5592616"/>
                <a:ext cx="143027" cy="166461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Прямая соединительная линия 197">
                <a:extLst>
                  <a:ext uri="{FF2B5EF4-FFF2-40B4-BE49-F238E27FC236}">
                    <a16:creationId xmlns:a16="http://schemas.microsoft.com/office/drawing/2014/main" id="{2D745B00-F058-664D-22A1-752DEE5B0B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848373" y="5427497"/>
                <a:ext cx="98372" cy="166492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Прямая соединительная линия 199">
                <a:extLst>
                  <a:ext uri="{FF2B5EF4-FFF2-40B4-BE49-F238E27FC236}">
                    <a16:creationId xmlns:a16="http://schemas.microsoft.com/office/drawing/2014/main" id="{1872E37C-5A43-B8C2-5D1C-761269787E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813643" y="6070163"/>
                <a:ext cx="128646" cy="120872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Прямая соединительная линия 200">
                <a:extLst>
                  <a:ext uri="{FF2B5EF4-FFF2-40B4-BE49-F238E27FC236}">
                    <a16:creationId xmlns:a16="http://schemas.microsoft.com/office/drawing/2014/main" id="{12DA21BC-F0A7-3B4B-702B-EEB7ECA883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347137" y="5857097"/>
                <a:ext cx="165417" cy="133423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Прямая соединительная линия 202">
                <a:extLst>
                  <a:ext uri="{FF2B5EF4-FFF2-40B4-BE49-F238E27FC236}">
                    <a16:creationId xmlns:a16="http://schemas.microsoft.com/office/drawing/2014/main" id="{B838F38B-7E69-6966-A54C-0334CDB505DD}"/>
                  </a:ext>
                </a:extLst>
              </p:cNvPr>
              <p:cNvCxnSpPr>
                <a:cxnSpLocks/>
                <a:endCxn id="172" idx="7"/>
              </p:cNvCxnSpPr>
              <p:nvPr/>
            </p:nvCxnSpPr>
            <p:spPr>
              <a:xfrm flipH="1">
                <a:off x="8901116" y="5584219"/>
                <a:ext cx="33239" cy="240400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Прямая соединительная линия 208">
                <a:extLst>
                  <a:ext uri="{FF2B5EF4-FFF2-40B4-BE49-F238E27FC236}">
                    <a16:creationId xmlns:a16="http://schemas.microsoft.com/office/drawing/2014/main" id="{8359F0E2-8EBF-9FD9-5F75-AF5E1FD0661B}"/>
                  </a:ext>
                </a:extLst>
              </p:cNvPr>
              <p:cNvCxnSpPr>
                <a:cxnSpLocks/>
                <a:stCxn id="177" idx="3"/>
              </p:cNvCxnSpPr>
              <p:nvPr/>
            </p:nvCxnSpPr>
            <p:spPr>
              <a:xfrm flipH="1">
                <a:off x="10215241" y="5884516"/>
                <a:ext cx="85510" cy="134339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Блок-схема: узел 172">
                <a:extLst>
                  <a:ext uri="{FF2B5EF4-FFF2-40B4-BE49-F238E27FC236}">
                    <a16:creationId xmlns:a16="http://schemas.microsoft.com/office/drawing/2014/main" id="{A3BB4F92-DE0A-6630-B1AE-39A8E1008FE7}"/>
                  </a:ext>
                </a:extLst>
              </p:cNvPr>
              <p:cNvSpPr/>
              <p:nvPr/>
            </p:nvSpPr>
            <p:spPr>
              <a:xfrm>
                <a:off x="9125628" y="6089488"/>
                <a:ext cx="101547" cy="101547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лок-схема: узел 171">
                <a:extLst>
                  <a:ext uri="{FF2B5EF4-FFF2-40B4-BE49-F238E27FC236}">
                    <a16:creationId xmlns:a16="http://schemas.microsoft.com/office/drawing/2014/main" id="{8FABC7A2-786C-E2AA-A4D2-E5A7E324B136}"/>
                  </a:ext>
                </a:extLst>
              </p:cNvPr>
              <p:cNvSpPr/>
              <p:nvPr/>
            </p:nvSpPr>
            <p:spPr>
              <a:xfrm>
                <a:off x="8814440" y="5809748"/>
                <a:ext cx="101547" cy="101547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лок-схема: узел 175">
                <a:extLst>
                  <a:ext uri="{FF2B5EF4-FFF2-40B4-BE49-F238E27FC236}">
                    <a16:creationId xmlns:a16="http://schemas.microsoft.com/office/drawing/2014/main" id="{BD1A8374-69A9-70E2-6471-913CE5C1EAE5}"/>
                  </a:ext>
                </a:extLst>
              </p:cNvPr>
              <p:cNvSpPr/>
              <p:nvPr/>
            </p:nvSpPr>
            <p:spPr>
              <a:xfrm>
                <a:off x="9909050" y="5577229"/>
                <a:ext cx="101547" cy="101547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38748D5B-74D8-7163-A776-9063DE257F77}"/>
                    </a:ext>
                  </a:extLst>
                </p:cNvPr>
                <p:cNvSpPr txBox="1"/>
                <p:nvPr/>
              </p:nvSpPr>
              <p:spPr>
                <a:xfrm>
                  <a:off x="8732235" y="4756240"/>
                  <a:ext cx="9725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38748D5B-74D8-7163-A776-9063DE257F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2235" y="4756240"/>
                  <a:ext cx="972567" cy="369332"/>
                </a:xfrm>
                <a:prstGeom prst="rect">
                  <a:avLst/>
                </a:prstGeom>
                <a:blipFill>
                  <a:blip r:embed="rId28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028D5DEB-D8BA-EAF7-1B92-A569244863E1}"/>
                    </a:ext>
                  </a:extLst>
                </p:cNvPr>
                <p:cNvSpPr txBox="1"/>
                <p:nvPr/>
              </p:nvSpPr>
              <p:spPr>
                <a:xfrm>
                  <a:off x="9853294" y="6019144"/>
                  <a:ext cx="9725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028D5DEB-D8BA-EAF7-1B92-A569244863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53294" y="6019144"/>
                  <a:ext cx="972567" cy="369332"/>
                </a:xfrm>
                <a:prstGeom prst="rect">
                  <a:avLst/>
                </a:prstGeom>
                <a:blipFill>
                  <a:blip r:embed="rId29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2" name="Группа 221">
            <a:extLst>
              <a:ext uri="{FF2B5EF4-FFF2-40B4-BE49-F238E27FC236}">
                <a16:creationId xmlns:a16="http://schemas.microsoft.com/office/drawing/2014/main" id="{904B651D-4083-3062-4B9E-4D4399E1A584}"/>
              </a:ext>
            </a:extLst>
          </p:cNvPr>
          <p:cNvGrpSpPr/>
          <p:nvPr/>
        </p:nvGrpSpPr>
        <p:grpSpPr>
          <a:xfrm>
            <a:off x="2521322" y="6109673"/>
            <a:ext cx="3064920" cy="646332"/>
            <a:chOff x="2521322" y="6203809"/>
            <a:chExt cx="3064920" cy="646332"/>
          </a:xfrm>
        </p:grpSpPr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6036D113-8EA3-D5A6-622C-65E07172E02E}"/>
                </a:ext>
              </a:extLst>
            </p:cNvPr>
            <p:cNvSpPr txBox="1"/>
            <p:nvPr/>
          </p:nvSpPr>
          <p:spPr>
            <a:xfrm>
              <a:off x="2521322" y="6203810"/>
              <a:ext cx="135815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syndrome </a:t>
              </a:r>
            </a:p>
            <a:p>
              <a:pPr algn="ctr"/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weight</a:t>
              </a:r>
              <a:endParaRPr lang="ru-RU" dirty="0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CE414E2F-346A-875E-2135-734CFB46B887}"/>
                </a:ext>
              </a:extLst>
            </p:cNvPr>
            <p:cNvSpPr txBox="1"/>
            <p:nvPr/>
          </p:nvSpPr>
          <p:spPr>
            <a:xfrm>
              <a:off x="4228089" y="6203809"/>
              <a:ext cx="135815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error </a:t>
              </a:r>
            </a:p>
            <a:p>
              <a:pPr algn="ctr"/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weight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95730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2" grpId="0"/>
      <p:bldP spid="162" grpId="0"/>
      <p:bldP spid="1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3EC8A9C-1190-ABE5-4D4F-74240F03A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40E2F48-AA33-58F4-FFFF-7EFB7CCC71C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8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7030A0"/>
                </a:solidFill>
              </a:rPr>
              <a:t>Coboundary Expansion</a:t>
            </a:r>
            <a:endParaRPr lang="ru-RU" dirty="0">
              <a:solidFill>
                <a:srgbClr val="7030A0"/>
              </a:solidFill>
            </a:endParaRPr>
          </a:p>
        </p:txBody>
      </p:sp>
      <p:grpSp>
        <p:nvGrpSpPr>
          <p:cNvPr id="218" name="Группа 217">
            <a:extLst>
              <a:ext uri="{FF2B5EF4-FFF2-40B4-BE49-F238E27FC236}">
                <a16:creationId xmlns:a16="http://schemas.microsoft.com/office/drawing/2014/main" id="{2E37101D-77A1-6783-EFA0-193D64C36FDC}"/>
              </a:ext>
            </a:extLst>
          </p:cNvPr>
          <p:cNvGrpSpPr/>
          <p:nvPr/>
        </p:nvGrpSpPr>
        <p:grpSpPr>
          <a:xfrm>
            <a:off x="8290651" y="3978892"/>
            <a:ext cx="2727149" cy="1949649"/>
            <a:chOff x="8098712" y="4579698"/>
            <a:chExt cx="2727149" cy="1949649"/>
          </a:xfrm>
        </p:grpSpPr>
        <p:grpSp>
          <p:nvGrpSpPr>
            <p:cNvPr id="212" name="Группа 211">
              <a:extLst>
                <a:ext uri="{FF2B5EF4-FFF2-40B4-BE49-F238E27FC236}">
                  <a16:creationId xmlns:a16="http://schemas.microsoft.com/office/drawing/2014/main" id="{A0339EFF-7EE8-E31C-B314-D065BE368895}"/>
                </a:ext>
              </a:extLst>
            </p:cNvPr>
            <p:cNvGrpSpPr/>
            <p:nvPr/>
          </p:nvGrpSpPr>
          <p:grpSpPr>
            <a:xfrm>
              <a:off x="8098712" y="4579698"/>
              <a:ext cx="2679700" cy="1949649"/>
              <a:chOff x="8069265" y="4757147"/>
              <a:chExt cx="2679700" cy="1949649"/>
            </a:xfrm>
          </p:grpSpPr>
          <p:sp>
            <p:nvSpPr>
              <p:cNvPr id="164" name="Полилиния: фигура 163">
                <a:extLst>
                  <a:ext uri="{FF2B5EF4-FFF2-40B4-BE49-F238E27FC236}">
                    <a16:creationId xmlns:a16="http://schemas.microsoft.com/office/drawing/2014/main" id="{02AAC860-51D1-3589-09EF-9039FF2EF8DD}"/>
                  </a:ext>
                </a:extLst>
              </p:cNvPr>
              <p:cNvSpPr/>
              <p:nvPr/>
            </p:nvSpPr>
            <p:spPr>
              <a:xfrm>
                <a:off x="8098712" y="4757147"/>
                <a:ext cx="2579259" cy="1949649"/>
              </a:xfrm>
              <a:custGeom>
                <a:avLst/>
                <a:gdLst>
                  <a:gd name="connsiteX0" fmla="*/ 232654 w 2579259"/>
                  <a:gd name="connsiteY0" fmla="*/ 278719 h 1949649"/>
                  <a:gd name="connsiteX1" fmla="*/ 874004 w 2579259"/>
                  <a:gd name="connsiteY1" fmla="*/ 12019 h 1949649"/>
                  <a:gd name="connsiteX2" fmla="*/ 1782054 w 2579259"/>
                  <a:gd name="connsiteY2" fmla="*/ 119969 h 1949649"/>
                  <a:gd name="connsiteX3" fmla="*/ 2442454 w 2579259"/>
                  <a:gd name="connsiteY3" fmla="*/ 761319 h 1949649"/>
                  <a:gd name="connsiteX4" fmla="*/ 2569454 w 2579259"/>
                  <a:gd name="connsiteY4" fmla="*/ 1510619 h 1949649"/>
                  <a:gd name="connsiteX5" fmla="*/ 2283704 w 2579259"/>
                  <a:gd name="connsiteY5" fmla="*/ 1904319 h 1949649"/>
                  <a:gd name="connsiteX6" fmla="*/ 1343904 w 2579259"/>
                  <a:gd name="connsiteY6" fmla="*/ 1904319 h 1949649"/>
                  <a:gd name="connsiteX7" fmla="*/ 613654 w 2579259"/>
                  <a:gd name="connsiteY7" fmla="*/ 1574119 h 1949649"/>
                  <a:gd name="connsiteX8" fmla="*/ 16754 w 2579259"/>
                  <a:gd name="connsiteY8" fmla="*/ 983569 h 1949649"/>
                  <a:gd name="connsiteX9" fmla="*/ 232654 w 2579259"/>
                  <a:gd name="connsiteY9" fmla="*/ 278719 h 1949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9259" h="1949649">
                    <a:moveTo>
                      <a:pt x="232654" y="278719"/>
                    </a:moveTo>
                    <a:cubicBezTo>
                      <a:pt x="375529" y="116794"/>
                      <a:pt x="615771" y="38477"/>
                      <a:pt x="874004" y="12019"/>
                    </a:cubicBezTo>
                    <a:cubicBezTo>
                      <a:pt x="1132237" y="-14439"/>
                      <a:pt x="1520646" y="-4914"/>
                      <a:pt x="1782054" y="119969"/>
                    </a:cubicBezTo>
                    <a:cubicBezTo>
                      <a:pt x="2043462" y="244852"/>
                      <a:pt x="2311221" y="529544"/>
                      <a:pt x="2442454" y="761319"/>
                    </a:cubicBezTo>
                    <a:cubicBezTo>
                      <a:pt x="2573687" y="993094"/>
                      <a:pt x="2595912" y="1320119"/>
                      <a:pt x="2569454" y="1510619"/>
                    </a:cubicBezTo>
                    <a:cubicBezTo>
                      <a:pt x="2542996" y="1701119"/>
                      <a:pt x="2487962" y="1838702"/>
                      <a:pt x="2283704" y="1904319"/>
                    </a:cubicBezTo>
                    <a:cubicBezTo>
                      <a:pt x="2079446" y="1969936"/>
                      <a:pt x="1622245" y="1959352"/>
                      <a:pt x="1343904" y="1904319"/>
                    </a:cubicBezTo>
                    <a:cubicBezTo>
                      <a:pt x="1065563" y="1849286"/>
                      <a:pt x="834846" y="1727577"/>
                      <a:pt x="613654" y="1574119"/>
                    </a:cubicBezTo>
                    <a:cubicBezTo>
                      <a:pt x="392462" y="1420661"/>
                      <a:pt x="82371" y="1201586"/>
                      <a:pt x="16754" y="983569"/>
                    </a:cubicBezTo>
                    <a:cubicBezTo>
                      <a:pt x="-48863" y="765552"/>
                      <a:pt x="89779" y="440644"/>
                      <a:pt x="232654" y="278719"/>
                    </a:cubicBezTo>
                    <a:close/>
                  </a:path>
                </a:pathLst>
              </a:cu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165" name="Прямая соединительная линия 164">
                <a:extLst>
                  <a:ext uri="{FF2B5EF4-FFF2-40B4-BE49-F238E27FC236}">
                    <a16:creationId xmlns:a16="http://schemas.microsoft.com/office/drawing/2014/main" id="{6E539A1D-D51E-1CCA-468A-704CAC7837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090" y="5652046"/>
                <a:ext cx="326941" cy="189062"/>
              </a:xfrm>
              <a:prstGeom prst="line">
                <a:avLst/>
              </a:prstGeom>
              <a:ln w="15875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Прямая соединительная линия 165">
                <a:extLst>
                  <a:ext uri="{FF2B5EF4-FFF2-40B4-BE49-F238E27FC236}">
                    <a16:creationId xmlns:a16="http://schemas.microsoft.com/office/drawing/2014/main" id="{18D146BE-F857-07A6-6D20-3AA638F983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62436" y="5803737"/>
                <a:ext cx="281337" cy="215118"/>
              </a:xfrm>
              <a:prstGeom prst="line">
                <a:avLst/>
              </a:prstGeom>
              <a:ln w="15875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Прямая соединительная линия 166">
                <a:extLst>
                  <a:ext uri="{FF2B5EF4-FFF2-40B4-BE49-F238E27FC236}">
                    <a16:creationId xmlns:a16="http://schemas.microsoft.com/office/drawing/2014/main" id="{7A8FD6E5-8BA8-3B20-A9A5-BEF9928A9A2E}"/>
                  </a:ext>
                </a:extLst>
              </p:cNvPr>
              <p:cNvCxnSpPr>
                <a:cxnSpLocks/>
                <a:stCxn id="175" idx="4"/>
              </p:cNvCxnSpPr>
              <p:nvPr/>
            </p:nvCxnSpPr>
            <p:spPr>
              <a:xfrm flipH="1">
                <a:off x="9158034" y="5848124"/>
                <a:ext cx="295219" cy="297406"/>
              </a:xfrm>
              <a:prstGeom prst="line">
                <a:avLst/>
              </a:prstGeom>
              <a:ln w="15875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Полилиния: фигура 167">
                <a:extLst>
                  <a:ext uri="{FF2B5EF4-FFF2-40B4-BE49-F238E27FC236}">
                    <a16:creationId xmlns:a16="http://schemas.microsoft.com/office/drawing/2014/main" id="{8E26607D-E00C-0116-2F35-1C0E587DE04B}"/>
                  </a:ext>
                </a:extLst>
              </p:cNvPr>
              <p:cNvSpPr/>
              <p:nvPr/>
            </p:nvSpPr>
            <p:spPr>
              <a:xfrm rot="20121008">
                <a:off x="8069265" y="5733196"/>
                <a:ext cx="2679700" cy="356198"/>
              </a:xfrm>
              <a:custGeom>
                <a:avLst/>
                <a:gdLst>
                  <a:gd name="connsiteX0" fmla="*/ 0 w 2679700"/>
                  <a:gd name="connsiteY0" fmla="*/ 176719 h 356198"/>
                  <a:gd name="connsiteX1" fmla="*/ 508000 w 2679700"/>
                  <a:gd name="connsiteY1" fmla="*/ 5269 h 356198"/>
                  <a:gd name="connsiteX2" fmla="*/ 2076450 w 2679700"/>
                  <a:gd name="connsiteY2" fmla="*/ 354519 h 356198"/>
                  <a:gd name="connsiteX3" fmla="*/ 2679700 w 2679700"/>
                  <a:gd name="connsiteY3" fmla="*/ 113219 h 3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79700" h="356198">
                    <a:moveTo>
                      <a:pt x="0" y="176719"/>
                    </a:moveTo>
                    <a:cubicBezTo>
                      <a:pt x="80962" y="76177"/>
                      <a:pt x="161925" y="-24364"/>
                      <a:pt x="508000" y="5269"/>
                    </a:cubicBezTo>
                    <a:cubicBezTo>
                      <a:pt x="854075" y="34902"/>
                      <a:pt x="1714500" y="336527"/>
                      <a:pt x="2076450" y="354519"/>
                    </a:cubicBezTo>
                    <a:cubicBezTo>
                      <a:pt x="2438400" y="372511"/>
                      <a:pt x="2559050" y="242865"/>
                      <a:pt x="2679700" y="113219"/>
                    </a:cubicBezTo>
                  </a:path>
                </a:pathLst>
              </a:custGeom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лок-схема: узел 173">
                <a:extLst>
                  <a:ext uri="{FF2B5EF4-FFF2-40B4-BE49-F238E27FC236}">
                    <a16:creationId xmlns:a16="http://schemas.microsoft.com/office/drawing/2014/main" id="{C8420144-FC07-49CF-9D9D-756885925F0F}"/>
                  </a:ext>
                </a:extLst>
              </p:cNvPr>
              <p:cNvSpPr/>
              <p:nvPr/>
            </p:nvSpPr>
            <p:spPr>
              <a:xfrm>
                <a:off x="9708664" y="5990520"/>
                <a:ext cx="101547" cy="101547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лок-схема: узел 174">
                <a:extLst>
                  <a:ext uri="{FF2B5EF4-FFF2-40B4-BE49-F238E27FC236}">
                    <a16:creationId xmlns:a16="http://schemas.microsoft.com/office/drawing/2014/main" id="{6B76EDAE-4D0A-1D25-668B-C770C23FCAAD}"/>
                  </a:ext>
                </a:extLst>
              </p:cNvPr>
              <p:cNvSpPr/>
              <p:nvPr/>
            </p:nvSpPr>
            <p:spPr>
              <a:xfrm>
                <a:off x="9402479" y="5746577"/>
                <a:ext cx="101547" cy="101547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лок-схема: узел 176">
                <a:extLst>
                  <a:ext uri="{FF2B5EF4-FFF2-40B4-BE49-F238E27FC236}">
                    <a16:creationId xmlns:a16="http://schemas.microsoft.com/office/drawing/2014/main" id="{392211B3-8F60-B5B8-0415-20F382198DCD}"/>
                  </a:ext>
                </a:extLst>
              </p:cNvPr>
              <p:cNvSpPr/>
              <p:nvPr/>
            </p:nvSpPr>
            <p:spPr>
              <a:xfrm>
                <a:off x="10285880" y="5797840"/>
                <a:ext cx="101547" cy="101547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79" name="Прямая соединительная линия 178">
                <a:extLst>
                  <a:ext uri="{FF2B5EF4-FFF2-40B4-BE49-F238E27FC236}">
                    <a16:creationId xmlns:a16="http://schemas.microsoft.com/office/drawing/2014/main" id="{4291C124-FE91-FC3D-C962-430844C90000}"/>
                  </a:ext>
                </a:extLst>
              </p:cNvPr>
              <p:cNvCxnSpPr>
                <a:cxnSpLocks/>
                <a:stCxn id="173" idx="1"/>
                <a:endCxn id="172" idx="5"/>
              </p:cNvCxnSpPr>
              <p:nvPr/>
            </p:nvCxnSpPr>
            <p:spPr>
              <a:xfrm flipH="1" flipV="1">
                <a:off x="8901116" y="5896424"/>
                <a:ext cx="239383" cy="207935"/>
              </a:xfrm>
              <a:prstGeom prst="line">
                <a:avLst/>
              </a:prstGeom>
              <a:ln w="15875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Прямая соединительная линия 181">
                <a:extLst>
                  <a:ext uri="{FF2B5EF4-FFF2-40B4-BE49-F238E27FC236}">
                    <a16:creationId xmlns:a16="http://schemas.microsoft.com/office/drawing/2014/main" id="{A8AB6F35-537C-A9AD-9AF3-33BA09265FB5}"/>
                  </a:ext>
                </a:extLst>
              </p:cNvPr>
              <p:cNvCxnSpPr>
                <a:cxnSpLocks/>
                <a:endCxn id="176" idx="3"/>
              </p:cNvCxnSpPr>
              <p:nvPr/>
            </p:nvCxnSpPr>
            <p:spPr>
              <a:xfrm flipV="1">
                <a:off x="9181147" y="5663905"/>
                <a:ext cx="742774" cy="464009"/>
              </a:xfrm>
              <a:prstGeom prst="line">
                <a:avLst/>
              </a:prstGeom>
              <a:ln w="15875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Прямая соединительная линия 194">
                <a:extLst>
                  <a:ext uri="{FF2B5EF4-FFF2-40B4-BE49-F238E27FC236}">
                    <a16:creationId xmlns:a16="http://schemas.microsoft.com/office/drawing/2014/main" id="{D80F9B12-4ECC-599B-2A29-A8329957AD9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594539" y="5769378"/>
                <a:ext cx="243735" cy="66559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Прямая соединительная линия 196">
                <a:extLst>
                  <a:ext uri="{FF2B5EF4-FFF2-40B4-BE49-F238E27FC236}">
                    <a16:creationId xmlns:a16="http://schemas.microsoft.com/office/drawing/2014/main" id="{482FED1E-941D-7550-4232-89DCE4AFFE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311468" y="5592616"/>
                <a:ext cx="143027" cy="166461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Прямая соединительная линия 197">
                <a:extLst>
                  <a:ext uri="{FF2B5EF4-FFF2-40B4-BE49-F238E27FC236}">
                    <a16:creationId xmlns:a16="http://schemas.microsoft.com/office/drawing/2014/main" id="{F24A9AFD-8E98-575F-2E04-231363B248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848373" y="5427497"/>
                <a:ext cx="98372" cy="166492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Прямая соединительная линия 199">
                <a:extLst>
                  <a:ext uri="{FF2B5EF4-FFF2-40B4-BE49-F238E27FC236}">
                    <a16:creationId xmlns:a16="http://schemas.microsoft.com/office/drawing/2014/main" id="{283383C9-6C35-7DD0-D03A-7593D680199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813643" y="6070163"/>
                <a:ext cx="128646" cy="120872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Прямая соединительная линия 200">
                <a:extLst>
                  <a:ext uri="{FF2B5EF4-FFF2-40B4-BE49-F238E27FC236}">
                    <a16:creationId xmlns:a16="http://schemas.microsoft.com/office/drawing/2014/main" id="{751107B8-79DA-6679-3CB2-5951F12F05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347137" y="5857097"/>
                <a:ext cx="165417" cy="133423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Прямая соединительная линия 202">
                <a:extLst>
                  <a:ext uri="{FF2B5EF4-FFF2-40B4-BE49-F238E27FC236}">
                    <a16:creationId xmlns:a16="http://schemas.microsoft.com/office/drawing/2014/main" id="{84F301A5-949F-5DFF-D571-6CC52A8F2DE8}"/>
                  </a:ext>
                </a:extLst>
              </p:cNvPr>
              <p:cNvCxnSpPr>
                <a:cxnSpLocks/>
                <a:endCxn id="172" idx="7"/>
              </p:cNvCxnSpPr>
              <p:nvPr/>
            </p:nvCxnSpPr>
            <p:spPr>
              <a:xfrm flipH="1">
                <a:off x="8901116" y="5584219"/>
                <a:ext cx="33239" cy="240400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Прямая соединительная линия 208">
                <a:extLst>
                  <a:ext uri="{FF2B5EF4-FFF2-40B4-BE49-F238E27FC236}">
                    <a16:creationId xmlns:a16="http://schemas.microsoft.com/office/drawing/2014/main" id="{C81C9F4B-0D55-14ED-E19A-55702B62467B}"/>
                  </a:ext>
                </a:extLst>
              </p:cNvPr>
              <p:cNvCxnSpPr>
                <a:cxnSpLocks/>
                <a:stCxn id="177" idx="3"/>
              </p:cNvCxnSpPr>
              <p:nvPr/>
            </p:nvCxnSpPr>
            <p:spPr>
              <a:xfrm flipH="1">
                <a:off x="10215241" y="5884516"/>
                <a:ext cx="85510" cy="134339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Блок-схема: узел 172">
                <a:extLst>
                  <a:ext uri="{FF2B5EF4-FFF2-40B4-BE49-F238E27FC236}">
                    <a16:creationId xmlns:a16="http://schemas.microsoft.com/office/drawing/2014/main" id="{E10D71DB-E388-F867-A1DA-9161D680F734}"/>
                  </a:ext>
                </a:extLst>
              </p:cNvPr>
              <p:cNvSpPr/>
              <p:nvPr/>
            </p:nvSpPr>
            <p:spPr>
              <a:xfrm>
                <a:off x="9125628" y="6089488"/>
                <a:ext cx="101547" cy="101547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лок-схема: узел 175">
                <a:extLst>
                  <a:ext uri="{FF2B5EF4-FFF2-40B4-BE49-F238E27FC236}">
                    <a16:creationId xmlns:a16="http://schemas.microsoft.com/office/drawing/2014/main" id="{CEB22DA3-27C5-F506-973D-776B004FD0F9}"/>
                  </a:ext>
                </a:extLst>
              </p:cNvPr>
              <p:cNvSpPr/>
              <p:nvPr/>
            </p:nvSpPr>
            <p:spPr>
              <a:xfrm>
                <a:off x="9909050" y="5577229"/>
                <a:ext cx="101547" cy="101547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лок-схема: узел 171">
                <a:extLst>
                  <a:ext uri="{FF2B5EF4-FFF2-40B4-BE49-F238E27FC236}">
                    <a16:creationId xmlns:a16="http://schemas.microsoft.com/office/drawing/2014/main" id="{2D47F16E-986E-AA79-800B-0473AAC19917}"/>
                  </a:ext>
                </a:extLst>
              </p:cNvPr>
              <p:cNvSpPr/>
              <p:nvPr/>
            </p:nvSpPr>
            <p:spPr>
              <a:xfrm>
                <a:off x="8814440" y="5809748"/>
                <a:ext cx="101547" cy="101547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9F5B98C0-D8CE-E745-D189-E9B307BDC107}"/>
                    </a:ext>
                  </a:extLst>
                </p:cNvPr>
                <p:cNvSpPr txBox="1"/>
                <p:nvPr/>
              </p:nvSpPr>
              <p:spPr>
                <a:xfrm>
                  <a:off x="8732235" y="4756240"/>
                  <a:ext cx="9725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9F5B98C0-D8CE-E745-D189-E9B307BDC1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2235" y="4756240"/>
                  <a:ext cx="972567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8DCE0C74-B0FB-C638-721D-99EA204320A6}"/>
                    </a:ext>
                  </a:extLst>
                </p:cNvPr>
                <p:cNvSpPr txBox="1"/>
                <p:nvPr/>
              </p:nvSpPr>
              <p:spPr>
                <a:xfrm>
                  <a:off x="9853294" y="6019144"/>
                  <a:ext cx="9725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8DCE0C74-B0FB-C638-721D-99EA204320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53294" y="6019144"/>
                  <a:ext cx="972567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1" name="Группа 240">
            <a:extLst>
              <a:ext uri="{FF2B5EF4-FFF2-40B4-BE49-F238E27FC236}">
                <a16:creationId xmlns:a16="http://schemas.microsoft.com/office/drawing/2014/main" id="{2F61C120-8224-673F-7269-48A8E60C2BB2}"/>
              </a:ext>
            </a:extLst>
          </p:cNvPr>
          <p:cNvGrpSpPr/>
          <p:nvPr/>
        </p:nvGrpSpPr>
        <p:grpSpPr>
          <a:xfrm>
            <a:off x="1625115" y="1185995"/>
            <a:ext cx="4891807" cy="1729364"/>
            <a:chOff x="1625115" y="1185995"/>
            <a:chExt cx="4891807" cy="17293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C3D331D-B4D0-EB42-3CCD-8E591A4DD627}"/>
                    </a:ext>
                  </a:extLst>
                </p:cNvPr>
                <p:cNvSpPr txBox="1"/>
                <p:nvPr/>
              </p:nvSpPr>
              <p:spPr>
                <a:xfrm>
                  <a:off x="5286264" y="2156405"/>
                  <a:ext cx="123065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=0,</m:t>
                        </m:r>
                      </m:oMath>
                    </m:oMathPara>
                  </a14:m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C3D331D-B4D0-EB42-3CCD-8E591A4DD6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6264" y="2156405"/>
                  <a:ext cx="123065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960" b="-13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E6A9BE77-2639-A95C-78D6-B86484EDE0CB}"/>
                </a:ext>
              </a:extLst>
            </p:cNvPr>
            <p:cNvGrpSpPr/>
            <p:nvPr/>
          </p:nvGrpSpPr>
          <p:grpSpPr>
            <a:xfrm>
              <a:off x="2822521" y="2220722"/>
              <a:ext cx="639193" cy="213064"/>
              <a:chOff x="5095785" y="2352583"/>
              <a:chExt cx="639193" cy="213064"/>
            </a:xfrm>
          </p:grpSpPr>
          <p:grpSp>
            <p:nvGrpSpPr>
              <p:cNvPr id="59" name="Группа 58">
                <a:extLst>
                  <a:ext uri="{FF2B5EF4-FFF2-40B4-BE49-F238E27FC236}">
                    <a16:creationId xmlns:a16="http://schemas.microsoft.com/office/drawing/2014/main" id="{B418B4D0-32B1-1E3C-F869-EB7BF97AEB43}"/>
                  </a:ext>
                </a:extLst>
              </p:cNvPr>
              <p:cNvGrpSpPr/>
              <p:nvPr/>
            </p:nvGrpSpPr>
            <p:grpSpPr>
              <a:xfrm rot="16200000">
                <a:off x="5308850" y="2139518"/>
                <a:ext cx="213064" cy="639193"/>
                <a:chOff x="3124940" y="2032986"/>
                <a:chExt cx="213064" cy="639193"/>
              </a:xfrm>
            </p:grpSpPr>
            <p:grpSp>
              <p:nvGrpSpPr>
                <p:cNvPr id="63" name="Группа 62">
                  <a:extLst>
                    <a:ext uri="{FF2B5EF4-FFF2-40B4-BE49-F238E27FC236}">
                      <a16:creationId xmlns:a16="http://schemas.microsoft.com/office/drawing/2014/main" id="{B4365634-764B-99F9-583B-77E1FBEC3928}"/>
                    </a:ext>
                  </a:extLst>
                </p:cNvPr>
                <p:cNvGrpSpPr/>
                <p:nvPr/>
              </p:nvGrpSpPr>
              <p:grpSpPr>
                <a:xfrm>
                  <a:off x="3124940" y="2032986"/>
                  <a:ext cx="213064" cy="426129"/>
                  <a:chOff x="1660124" y="2139518"/>
                  <a:chExt cx="213064" cy="426129"/>
                </a:xfrm>
              </p:grpSpPr>
              <p:sp>
                <p:nvSpPr>
                  <p:cNvPr id="65" name="Прямоугольник 64">
                    <a:extLst>
                      <a:ext uri="{FF2B5EF4-FFF2-40B4-BE49-F238E27FC236}">
                        <a16:creationId xmlns:a16="http://schemas.microsoft.com/office/drawing/2014/main" id="{40E238CF-0362-B836-B324-1CE0FE2C8EA5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6" name="Прямоугольник 65">
                    <a:extLst>
                      <a:ext uri="{FF2B5EF4-FFF2-40B4-BE49-F238E27FC236}">
                        <a16:creationId xmlns:a16="http://schemas.microsoft.com/office/drawing/2014/main" id="{C56167ED-8F6F-225E-D601-3A2FA06F98CB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64" name="Прямоугольник 63">
                  <a:extLst>
                    <a:ext uri="{FF2B5EF4-FFF2-40B4-BE49-F238E27FC236}">
                      <a16:creationId xmlns:a16="http://schemas.microsoft.com/office/drawing/2014/main" id="{85DE7190-BCAA-8219-4EAF-331AA9A3DA55}"/>
                    </a:ext>
                  </a:extLst>
                </p:cNvPr>
                <p:cNvSpPr/>
                <p:nvPr/>
              </p:nvSpPr>
              <p:spPr>
                <a:xfrm>
                  <a:off x="3124940" y="2459114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0" name="Блок-схема: узел 59">
                <a:extLst>
                  <a:ext uri="{FF2B5EF4-FFF2-40B4-BE49-F238E27FC236}">
                    <a16:creationId xmlns:a16="http://schemas.microsoft.com/office/drawing/2014/main" id="{4A100449-1AB0-664E-8D2C-C01632226BB0}"/>
                  </a:ext>
                </a:extLst>
              </p:cNvPr>
              <p:cNvSpPr/>
              <p:nvPr/>
            </p:nvSpPr>
            <p:spPr>
              <a:xfrm rot="20538121">
                <a:off x="5182033" y="2435353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Блок-схема: узел 60">
                <a:extLst>
                  <a:ext uri="{FF2B5EF4-FFF2-40B4-BE49-F238E27FC236}">
                    <a16:creationId xmlns:a16="http://schemas.microsoft.com/office/drawing/2014/main" id="{6F2CA937-AA2D-5561-EB88-A29BF1DE8F2D}"/>
                  </a:ext>
                </a:extLst>
              </p:cNvPr>
              <p:cNvSpPr/>
              <p:nvPr/>
            </p:nvSpPr>
            <p:spPr>
              <a:xfrm rot="20538121">
                <a:off x="5398343" y="2435353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Блок-схема: узел 61">
                <a:extLst>
                  <a:ext uri="{FF2B5EF4-FFF2-40B4-BE49-F238E27FC236}">
                    <a16:creationId xmlns:a16="http://schemas.microsoft.com/office/drawing/2014/main" id="{50CFF002-2305-43D5-12F7-F7F6264D951D}"/>
                  </a:ext>
                </a:extLst>
              </p:cNvPr>
              <p:cNvSpPr/>
              <p:nvPr/>
            </p:nvSpPr>
            <p:spPr>
              <a:xfrm rot="20538121">
                <a:off x="5614652" y="2435353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829C2D17-BDFF-3406-22B9-DCC51169DCF5}"/>
                </a:ext>
              </a:extLst>
            </p:cNvPr>
            <p:cNvGrpSpPr/>
            <p:nvPr/>
          </p:nvGrpSpPr>
          <p:grpSpPr>
            <a:xfrm>
              <a:off x="3857053" y="2216636"/>
              <a:ext cx="1067976" cy="213609"/>
              <a:chOff x="5095786" y="2352582"/>
              <a:chExt cx="1067976" cy="213609"/>
            </a:xfrm>
          </p:grpSpPr>
          <p:grpSp>
            <p:nvGrpSpPr>
              <p:cNvPr id="30" name="Группа 29">
                <a:extLst>
                  <a:ext uri="{FF2B5EF4-FFF2-40B4-BE49-F238E27FC236}">
                    <a16:creationId xmlns:a16="http://schemas.microsoft.com/office/drawing/2014/main" id="{FD09FDCF-FC26-86E1-A442-660614491E44}"/>
                  </a:ext>
                </a:extLst>
              </p:cNvPr>
              <p:cNvGrpSpPr/>
              <p:nvPr/>
            </p:nvGrpSpPr>
            <p:grpSpPr>
              <a:xfrm rot="16200000">
                <a:off x="5522969" y="1925399"/>
                <a:ext cx="213609" cy="1067976"/>
                <a:chOff x="3124395" y="2032986"/>
                <a:chExt cx="213609" cy="1067976"/>
              </a:xfrm>
            </p:grpSpPr>
            <p:grpSp>
              <p:nvGrpSpPr>
                <p:cNvPr id="38" name="Группа 37">
                  <a:extLst>
                    <a:ext uri="{FF2B5EF4-FFF2-40B4-BE49-F238E27FC236}">
                      <a16:creationId xmlns:a16="http://schemas.microsoft.com/office/drawing/2014/main" id="{9BB3D27D-E6BC-A3E1-A416-8F94C84E968C}"/>
                    </a:ext>
                  </a:extLst>
                </p:cNvPr>
                <p:cNvGrpSpPr/>
                <p:nvPr/>
              </p:nvGrpSpPr>
              <p:grpSpPr>
                <a:xfrm>
                  <a:off x="3124940" y="2032986"/>
                  <a:ext cx="213064" cy="426129"/>
                  <a:chOff x="1660124" y="2139518"/>
                  <a:chExt cx="213064" cy="426129"/>
                </a:xfrm>
              </p:grpSpPr>
              <p:sp>
                <p:nvSpPr>
                  <p:cNvPr id="45" name="Прямоугольник 44">
                    <a:extLst>
                      <a:ext uri="{FF2B5EF4-FFF2-40B4-BE49-F238E27FC236}">
                        <a16:creationId xmlns:a16="http://schemas.microsoft.com/office/drawing/2014/main" id="{26035588-8AE6-7384-6DD4-7EC68F7DEF7D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7" name="Прямоугольник 46">
                    <a:extLst>
                      <a:ext uri="{FF2B5EF4-FFF2-40B4-BE49-F238E27FC236}">
                        <a16:creationId xmlns:a16="http://schemas.microsoft.com/office/drawing/2014/main" id="{2FD9214E-9AED-1E75-C244-B1D825C7C7C3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0" name="Группа 39">
                  <a:extLst>
                    <a:ext uri="{FF2B5EF4-FFF2-40B4-BE49-F238E27FC236}">
                      <a16:creationId xmlns:a16="http://schemas.microsoft.com/office/drawing/2014/main" id="{9A5C5306-0FA8-C79B-2E5E-149B7BC90A79}"/>
                    </a:ext>
                  </a:extLst>
                </p:cNvPr>
                <p:cNvGrpSpPr/>
                <p:nvPr/>
              </p:nvGrpSpPr>
              <p:grpSpPr>
                <a:xfrm>
                  <a:off x="3124395" y="2459114"/>
                  <a:ext cx="213609" cy="641848"/>
                  <a:chOff x="1659579" y="2139518"/>
                  <a:chExt cx="213609" cy="641848"/>
                </a:xfrm>
              </p:grpSpPr>
              <p:sp>
                <p:nvSpPr>
                  <p:cNvPr id="41" name="Прямоугольник 40">
                    <a:extLst>
                      <a:ext uri="{FF2B5EF4-FFF2-40B4-BE49-F238E27FC236}">
                        <a16:creationId xmlns:a16="http://schemas.microsoft.com/office/drawing/2014/main" id="{05E404BB-A37A-39E7-8CC2-FC6B599DBD8A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2" name="Прямоугольник 41">
                    <a:extLst>
                      <a:ext uri="{FF2B5EF4-FFF2-40B4-BE49-F238E27FC236}">
                        <a16:creationId xmlns:a16="http://schemas.microsoft.com/office/drawing/2014/main" id="{F4AA86F1-6416-40F2-D83A-C19F962A3EC3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4" name="Прямоугольник 43">
                    <a:extLst>
                      <a:ext uri="{FF2B5EF4-FFF2-40B4-BE49-F238E27FC236}">
                        <a16:creationId xmlns:a16="http://schemas.microsoft.com/office/drawing/2014/main" id="{D138DA83-C271-771A-844A-60595315830C}"/>
                      </a:ext>
                    </a:extLst>
                  </p:cNvPr>
                  <p:cNvSpPr/>
                  <p:nvPr/>
                </p:nvSpPr>
                <p:spPr>
                  <a:xfrm>
                    <a:off x="1659579" y="2568301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32" name="Блок-схема: узел 31">
                <a:extLst>
                  <a:ext uri="{FF2B5EF4-FFF2-40B4-BE49-F238E27FC236}">
                    <a16:creationId xmlns:a16="http://schemas.microsoft.com/office/drawing/2014/main" id="{08079DD0-CFDA-F648-67C4-58C3745A8DF8}"/>
                  </a:ext>
                </a:extLst>
              </p:cNvPr>
              <p:cNvSpPr/>
              <p:nvPr/>
            </p:nvSpPr>
            <p:spPr>
              <a:xfrm rot="20538121">
                <a:off x="5182033" y="2435353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Блок-схема: узел 32">
                <a:extLst>
                  <a:ext uri="{FF2B5EF4-FFF2-40B4-BE49-F238E27FC236}">
                    <a16:creationId xmlns:a16="http://schemas.microsoft.com/office/drawing/2014/main" id="{D2EBB279-48B8-C06F-68FC-963031F76A02}"/>
                  </a:ext>
                </a:extLst>
              </p:cNvPr>
              <p:cNvSpPr/>
              <p:nvPr/>
            </p:nvSpPr>
            <p:spPr>
              <a:xfrm rot="20538121">
                <a:off x="5398343" y="2435353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лок-схема: узел 33">
                <a:extLst>
                  <a:ext uri="{FF2B5EF4-FFF2-40B4-BE49-F238E27FC236}">
                    <a16:creationId xmlns:a16="http://schemas.microsoft.com/office/drawing/2014/main" id="{A175ED1B-AD15-B024-31EF-E3D5921986E1}"/>
                  </a:ext>
                </a:extLst>
              </p:cNvPr>
              <p:cNvSpPr/>
              <p:nvPr/>
            </p:nvSpPr>
            <p:spPr>
              <a:xfrm rot="20538121">
                <a:off x="5614652" y="2435353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лок-схема: узел 34">
                <a:extLst>
                  <a:ext uri="{FF2B5EF4-FFF2-40B4-BE49-F238E27FC236}">
                    <a16:creationId xmlns:a16="http://schemas.microsoft.com/office/drawing/2014/main" id="{2D0A8519-261D-D948-607E-A358696B51D5}"/>
                  </a:ext>
                </a:extLst>
              </p:cNvPr>
              <p:cNvSpPr/>
              <p:nvPr/>
            </p:nvSpPr>
            <p:spPr>
              <a:xfrm rot="20538121">
                <a:off x="5811298" y="2435353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лок-схема: узел 36">
                <a:extLst>
                  <a:ext uri="{FF2B5EF4-FFF2-40B4-BE49-F238E27FC236}">
                    <a16:creationId xmlns:a16="http://schemas.microsoft.com/office/drawing/2014/main" id="{98FFD72E-9311-A760-3659-A178EF44C9CA}"/>
                  </a:ext>
                </a:extLst>
              </p:cNvPr>
              <p:cNvSpPr/>
              <p:nvPr/>
            </p:nvSpPr>
            <p:spPr>
              <a:xfrm rot="20538121">
                <a:off x="6027607" y="2435353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4CBEFEAA-BCDB-1200-01F6-70DEC8A93B80}"/>
                </a:ext>
              </a:extLst>
            </p:cNvPr>
            <p:cNvCxnSpPr>
              <a:cxnSpLocks/>
            </p:cNvCxnSpPr>
            <p:nvPr/>
          </p:nvCxnSpPr>
          <p:spPr>
            <a:xfrm>
              <a:off x="2460626" y="2310096"/>
              <a:ext cx="350475" cy="0"/>
            </a:xfrm>
            <a:prstGeom prst="line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85349C80-A91C-AF27-D128-E5382F8B936B}"/>
                </a:ext>
              </a:extLst>
            </p:cNvPr>
            <p:cNvCxnSpPr>
              <a:cxnSpLocks/>
            </p:cNvCxnSpPr>
            <p:nvPr/>
          </p:nvCxnSpPr>
          <p:spPr>
            <a:xfrm>
              <a:off x="3491992" y="2323441"/>
              <a:ext cx="350475" cy="0"/>
            </a:xfrm>
            <a:prstGeom prst="line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D9A65CD-EAB3-803D-C907-C61F8CCF38C5}"/>
                    </a:ext>
                  </a:extLst>
                </p:cNvPr>
                <p:cNvSpPr txBox="1"/>
                <p:nvPr/>
              </p:nvSpPr>
              <p:spPr>
                <a:xfrm>
                  <a:off x="1950770" y="2540288"/>
                  <a:ext cx="7302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D9A65CD-EAB3-803D-C907-C61F8CCF38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0770" y="2540288"/>
                  <a:ext cx="730250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90AE924-F5FD-D2FE-2083-1403B8A9BC9D}"/>
                    </a:ext>
                  </a:extLst>
                </p:cNvPr>
                <p:cNvSpPr txBox="1"/>
                <p:nvPr/>
              </p:nvSpPr>
              <p:spPr>
                <a:xfrm>
                  <a:off x="2189963" y="1782821"/>
                  <a:ext cx="8918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90AE924-F5FD-D2FE-2083-1403B8A9BC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9963" y="1782821"/>
                  <a:ext cx="89180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F5382950-A12A-3D18-EC30-5CBA3451A4AE}"/>
                    </a:ext>
                  </a:extLst>
                </p:cNvPr>
                <p:cNvSpPr txBox="1"/>
                <p:nvPr/>
              </p:nvSpPr>
              <p:spPr>
                <a:xfrm>
                  <a:off x="2936980" y="2534549"/>
                  <a:ext cx="730250" cy="3808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bSup>
                      </m:oMath>
                    </m:oMathPara>
                  </a14:m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F5382950-A12A-3D18-EC30-5CBA3451A4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6980" y="2534549"/>
                  <a:ext cx="730250" cy="380810"/>
                </a:xfrm>
                <a:prstGeom prst="rect">
                  <a:avLst/>
                </a:prstGeom>
                <a:blipFill>
                  <a:blip r:embed="rId8"/>
                  <a:stretch>
                    <a:fillRect b="-161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2A1B1949-7012-8E42-8DA4-CBF8B6FC2441}"/>
                    </a:ext>
                  </a:extLst>
                </p:cNvPr>
                <p:cNvSpPr txBox="1"/>
                <p:nvPr/>
              </p:nvSpPr>
              <p:spPr>
                <a:xfrm>
                  <a:off x="4214907" y="2509815"/>
                  <a:ext cx="730250" cy="3808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p>
                        </m:sSubSup>
                      </m:oMath>
                    </m:oMathPara>
                  </a14:m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2A1B1949-7012-8E42-8DA4-CBF8B6FC24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4907" y="2509815"/>
                  <a:ext cx="730250" cy="380810"/>
                </a:xfrm>
                <a:prstGeom prst="rect">
                  <a:avLst/>
                </a:prstGeom>
                <a:blipFill>
                  <a:blip r:embed="rId9"/>
                  <a:stretch>
                    <a:fillRect b="-161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9" name="Группа 78">
              <a:extLst>
                <a:ext uri="{FF2B5EF4-FFF2-40B4-BE49-F238E27FC236}">
                  <a16:creationId xmlns:a16="http://schemas.microsoft.com/office/drawing/2014/main" id="{D623A0D6-B20D-D5E7-9956-D9EE1BA8DA0F}"/>
                </a:ext>
              </a:extLst>
            </p:cNvPr>
            <p:cNvGrpSpPr/>
            <p:nvPr/>
          </p:nvGrpSpPr>
          <p:grpSpPr>
            <a:xfrm>
              <a:off x="2230491" y="2199240"/>
              <a:ext cx="213065" cy="213064"/>
              <a:chOff x="8619506" y="2211650"/>
              <a:chExt cx="213065" cy="213064"/>
            </a:xfrm>
          </p:grpSpPr>
          <p:sp>
            <p:nvSpPr>
              <p:cNvPr id="76" name="Прямоугольник 75">
                <a:extLst>
                  <a:ext uri="{FF2B5EF4-FFF2-40B4-BE49-F238E27FC236}">
                    <a16:creationId xmlns:a16="http://schemas.microsoft.com/office/drawing/2014/main" id="{0ED11717-0FED-EB53-4259-9177C14D5956}"/>
                  </a:ext>
                </a:extLst>
              </p:cNvPr>
              <p:cNvSpPr/>
              <p:nvPr/>
            </p:nvSpPr>
            <p:spPr>
              <a:xfrm rot="16200000">
                <a:off x="8619507" y="2211649"/>
                <a:ext cx="213064" cy="2130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Блок-схема: узел 73">
                <a:extLst>
                  <a:ext uri="{FF2B5EF4-FFF2-40B4-BE49-F238E27FC236}">
                    <a16:creationId xmlns:a16="http://schemas.microsoft.com/office/drawing/2014/main" id="{4A1545C2-21A8-792E-552D-4FAFD336E216}"/>
                  </a:ext>
                </a:extLst>
              </p:cNvPr>
              <p:cNvSpPr/>
              <p:nvPr/>
            </p:nvSpPr>
            <p:spPr>
              <a:xfrm rot="20538121">
                <a:off x="8701086" y="2293228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FD08F0AE-0A91-EF62-CDE4-79ED8BC2D2EB}"/>
                    </a:ext>
                  </a:extLst>
                </p:cNvPr>
                <p:cNvSpPr txBox="1"/>
                <p:nvPr/>
              </p:nvSpPr>
              <p:spPr>
                <a:xfrm>
                  <a:off x="3201799" y="1817105"/>
                  <a:ext cx="98276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FD08F0AE-0A91-EF62-CDE4-79ED8BC2D2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1799" y="1817105"/>
                  <a:ext cx="98276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321CD0F-B06B-7056-EDA9-4A428C26CB32}"/>
                </a:ext>
              </a:extLst>
            </p:cNvPr>
            <p:cNvSpPr txBox="1"/>
            <p:nvPr/>
          </p:nvSpPr>
          <p:spPr>
            <a:xfrm>
              <a:off x="1625115" y="1185995"/>
              <a:ext cx="20421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generator </a:t>
              </a:r>
            </a:p>
            <a:p>
              <a:pPr algn="ctr"/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matrix</a:t>
              </a:r>
              <a:endParaRPr lang="ru-RU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713D3C6-B5FD-AEF7-9D88-E65E76655C44}"/>
                </a:ext>
              </a:extLst>
            </p:cNvPr>
            <p:cNvSpPr txBox="1"/>
            <p:nvPr/>
          </p:nvSpPr>
          <p:spPr>
            <a:xfrm>
              <a:off x="3049059" y="1198935"/>
              <a:ext cx="20421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parity-check matrix</a:t>
              </a:r>
              <a:endParaRPr lang="ru-RU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242" name="Группа 241">
            <a:extLst>
              <a:ext uri="{FF2B5EF4-FFF2-40B4-BE49-F238E27FC236}">
                <a16:creationId xmlns:a16="http://schemas.microsoft.com/office/drawing/2014/main" id="{086E5925-7A8F-4E5A-5D31-74991400ED6D}"/>
              </a:ext>
            </a:extLst>
          </p:cNvPr>
          <p:cNvGrpSpPr/>
          <p:nvPr/>
        </p:nvGrpSpPr>
        <p:grpSpPr>
          <a:xfrm>
            <a:off x="951611" y="3021542"/>
            <a:ext cx="6096000" cy="1894920"/>
            <a:chOff x="951611" y="3021542"/>
            <a:chExt cx="6096000" cy="18949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808B7D95-36FC-D247-A0A2-1FBA7871E764}"/>
                    </a:ext>
                  </a:extLst>
                </p:cNvPr>
                <p:cNvSpPr txBox="1"/>
                <p:nvPr/>
              </p:nvSpPr>
              <p:spPr>
                <a:xfrm>
                  <a:off x="1188785" y="3491419"/>
                  <a:ext cx="5336533" cy="97494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⊔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𝛤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{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,|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|}</m:t>
                                    </m:r>
                                  </m:e>
                                </m:func>
                              </m:den>
                            </m:f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𝔽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im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 b="0" i="1" dirty="0">
                    <a:latin typeface="Cambria Math" panose="02040503050406030204" pitchFamily="18" charset="0"/>
                  </a:endParaRPr>
                </a:p>
                <a:p>
                  <a:endParaRPr lang="ru-RU" dirty="0"/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808B7D95-36FC-D247-A0A2-1FBA7871E7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8785" y="3491419"/>
                  <a:ext cx="5336533" cy="97494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B960D31B-D6BF-FE47-208A-BCE9E97CA8E1}"/>
                    </a:ext>
                  </a:extLst>
                </p:cNvPr>
                <p:cNvSpPr txBox="1"/>
                <p:nvPr/>
              </p:nvSpPr>
              <p:spPr>
                <a:xfrm>
                  <a:off x="951611" y="3021542"/>
                  <a:ext cx="60960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dirty="0"/>
                    <a:t>Since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im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1…1, 0…0</m:t>
                          </m:r>
                        </m:e>
                      </m:d>
                    </m:oMath>
                  </a14:m>
                  <a:r>
                    <a:rPr lang="en-US" dirty="0"/>
                    <a:t>, we have:</a:t>
                  </a:r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B960D31B-D6BF-FE47-208A-BCE9E97CA8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611" y="3021542"/>
                  <a:ext cx="6096000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800" t="-8333" b="-28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B3297001-E07B-3FC4-6010-C606C97643B8}"/>
                    </a:ext>
                  </a:extLst>
                </p:cNvPr>
                <p:cNvSpPr txBox="1"/>
                <p:nvPr/>
              </p:nvSpPr>
              <p:spPr>
                <a:xfrm>
                  <a:off x="1814937" y="4270131"/>
                  <a:ext cx="357061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>
                          <a:lumMod val="75000"/>
                        </a:schemeClr>
                      </a:solidFill>
                    </a:rPr>
                    <a:t>coboundary expansion of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𝛤</m:t>
                      </m:r>
                    </m:oMath>
                  </a14:m>
                  <a:r>
                    <a:rPr lang="en-US" dirty="0">
                      <a:solidFill>
                        <a:schemeClr val="bg1">
                          <a:lumMod val="75000"/>
                        </a:schemeClr>
                      </a:solidFill>
                    </a:rPr>
                    <a:t> (Cheeger constant)</a:t>
                  </a:r>
                  <a:endParaRPr lang="ru-RU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B3297001-E07B-3FC4-6010-C606C97643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4937" y="4270131"/>
                  <a:ext cx="3570610" cy="646331"/>
                </a:xfrm>
                <a:prstGeom prst="rect">
                  <a:avLst/>
                </a:prstGeom>
                <a:blipFill>
                  <a:blip r:embed="rId13"/>
                  <a:stretch>
                    <a:fillRect t="-3738" b="-1401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3" name="Группа 242">
            <a:extLst>
              <a:ext uri="{FF2B5EF4-FFF2-40B4-BE49-F238E27FC236}">
                <a16:creationId xmlns:a16="http://schemas.microsoft.com/office/drawing/2014/main" id="{6DD5C68E-C205-F798-4ABA-CDA1C8ECF4D0}"/>
              </a:ext>
            </a:extLst>
          </p:cNvPr>
          <p:cNvGrpSpPr/>
          <p:nvPr/>
        </p:nvGrpSpPr>
        <p:grpSpPr>
          <a:xfrm>
            <a:off x="1174200" y="5313495"/>
            <a:ext cx="5336533" cy="1090545"/>
            <a:chOff x="1174200" y="5313495"/>
            <a:chExt cx="5336533" cy="10905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TextBox 210">
                  <a:extLst>
                    <a:ext uri="{FF2B5EF4-FFF2-40B4-BE49-F238E27FC236}">
                      <a16:creationId xmlns:a16="http://schemas.microsoft.com/office/drawing/2014/main" id="{4C3967A8-D10B-86C3-FB6E-4C407C2BA8FC}"/>
                    </a:ext>
                  </a:extLst>
                </p:cNvPr>
                <p:cNvSpPr txBox="1"/>
                <p:nvPr/>
              </p:nvSpPr>
              <p:spPr>
                <a:xfrm>
                  <a:off x="1174200" y="5313495"/>
                  <a:ext cx="5336533" cy="97494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\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{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,|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\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|}</m:t>
                                    </m:r>
                                  </m:e>
                                </m:func>
                              </m:den>
                            </m:f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im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 b="0" i="1" dirty="0">
                    <a:latin typeface="Cambria Math" panose="02040503050406030204" pitchFamily="18" charset="0"/>
                  </a:endParaRPr>
                </a:p>
                <a:p>
                  <a:endParaRPr lang="ru-RU" dirty="0"/>
                </a:p>
              </p:txBody>
            </p:sp>
          </mc:Choice>
          <mc:Fallback xmlns="">
            <p:sp>
              <p:nvSpPr>
                <p:cNvPr id="211" name="TextBox 210">
                  <a:extLst>
                    <a:ext uri="{FF2B5EF4-FFF2-40B4-BE49-F238E27FC236}">
                      <a16:creationId xmlns:a16="http://schemas.microsoft.com/office/drawing/2014/main" id="{4C3967A8-D10B-86C3-FB6E-4C407C2BA8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4200" y="5313495"/>
                  <a:ext cx="5336533" cy="97494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FC8605FD-A640-AD55-2AFC-57D093BCD860}"/>
                </a:ext>
              </a:extLst>
            </p:cNvPr>
            <p:cNvSpPr txBox="1"/>
            <p:nvPr/>
          </p:nvSpPr>
          <p:spPr>
            <a:xfrm>
              <a:off x="1734027" y="6034708"/>
              <a:ext cx="35706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small set version</a:t>
              </a:r>
              <a:endParaRPr lang="ru-RU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251" name="Группа 250">
            <a:extLst>
              <a:ext uri="{FF2B5EF4-FFF2-40B4-BE49-F238E27FC236}">
                <a16:creationId xmlns:a16="http://schemas.microsoft.com/office/drawing/2014/main" id="{40750C50-2F39-99D8-82B1-D5E99D7ED6C6}"/>
              </a:ext>
            </a:extLst>
          </p:cNvPr>
          <p:cNvGrpSpPr/>
          <p:nvPr/>
        </p:nvGrpSpPr>
        <p:grpSpPr>
          <a:xfrm>
            <a:off x="4709310" y="1423054"/>
            <a:ext cx="6972736" cy="2167311"/>
            <a:chOff x="4709310" y="1423054"/>
            <a:chExt cx="6972736" cy="2167311"/>
          </a:xfrm>
        </p:grpSpPr>
        <p:grpSp>
          <p:nvGrpSpPr>
            <p:cNvPr id="248" name="Группа 247">
              <a:extLst>
                <a:ext uri="{FF2B5EF4-FFF2-40B4-BE49-F238E27FC236}">
                  <a16:creationId xmlns:a16="http://schemas.microsoft.com/office/drawing/2014/main" id="{654D6D9C-A977-AB11-8523-6751EEAB4550}"/>
                </a:ext>
              </a:extLst>
            </p:cNvPr>
            <p:cNvGrpSpPr/>
            <p:nvPr/>
          </p:nvGrpSpPr>
          <p:grpSpPr>
            <a:xfrm>
              <a:off x="7457947" y="1423054"/>
              <a:ext cx="4224099" cy="1237814"/>
              <a:chOff x="7457947" y="1423054"/>
              <a:chExt cx="4224099" cy="123781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4" name="TextBox 243">
                    <a:extLst>
                      <a:ext uri="{FF2B5EF4-FFF2-40B4-BE49-F238E27FC236}">
                        <a16:creationId xmlns:a16="http://schemas.microsoft.com/office/drawing/2014/main" id="{02C247EB-94C1-42A8-4A03-2411BBAF33B8}"/>
                      </a:ext>
                    </a:extLst>
                  </p:cNvPr>
                  <p:cNvSpPr txBox="1"/>
                  <p:nvPr/>
                </p:nvSpPr>
                <p:spPr>
                  <a:xfrm>
                    <a:off x="9683822" y="1950674"/>
                    <a:ext cx="1998224" cy="71019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1, 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if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if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</m:oMath>
                      </m:oMathPara>
                    </a14:m>
                    <a:endParaRPr lang="ru-RU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4" name="TextBox 243">
                    <a:extLst>
                      <a:ext uri="{FF2B5EF4-FFF2-40B4-BE49-F238E27FC236}">
                        <a16:creationId xmlns:a16="http://schemas.microsoft.com/office/drawing/2014/main" id="{02C247EB-94C1-42A8-4A03-2411BBAF33B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83822" y="1950674"/>
                    <a:ext cx="1998224" cy="71019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42C0213E-C208-E5A5-B3A9-D924150B312C}"/>
                  </a:ext>
                </a:extLst>
              </p:cNvPr>
              <p:cNvSpPr txBox="1"/>
              <p:nvPr/>
            </p:nvSpPr>
            <p:spPr>
              <a:xfrm>
                <a:off x="8642522" y="1423054"/>
                <a:ext cx="2042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Correspondence</a:t>
                </a:r>
                <a:endParaRPr lang="ru-RU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6" name="TextBox 245">
                    <a:extLst>
                      <a:ext uri="{FF2B5EF4-FFF2-40B4-BE49-F238E27FC236}">
                        <a16:creationId xmlns:a16="http://schemas.microsoft.com/office/drawing/2014/main" id="{063FF685-4C01-1B35-4618-B699F90AA9BD}"/>
                      </a:ext>
                    </a:extLst>
                  </p:cNvPr>
                  <p:cNvSpPr txBox="1"/>
                  <p:nvPr/>
                </p:nvSpPr>
                <p:spPr>
                  <a:xfrm>
                    <a:off x="7457947" y="2121105"/>
                    <a:ext cx="199822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⊔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oMath>
                      </m:oMathPara>
                    </a14:m>
                    <a:endParaRPr lang="ru-RU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6" name="TextBox 245">
                    <a:extLst>
                      <a:ext uri="{FF2B5EF4-FFF2-40B4-BE49-F238E27FC236}">
                        <a16:creationId xmlns:a16="http://schemas.microsoft.com/office/drawing/2014/main" id="{063FF685-4C01-1B35-4618-B699F90AA9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57947" y="2121105"/>
                    <a:ext cx="1998224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7" name="TextBox 246">
                    <a:extLst>
                      <a:ext uri="{FF2B5EF4-FFF2-40B4-BE49-F238E27FC236}">
                        <a16:creationId xmlns:a16="http://schemas.microsoft.com/office/drawing/2014/main" id="{EE043AA2-9854-D1D9-42F1-E832357852DA}"/>
                      </a:ext>
                    </a:extLst>
                  </p:cNvPr>
                  <p:cNvSpPr txBox="1"/>
                  <p:nvPr/>
                </p:nvSpPr>
                <p:spPr>
                  <a:xfrm>
                    <a:off x="8943992" y="2114132"/>
                    <a:ext cx="95024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↔</m:t>
                          </m:r>
                        </m:oMath>
                      </m:oMathPara>
                    </a14:m>
                    <a:endParaRPr lang="ru-RU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7" name="TextBox 246">
                    <a:extLst>
                      <a:ext uri="{FF2B5EF4-FFF2-40B4-BE49-F238E27FC236}">
                        <a16:creationId xmlns:a16="http://schemas.microsoft.com/office/drawing/2014/main" id="{EE043AA2-9854-D1D9-42F1-E832357852D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43992" y="2114132"/>
                    <a:ext cx="950243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49" name="Прямая со стрелкой 248">
              <a:extLst>
                <a:ext uri="{FF2B5EF4-FFF2-40B4-BE49-F238E27FC236}">
                  <a16:creationId xmlns:a16="http://schemas.microsoft.com/office/drawing/2014/main" id="{C15AAB0D-2EB0-AA38-A21E-EFC5F4CB9F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9310" y="2536499"/>
              <a:ext cx="4427463" cy="1053866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49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32A61FE-62D3-CF50-1944-5C2A512F5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8379906-00FD-037D-5F06-BE616E9D536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8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7030A0"/>
                </a:solidFill>
              </a:rPr>
              <a:t>High-dimensional Expanders (HDXs)</a:t>
            </a:r>
            <a:endParaRPr lang="ru-RU" dirty="0">
              <a:solidFill>
                <a:srgbClr val="7030A0"/>
              </a:solidFill>
            </a:endParaRPr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C585E003-3744-43BA-B2A2-5D67234392AA}"/>
              </a:ext>
            </a:extLst>
          </p:cNvPr>
          <p:cNvGrpSpPr/>
          <p:nvPr/>
        </p:nvGrpSpPr>
        <p:grpSpPr>
          <a:xfrm>
            <a:off x="6114818" y="851835"/>
            <a:ext cx="5756083" cy="4124117"/>
            <a:chOff x="6114818" y="851835"/>
            <a:chExt cx="5756083" cy="412411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0116B76-4A39-E21E-F0A1-85A14DC85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87031" y="1062613"/>
              <a:ext cx="4534133" cy="3867349"/>
            </a:xfrm>
            <a:prstGeom prst="rect">
              <a:avLst/>
            </a:prstGeom>
          </p:spPr>
        </p:pic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4272BE5E-E1F9-06B5-7BC4-262BC4A5C820}"/>
                </a:ext>
              </a:extLst>
            </p:cNvPr>
            <p:cNvSpPr/>
            <p:nvPr/>
          </p:nvSpPr>
          <p:spPr>
            <a:xfrm>
              <a:off x="7083747" y="3047677"/>
              <a:ext cx="4787154" cy="289112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80B9C840-A8F4-5CCE-9C82-ED32443657CC}"/>
                </a:ext>
              </a:extLst>
            </p:cNvPr>
            <p:cNvSpPr/>
            <p:nvPr/>
          </p:nvSpPr>
          <p:spPr>
            <a:xfrm>
              <a:off x="8727140" y="4640850"/>
              <a:ext cx="1353231" cy="289112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C5AAB1E0-7B1B-6601-8A63-31A94A1E002D}"/>
                </a:ext>
              </a:extLst>
            </p:cNvPr>
            <p:cNvSpPr/>
            <p:nvPr/>
          </p:nvSpPr>
          <p:spPr>
            <a:xfrm>
              <a:off x="7779124" y="3844263"/>
              <a:ext cx="3234017" cy="289112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6C7D79B0-E547-7460-A6BF-46D5819119CD}"/>
                </a:ext>
              </a:extLst>
            </p:cNvPr>
            <p:cNvSpPr/>
            <p:nvPr/>
          </p:nvSpPr>
          <p:spPr>
            <a:xfrm>
              <a:off x="8004804" y="2199416"/>
              <a:ext cx="3234017" cy="289112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F0CE17D5-A4DD-9944-BDCD-3E2FF64BFACB}"/>
                </a:ext>
              </a:extLst>
            </p:cNvPr>
            <p:cNvSpPr/>
            <p:nvPr/>
          </p:nvSpPr>
          <p:spPr>
            <a:xfrm>
              <a:off x="8727140" y="1440078"/>
              <a:ext cx="1519520" cy="289112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37FAAC0-734B-7ECA-6EDD-278CFA64C152}"/>
                    </a:ext>
                  </a:extLst>
                </p:cNvPr>
                <p:cNvSpPr txBox="1"/>
                <p:nvPr/>
              </p:nvSpPr>
              <p:spPr>
                <a:xfrm>
                  <a:off x="7501689" y="4597707"/>
                  <a:ext cx="1219394" cy="3782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(−1)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37FAAC0-734B-7ECA-6EDD-278CFA64C1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1689" y="4597707"/>
                  <a:ext cx="1219394" cy="378245"/>
                </a:xfrm>
                <a:prstGeom prst="rect">
                  <a:avLst/>
                </a:prstGeom>
                <a:blipFill>
                  <a:blip r:embed="rId4"/>
                  <a:stretch>
                    <a:fillRect b="-1451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98C306D-EF88-C168-8D23-482905BA854C}"/>
                    </a:ext>
                  </a:extLst>
                </p:cNvPr>
                <p:cNvSpPr txBox="1"/>
                <p:nvPr/>
              </p:nvSpPr>
              <p:spPr>
                <a:xfrm>
                  <a:off x="6627597" y="3778125"/>
                  <a:ext cx="1219394" cy="3782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98C306D-EF88-C168-8D23-482905BA85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7597" y="3778125"/>
                  <a:ext cx="1219394" cy="378245"/>
                </a:xfrm>
                <a:prstGeom prst="rect">
                  <a:avLst/>
                </a:prstGeom>
                <a:blipFill>
                  <a:blip r:embed="rId5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E57F0EB-55AF-A22F-0F28-AFA19CFFA585}"/>
                    </a:ext>
                  </a:extLst>
                </p:cNvPr>
                <p:cNvSpPr txBox="1"/>
                <p:nvPr/>
              </p:nvSpPr>
              <p:spPr>
                <a:xfrm>
                  <a:off x="6114818" y="2958543"/>
                  <a:ext cx="1219394" cy="3782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E57F0EB-55AF-A22F-0F28-AFA19CFFA5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4818" y="2958543"/>
                  <a:ext cx="1219394" cy="378245"/>
                </a:xfrm>
                <a:prstGeom prst="rect">
                  <a:avLst/>
                </a:prstGeom>
                <a:blipFill>
                  <a:blip r:embed="rId6"/>
                  <a:stretch>
                    <a:fillRect b="-1451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467C03A6-85C0-9157-5E14-93F3189381AB}"/>
                    </a:ext>
                  </a:extLst>
                </p:cNvPr>
                <p:cNvSpPr txBox="1"/>
                <p:nvPr/>
              </p:nvSpPr>
              <p:spPr>
                <a:xfrm>
                  <a:off x="6773614" y="2110283"/>
                  <a:ext cx="1219394" cy="3782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467C03A6-85C0-9157-5E14-93F3189381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3614" y="2110283"/>
                  <a:ext cx="1219394" cy="378245"/>
                </a:xfrm>
                <a:prstGeom prst="rect">
                  <a:avLst/>
                </a:prstGeom>
                <a:blipFill>
                  <a:blip r:embed="rId7"/>
                  <a:stretch>
                    <a:fillRect b="-1451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48CA50F5-5620-8481-178C-8494F8FA5A95}"/>
                    </a:ext>
                  </a:extLst>
                </p:cNvPr>
                <p:cNvSpPr txBox="1"/>
                <p:nvPr/>
              </p:nvSpPr>
              <p:spPr>
                <a:xfrm>
                  <a:off x="7383311" y="1378312"/>
                  <a:ext cx="1219394" cy="3782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(3)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48CA50F5-5620-8481-178C-8494F8FA5A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3311" y="1378312"/>
                  <a:ext cx="1219394" cy="378245"/>
                </a:xfrm>
                <a:prstGeom prst="rect">
                  <a:avLst/>
                </a:prstGeom>
                <a:blipFill>
                  <a:blip r:embed="rId8"/>
                  <a:stretch>
                    <a:fillRect b="-1451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4C640E4-A1F0-18ED-298C-56E4FD4909F3}"/>
                    </a:ext>
                  </a:extLst>
                </p:cNvPr>
                <p:cNvSpPr txBox="1"/>
                <p:nvPr/>
              </p:nvSpPr>
              <p:spPr>
                <a:xfrm>
                  <a:off x="8371806" y="851835"/>
                  <a:ext cx="236458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chemeClr val="bg1">
                          <a:lumMod val="75000"/>
                        </a:schemeClr>
                      </a:solidFill>
                    </a:rPr>
                    <a:t>Hasse diagram of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4C640E4-A1F0-18ED-298C-56E4FD4909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1806" y="851835"/>
                  <a:ext cx="2364581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2062" t="-8333" b="-28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B503CC3F-7DD5-294D-6A45-3AFDE240BDC6}"/>
              </a:ext>
            </a:extLst>
          </p:cNvPr>
          <p:cNvGrpSpPr/>
          <p:nvPr/>
        </p:nvGrpSpPr>
        <p:grpSpPr>
          <a:xfrm>
            <a:off x="1228565" y="1326434"/>
            <a:ext cx="5178959" cy="2259123"/>
            <a:chOff x="1228565" y="1326434"/>
            <a:chExt cx="5178959" cy="2259123"/>
          </a:xfrm>
        </p:grpSpPr>
        <p:grpSp>
          <p:nvGrpSpPr>
            <p:cNvPr id="106" name="Группа 105">
              <a:extLst>
                <a:ext uri="{FF2B5EF4-FFF2-40B4-BE49-F238E27FC236}">
                  <a16:creationId xmlns:a16="http://schemas.microsoft.com/office/drawing/2014/main" id="{90920874-8A02-852D-089F-3D032E7D3999}"/>
                </a:ext>
              </a:extLst>
            </p:cNvPr>
            <p:cNvGrpSpPr/>
            <p:nvPr/>
          </p:nvGrpSpPr>
          <p:grpSpPr>
            <a:xfrm>
              <a:off x="1321558" y="2094031"/>
              <a:ext cx="4840441" cy="1491526"/>
              <a:chOff x="1648748" y="2423960"/>
              <a:chExt cx="4840441" cy="149152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360BB89D-AAA6-7119-BB92-05062194AFA5}"/>
                      </a:ext>
                    </a:extLst>
                  </p:cNvPr>
                  <p:cNvSpPr txBox="1"/>
                  <p:nvPr/>
                </p:nvSpPr>
                <p:spPr>
                  <a:xfrm>
                    <a:off x="3529553" y="3629574"/>
                    <a:ext cx="1341714" cy="28591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ru-RU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360BB89D-AAA6-7119-BB92-05062194AF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29553" y="3629574"/>
                    <a:ext cx="1341714" cy="28591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636" t="-2128" r="-3636" b="-10638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10" name="Группа 109">
                <a:extLst>
                  <a:ext uri="{FF2B5EF4-FFF2-40B4-BE49-F238E27FC236}">
                    <a16:creationId xmlns:a16="http://schemas.microsoft.com/office/drawing/2014/main" id="{DFCF740B-6D3E-C85E-6BAF-CA5DC878B0E9}"/>
                  </a:ext>
                </a:extLst>
              </p:cNvPr>
              <p:cNvGrpSpPr/>
              <p:nvPr/>
            </p:nvGrpSpPr>
            <p:grpSpPr>
              <a:xfrm>
                <a:off x="1648748" y="2423960"/>
                <a:ext cx="4840441" cy="1022864"/>
                <a:chOff x="672941" y="1866634"/>
                <a:chExt cx="4840441" cy="1022864"/>
              </a:xfrm>
            </p:grpSpPr>
            <p:grpSp>
              <p:nvGrpSpPr>
                <p:cNvPr id="112" name="Группа 111">
                  <a:extLst>
                    <a:ext uri="{FF2B5EF4-FFF2-40B4-BE49-F238E27FC236}">
                      <a16:creationId xmlns:a16="http://schemas.microsoft.com/office/drawing/2014/main" id="{EE2442C1-F88C-0488-5F04-CF8C6DBB5070}"/>
                    </a:ext>
                  </a:extLst>
                </p:cNvPr>
                <p:cNvGrpSpPr/>
                <p:nvPr/>
              </p:nvGrpSpPr>
              <p:grpSpPr>
                <a:xfrm>
                  <a:off x="4100781" y="2208527"/>
                  <a:ext cx="639193" cy="213064"/>
                  <a:chOff x="5095785" y="2352583"/>
                  <a:chExt cx="639193" cy="213064"/>
                </a:xfrm>
              </p:grpSpPr>
              <p:grpSp>
                <p:nvGrpSpPr>
                  <p:cNvPr id="196" name="Группа 195">
                    <a:extLst>
                      <a:ext uri="{FF2B5EF4-FFF2-40B4-BE49-F238E27FC236}">
                        <a16:creationId xmlns:a16="http://schemas.microsoft.com/office/drawing/2014/main" id="{1242CF83-9237-8F0A-BB81-777475BD7B9F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5308850" y="2139518"/>
                    <a:ext cx="213064" cy="639193"/>
                    <a:chOff x="3124940" y="2032986"/>
                    <a:chExt cx="213064" cy="639193"/>
                  </a:xfrm>
                </p:grpSpPr>
                <p:grpSp>
                  <p:nvGrpSpPr>
                    <p:cNvPr id="205" name="Группа 204">
                      <a:extLst>
                        <a:ext uri="{FF2B5EF4-FFF2-40B4-BE49-F238E27FC236}">
                          <a16:creationId xmlns:a16="http://schemas.microsoft.com/office/drawing/2014/main" id="{C94AA264-FAA5-5B85-AA1F-5684A7E04BD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24940" y="2032986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207" name="Прямоугольник 206">
                        <a:extLst>
                          <a:ext uri="{FF2B5EF4-FFF2-40B4-BE49-F238E27FC236}">
                            <a16:creationId xmlns:a16="http://schemas.microsoft.com/office/drawing/2014/main" id="{3512FAE1-8D33-FD8B-1A31-AEDB83645B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08" name="Прямоугольник 207">
                        <a:extLst>
                          <a:ext uri="{FF2B5EF4-FFF2-40B4-BE49-F238E27FC236}">
                            <a16:creationId xmlns:a16="http://schemas.microsoft.com/office/drawing/2014/main" id="{33AEFF59-2780-F128-710B-F1FB57C91B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sp>
                  <p:nvSpPr>
                    <p:cNvPr id="206" name="Прямоугольник 205">
                      <a:extLst>
                        <a:ext uri="{FF2B5EF4-FFF2-40B4-BE49-F238E27FC236}">
                          <a16:creationId xmlns:a16="http://schemas.microsoft.com/office/drawing/2014/main" id="{5C08B41C-CB44-7C88-483C-04CDF2D0A9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24940" y="2459114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199" name="Блок-схема: узел 198">
                    <a:extLst>
                      <a:ext uri="{FF2B5EF4-FFF2-40B4-BE49-F238E27FC236}">
                        <a16:creationId xmlns:a16="http://schemas.microsoft.com/office/drawing/2014/main" id="{1845CE18-0266-3CEC-9341-69F48102B1F7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5182033" y="243535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2" name="Блок-схема: узел 201">
                    <a:extLst>
                      <a:ext uri="{FF2B5EF4-FFF2-40B4-BE49-F238E27FC236}">
                        <a16:creationId xmlns:a16="http://schemas.microsoft.com/office/drawing/2014/main" id="{C0B3DFB9-5297-8D68-6A3D-11FB5AEF83F8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5398343" y="243535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4" name="Блок-схема: узел 203">
                    <a:extLst>
                      <a:ext uri="{FF2B5EF4-FFF2-40B4-BE49-F238E27FC236}">
                        <a16:creationId xmlns:a16="http://schemas.microsoft.com/office/drawing/2014/main" id="{C5C59435-F5A1-4FBE-AFB2-B1A8D67A8338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5614652" y="243535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652EAF26-C7D3-B94C-C2CF-425D008C099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48368" y="2430931"/>
                      <a:ext cx="730250" cy="438518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oMath>
                        </m:oMathPara>
                      </a14:m>
                      <a:endParaRPr lang="ru-RU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652EAF26-C7D3-B94C-C2CF-425D008C099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48368" y="2430931"/>
                      <a:ext cx="730250" cy="438518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b="-2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6" name="TextBox 115">
                      <a:extLst>
                        <a:ext uri="{FF2B5EF4-FFF2-40B4-BE49-F238E27FC236}">
                          <a16:creationId xmlns:a16="http://schemas.microsoft.com/office/drawing/2014/main" id="{96C367A2-D3B8-7C89-6189-B9FFA809F9C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59576" y="1885915"/>
                      <a:ext cx="505609" cy="378245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oMath>
                        </m:oMathPara>
                      </a14:m>
                      <a:endParaRPr lang="ru-RU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6" name="TextBox 115">
                      <a:extLst>
                        <a:ext uri="{FF2B5EF4-FFF2-40B4-BE49-F238E27FC236}">
                          <a16:creationId xmlns:a16="http://schemas.microsoft.com/office/drawing/2014/main" id="{96C367A2-D3B8-7C89-6189-B9FFA809F9C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59576" y="1885915"/>
                      <a:ext cx="505609" cy="378245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18" name="Группа 117">
                  <a:extLst>
                    <a:ext uri="{FF2B5EF4-FFF2-40B4-BE49-F238E27FC236}">
                      <a16:creationId xmlns:a16="http://schemas.microsoft.com/office/drawing/2014/main" id="{0E783FB6-0587-5502-B7CF-9A8555EB800D}"/>
                    </a:ext>
                  </a:extLst>
                </p:cNvPr>
                <p:cNvGrpSpPr/>
                <p:nvPr/>
              </p:nvGrpSpPr>
              <p:grpSpPr>
                <a:xfrm>
                  <a:off x="1447038" y="2218988"/>
                  <a:ext cx="852257" cy="213064"/>
                  <a:chOff x="5095785" y="2352583"/>
                  <a:chExt cx="852257" cy="213064"/>
                </a:xfrm>
              </p:grpSpPr>
              <p:grpSp>
                <p:nvGrpSpPr>
                  <p:cNvPr id="184" name="Группа 183">
                    <a:extLst>
                      <a:ext uri="{FF2B5EF4-FFF2-40B4-BE49-F238E27FC236}">
                        <a16:creationId xmlns:a16="http://schemas.microsoft.com/office/drawing/2014/main" id="{44C408C8-F1A7-F751-CE55-5AFE46335DA4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5415382" y="2032986"/>
                    <a:ext cx="213064" cy="852257"/>
                    <a:chOff x="3124940" y="2032986"/>
                    <a:chExt cx="213064" cy="852257"/>
                  </a:xfrm>
                </p:grpSpPr>
                <p:grpSp>
                  <p:nvGrpSpPr>
                    <p:cNvPr id="189" name="Группа 188">
                      <a:extLst>
                        <a:ext uri="{FF2B5EF4-FFF2-40B4-BE49-F238E27FC236}">
                          <a16:creationId xmlns:a16="http://schemas.microsoft.com/office/drawing/2014/main" id="{441A65E2-67C2-0C67-884B-DE3D2A869C0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24940" y="2032986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193" name="Прямоугольник 192">
                        <a:extLst>
                          <a:ext uri="{FF2B5EF4-FFF2-40B4-BE49-F238E27FC236}">
                            <a16:creationId xmlns:a16="http://schemas.microsoft.com/office/drawing/2014/main" id="{D2565E07-10F8-1A5B-5775-BEFFA0179F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94" name="Прямоугольник 193">
                        <a:extLst>
                          <a:ext uri="{FF2B5EF4-FFF2-40B4-BE49-F238E27FC236}">
                            <a16:creationId xmlns:a16="http://schemas.microsoft.com/office/drawing/2014/main" id="{0D9976FC-E8B4-1171-D39C-FBF1D528AE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190" name="Группа 189">
                      <a:extLst>
                        <a:ext uri="{FF2B5EF4-FFF2-40B4-BE49-F238E27FC236}">
                          <a16:creationId xmlns:a16="http://schemas.microsoft.com/office/drawing/2014/main" id="{7D7BD654-C624-6207-BA4F-F72D2EBB1BC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24940" y="2459114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191" name="Прямоугольник 190">
                        <a:extLst>
                          <a:ext uri="{FF2B5EF4-FFF2-40B4-BE49-F238E27FC236}">
                            <a16:creationId xmlns:a16="http://schemas.microsoft.com/office/drawing/2014/main" id="{54C1F8D7-0788-0EA2-C7E8-BC4728299C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92" name="Прямоугольник 191">
                        <a:extLst>
                          <a:ext uri="{FF2B5EF4-FFF2-40B4-BE49-F238E27FC236}">
                            <a16:creationId xmlns:a16="http://schemas.microsoft.com/office/drawing/2014/main" id="{86412087-7A9A-E8BE-E0A6-AAA5C7C43D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  <p:sp>
                <p:nvSpPr>
                  <p:cNvPr id="185" name="Блок-схема: узел 184">
                    <a:extLst>
                      <a:ext uri="{FF2B5EF4-FFF2-40B4-BE49-F238E27FC236}">
                        <a16:creationId xmlns:a16="http://schemas.microsoft.com/office/drawing/2014/main" id="{4EF47889-9363-5E7C-55C8-D39E41B38F3F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5182033" y="243535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6" name="Блок-схема: узел 185">
                    <a:extLst>
                      <a:ext uri="{FF2B5EF4-FFF2-40B4-BE49-F238E27FC236}">
                        <a16:creationId xmlns:a16="http://schemas.microsoft.com/office/drawing/2014/main" id="{33947DA6-1D64-37B7-76C4-7CAAAD1BDD2C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5398343" y="243535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7" name="Блок-схема: узел 186">
                    <a:extLst>
                      <a:ext uri="{FF2B5EF4-FFF2-40B4-BE49-F238E27FC236}">
                        <a16:creationId xmlns:a16="http://schemas.microsoft.com/office/drawing/2014/main" id="{3FF8943D-3D19-9534-571E-24B8DD12C102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5614652" y="243535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8" name="Блок-схема: узел 187">
                    <a:extLst>
                      <a:ext uri="{FF2B5EF4-FFF2-40B4-BE49-F238E27FC236}">
                        <a16:creationId xmlns:a16="http://schemas.microsoft.com/office/drawing/2014/main" id="{82AF902F-82AD-C208-F59F-9FE09C420FE7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5811298" y="243535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19" name="Группа 118">
                  <a:extLst>
                    <a:ext uri="{FF2B5EF4-FFF2-40B4-BE49-F238E27FC236}">
                      <a16:creationId xmlns:a16="http://schemas.microsoft.com/office/drawing/2014/main" id="{78BEA456-B64F-539A-DC38-B871D963ACF4}"/>
                    </a:ext>
                  </a:extLst>
                </p:cNvPr>
                <p:cNvGrpSpPr/>
                <p:nvPr/>
              </p:nvGrpSpPr>
              <p:grpSpPr>
                <a:xfrm>
                  <a:off x="2666433" y="2210221"/>
                  <a:ext cx="1067976" cy="213609"/>
                  <a:chOff x="5095786" y="2352582"/>
                  <a:chExt cx="1067976" cy="213609"/>
                </a:xfrm>
              </p:grpSpPr>
              <p:grpSp>
                <p:nvGrpSpPr>
                  <p:cNvPr id="149" name="Группа 148">
                    <a:extLst>
                      <a:ext uri="{FF2B5EF4-FFF2-40B4-BE49-F238E27FC236}">
                        <a16:creationId xmlns:a16="http://schemas.microsoft.com/office/drawing/2014/main" id="{DFA00A29-562D-A6A6-98E8-73521342AEAF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5522969" y="1925399"/>
                    <a:ext cx="213609" cy="1067976"/>
                    <a:chOff x="3124395" y="2032986"/>
                    <a:chExt cx="213609" cy="1067976"/>
                  </a:xfrm>
                </p:grpSpPr>
                <p:grpSp>
                  <p:nvGrpSpPr>
                    <p:cNvPr id="169" name="Группа 168">
                      <a:extLst>
                        <a:ext uri="{FF2B5EF4-FFF2-40B4-BE49-F238E27FC236}">
                          <a16:creationId xmlns:a16="http://schemas.microsoft.com/office/drawing/2014/main" id="{97F5ADF5-0E78-591F-4BDA-E2EA9634C47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24940" y="2032986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181" name="Прямоугольник 180">
                        <a:extLst>
                          <a:ext uri="{FF2B5EF4-FFF2-40B4-BE49-F238E27FC236}">
                            <a16:creationId xmlns:a16="http://schemas.microsoft.com/office/drawing/2014/main" id="{A639095C-80DC-94E9-73F6-A21751A1C9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83" name="Прямоугольник 182">
                        <a:extLst>
                          <a:ext uri="{FF2B5EF4-FFF2-40B4-BE49-F238E27FC236}">
                            <a16:creationId xmlns:a16="http://schemas.microsoft.com/office/drawing/2014/main" id="{B757E42D-F4C5-5CA1-2998-0A059323B7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170" name="Группа 169">
                      <a:extLst>
                        <a:ext uri="{FF2B5EF4-FFF2-40B4-BE49-F238E27FC236}">
                          <a16:creationId xmlns:a16="http://schemas.microsoft.com/office/drawing/2014/main" id="{7A8E66E5-EECD-B94F-7BC6-DAF6B9EBEA2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24395" y="2459114"/>
                      <a:ext cx="213609" cy="641848"/>
                      <a:chOff x="1659579" y="2139518"/>
                      <a:chExt cx="213609" cy="641848"/>
                    </a:xfrm>
                  </p:grpSpPr>
                  <p:sp>
                    <p:nvSpPr>
                      <p:cNvPr id="171" name="Прямоугольник 170">
                        <a:extLst>
                          <a:ext uri="{FF2B5EF4-FFF2-40B4-BE49-F238E27FC236}">
                            <a16:creationId xmlns:a16="http://schemas.microsoft.com/office/drawing/2014/main" id="{BFD484B8-539B-ED60-76D3-F89C699062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78" name="Прямоугольник 177">
                        <a:extLst>
                          <a:ext uri="{FF2B5EF4-FFF2-40B4-BE49-F238E27FC236}">
                            <a16:creationId xmlns:a16="http://schemas.microsoft.com/office/drawing/2014/main" id="{4039008D-C0EC-B360-430D-E96B1F4F7C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80" name="Прямоугольник 179">
                        <a:extLst>
                          <a:ext uri="{FF2B5EF4-FFF2-40B4-BE49-F238E27FC236}">
                            <a16:creationId xmlns:a16="http://schemas.microsoft.com/office/drawing/2014/main" id="{6EA52384-96A4-3105-07FF-80CEC3BBBC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59579" y="2568301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  <p:sp>
                <p:nvSpPr>
                  <p:cNvPr id="151" name="Блок-схема: узел 150">
                    <a:extLst>
                      <a:ext uri="{FF2B5EF4-FFF2-40B4-BE49-F238E27FC236}">
                        <a16:creationId xmlns:a16="http://schemas.microsoft.com/office/drawing/2014/main" id="{7AFF73E4-9E45-D56B-943F-0E50277DFA48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5182033" y="243535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2" name="Блок-схема: узел 151">
                    <a:extLst>
                      <a:ext uri="{FF2B5EF4-FFF2-40B4-BE49-F238E27FC236}">
                        <a16:creationId xmlns:a16="http://schemas.microsoft.com/office/drawing/2014/main" id="{DAED83E9-4F00-BD4D-4EAE-B5F10F306E75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5398343" y="243535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3" name="Блок-схема: узел 152">
                    <a:extLst>
                      <a:ext uri="{FF2B5EF4-FFF2-40B4-BE49-F238E27FC236}">
                        <a16:creationId xmlns:a16="http://schemas.microsoft.com/office/drawing/2014/main" id="{9D68A790-6839-9B9D-FFCD-B596C4BD0F77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5614652" y="243535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8" name="Блок-схема: узел 157">
                    <a:extLst>
                      <a:ext uri="{FF2B5EF4-FFF2-40B4-BE49-F238E27FC236}">
                        <a16:creationId xmlns:a16="http://schemas.microsoft.com/office/drawing/2014/main" id="{CA272F79-D313-4681-4CC8-2468EE9F9857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5811298" y="243535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1" name="Блок-схема: узел 160">
                    <a:extLst>
                      <a:ext uri="{FF2B5EF4-FFF2-40B4-BE49-F238E27FC236}">
                        <a16:creationId xmlns:a16="http://schemas.microsoft.com/office/drawing/2014/main" id="{18F9D50C-2D7F-1903-DB2B-E140EF9784B9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6027607" y="243535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cxnSp>
              <p:nvCxnSpPr>
                <p:cNvPr id="120" name="Прямая соединительная линия 119">
                  <a:extLst>
                    <a:ext uri="{FF2B5EF4-FFF2-40B4-BE49-F238E27FC236}">
                      <a16:creationId xmlns:a16="http://schemas.microsoft.com/office/drawing/2014/main" id="{A8B85CD3-EE28-9FEA-AE3B-7CFBAE7A41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96563" y="2332216"/>
                  <a:ext cx="35047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Прямая соединительная линия 120">
                  <a:extLst>
                    <a:ext uri="{FF2B5EF4-FFF2-40B4-BE49-F238E27FC236}">
                      <a16:creationId xmlns:a16="http://schemas.microsoft.com/office/drawing/2014/main" id="{E446DA99-6189-3C7F-E27E-6507F540A8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06020" y="2326589"/>
                  <a:ext cx="35047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Прямая соединительная линия 121">
                  <a:extLst>
                    <a:ext uri="{FF2B5EF4-FFF2-40B4-BE49-F238E27FC236}">
                      <a16:creationId xmlns:a16="http://schemas.microsoft.com/office/drawing/2014/main" id="{F649E80D-153D-213E-6C33-3B9F28C3FF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33236" y="2311121"/>
                  <a:ext cx="35047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4" name="TextBox 123">
                      <a:extLst>
                        <a:ext uri="{FF2B5EF4-FFF2-40B4-BE49-F238E27FC236}">
                          <a16:creationId xmlns:a16="http://schemas.microsoft.com/office/drawing/2014/main" id="{72B7D22A-D5EF-5BCB-C294-5536000A29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65359" y="2450980"/>
                      <a:ext cx="730250" cy="438518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oMath>
                        </m:oMathPara>
                      </a14:m>
                      <a:endParaRPr lang="ru-RU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24" name="TextBox 123">
                      <a:extLst>
                        <a:ext uri="{FF2B5EF4-FFF2-40B4-BE49-F238E27FC236}">
                          <a16:creationId xmlns:a16="http://schemas.microsoft.com/office/drawing/2014/main" id="{72B7D22A-D5EF-5BCB-C294-5536000A29A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65359" y="2450980"/>
                      <a:ext cx="730250" cy="438518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r="-18333" b="-2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6" name="TextBox 125">
                      <a:extLst>
                        <a:ext uri="{FF2B5EF4-FFF2-40B4-BE49-F238E27FC236}">
                          <a16:creationId xmlns:a16="http://schemas.microsoft.com/office/drawing/2014/main" id="{2FC60FFF-E56A-61F3-38F0-56874F24EFB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16776" y="2121503"/>
                      <a:ext cx="39660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126" name="TextBox 125">
                      <a:extLst>
                        <a:ext uri="{FF2B5EF4-FFF2-40B4-BE49-F238E27FC236}">
                          <a16:creationId xmlns:a16="http://schemas.microsoft.com/office/drawing/2014/main" id="{2FC60FFF-E56A-61F3-38F0-56874F24EFB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16776" y="2121503"/>
                      <a:ext cx="396606" cy="369332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8" name="Прямая соединительная линия 127">
                  <a:extLst>
                    <a:ext uri="{FF2B5EF4-FFF2-40B4-BE49-F238E27FC236}">
                      <a16:creationId xmlns:a16="http://schemas.microsoft.com/office/drawing/2014/main" id="{A83A16A0-F191-3B84-C8FA-DA39AD49D5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43108" y="2315058"/>
                  <a:ext cx="35047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0" name="TextBox 129">
                      <a:extLst>
                        <a:ext uri="{FF2B5EF4-FFF2-40B4-BE49-F238E27FC236}">
                          <a16:creationId xmlns:a16="http://schemas.microsoft.com/office/drawing/2014/main" id="{BC84E8A3-8BDB-2015-BB1D-2B55983AE7F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2941" y="2134102"/>
                      <a:ext cx="39660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130" name="TextBox 129">
                      <a:extLst>
                        <a:ext uri="{FF2B5EF4-FFF2-40B4-BE49-F238E27FC236}">
                          <a16:creationId xmlns:a16="http://schemas.microsoft.com/office/drawing/2014/main" id="{BC84E8A3-8BDB-2015-BB1D-2B55983AE7F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2941" y="2134102"/>
                      <a:ext cx="396606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3" name="TextBox 132">
                      <a:extLst>
                        <a:ext uri="{FF2B5EF4-FFF2-40B4-BE49-F238E27FC236}">
                          <a16:creationId xmlns:a16="http://schemas.microsoft.com/office/drawing/2014/main" id="{1AE59582-4196-459F-17EE-6C27C8C0873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01849" y="2424076"/>
                      <a:ext cx="730250" cy="438518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𝔽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sup>
                            </m:sSubSup>
                          </m:oMath>
                        </m:oMathPara>
                      </a14:m>
                      <a:endParaRPr lang="ru-RU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33" name="TextBox 132">
                      <a:extLst>
                        <a:ext uri="{FF2B5EF4-FFF2-40B4-BE49-F238E27FC236}">
                          <a16:creationId xmlns:a16="http://schemas.microsoft.com/office/drawing/2014/main" id="{1AE59582-4196-459F-17EE-6C27C8C0873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01849" y="2424076"/>
                      <a:ext cx="730250" cy="438518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r="-17500" b="-2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4" name="TextBox 133">
                      <a:extLst>
                        <a:ext uri="{FF2B5EF4-FFF2-40B4-BE49-F238E27FC236}">
                          <a16:creationId xmlns:a16="http://schemas.microsoft.com/office/drawing/2014/main" id="{ED922082-7BB3-B9D3-CF61-14971681D51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82718" y="1866634"/>
                      <a:ext cx="505609" cy="378245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oMath>
                        </m:oMathPara>
                      </a14:m>
                      <a:endParaRPr lang="ru-RU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34" name="TextBox 133">
                      <a:extLst>
                        <a:ext uri="{FF2B5EF4-FFF2-40B4-BE49-F238E27FC236}">
                          <a16:creationId xmlns:a16="http://schemas.microsoft.com/office/drawing/2014/main" id="{ED922082-7BB3-B9D3-CF61-14971681D51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82718" y="1866634"/>
                      <a:ext cx="505609" cy="378245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 r="-1325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3DF5B6EA-7133-C3BA-303C-7550D258E9D6}"/>
                    </a:ext>
                  </a:extLst>
                </p:cNvPr>
                <p:cNvSpPr txBox="1"/>
                <p:nvPr/>
              </p:nvSpPr>
              <p:spPr>
                <a:xfrm>
                  <a:off x="1228565" y="1326434"/>
                  <a:ext cx="5178959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chemeClr val="tx1"/>
                      </a:solidFill>
                    </a:rPr>
                    <a:t>Cochain complex for a </a:t>
                  </a:r>
                  <a:r>
                    <a:rPr lang="en-US" b="1" dirty="0">
                      <a:solidFill>
                        <a:schemeClr val="tx1"/>
                      </a:solidFill>
                    </a:rPr>
                    <a:t>cell </a:t>
                  </a:r>
                  <a:r>
                    <a:rPr lang="en-US" b="1" dirty="0" err="1">
                      <a:solidFill>
                        <a:schemeClr val="tx1"/>
                      </a:solidFill>
                    </a:rPr>
                    <a:t>poset</a:t>
                  </a:r>
                  <a:r>
                    <a:rPr lang="en-US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,≤)</m:t>
                      </m:r>
                    </m:oMath>
                  </a14:m>
                  <a:endParaRPr lang="en-US" dirty="0">
                    <a:solidFill>
                      <a:schemeClr val="tx1"/>
                    </a:solidFill>
                  </a:endParaRPr>
                </a:p>
                <a:p>
                  <a:r>
                    <a:rPr lang="en-US" dirty="0"/>
                    <a:t>(e.g.,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en-US" dirty="0"/>
                    <a:t> is a graph, simplicial or cubical complex)</a:t>
                  </a:r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3DF5B6EA-7133-C3BA-303C-7550D258E9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8565" y="1326434"/>
                  <a:ext cx="5178959" cy="646331"/>
                </a:xfrm>
                <a:prstGeom prst="rect">
                  <a:avLst/>
                </a:prstGeom>
                <a:blipFill>
                  <a:blip r:embed="rId18"/>
                  <a:stretch>
                    <a:fillRect l="-1060" t="-4717" b="-1509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A0D24B7B-3E51-AD3D-8E8C-8B16F4CD753F}"/>
              </a:ext>
            </a:extLst>
          </p:cNvPr>
          <p:cNvGrpSpPr/>
          <p:nvPr/>
        </p:nvGrpSpPr>
        <p:grpSpPr>
          <a:xfrm>
            <a:off x="-93576" y="3867122"/>
            <a:ext cx="7106160" cy="1410952"/>
            <a:chOff x="-93576" y="3981430"/>
            <a:chExt cx="7106160" cy="1410952"/>
          </a:xfrm>
        </p:grpSpPr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913E67E9-61EE-A568-87C9-0983051276CD}"/>
                </a:ext>
              </a:extLst>
            </p:cNvPr>
            <p:cNvGrpSpPr/>
            <p:nvPr/>
          </p:nvGrpSpPr>
          <p:grpSpPr>
            <a:xfrm>
              <a:off x="-93576" y="3981430"/>
              <a:ext cx="3952445" cy="1410952"/>
              <a:chOff x="825781" y="3997709"/>
              <a:chExt cx="6094878" cy="141095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5C81CDCC-DD41-84DB-40FC-E177958C8FAC}"/>
                      </a:ext>
                    </a:extLst>
                  </p:cNvPr>
                  <p:cNvSpPr txBox="1"/>
                  <p:nvPr/>
                </p:nvSpPr>
                <p:spPr>
                  <a:xfrm>
                    <a:off x="825781" y="3997709"/>
                    <a:ext cx="6094878" cy="72180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)=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𝔽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im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func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5C81CDCC-DD41-84DB-40FC-E177958C8FA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5781" y="3997709"/>
                    <a:ext cx="6094878" cy="721801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62EBFF3B-36C2-AFC9-034B-3381B930AC03}"/>
                      </a:ext>
                    </a:extLst>
                  </p:cNvPr>
                  <p:cNvSpPr txBox="1"/>
                  <p:nvPr/>
                </p:nvSpPr>
                <p:spPr>
                  <a:xfrm>
                    <a:off x="2128704" y="4762330"/>
                    <a:ext cx="4033296" cy="64633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coboundary expansion in dimension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a14:m>
                    <a:r>
                      <a:rPr lang="en-US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 </a:t>
                    </a:r>
                    <a:endParaRPr lang="ru-RU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62EBFF3B-36C2-AFC9-034B-3381B930AC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28704" y="4762330"/>
                    <a:ext cx="4033296" cy="646331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t="-4717" r="-1399" b="-15094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C583A340-B690-8D59-278E-329CDF0295BD}"/>
                </a:ext>
              </a:extLst>
            </p:cNvPr>
            <p:cNvGrpSpPr/>
            <p:nvPr/>
          </p:nvGrpSpPr>
          <p:grpSpPr>
            <a:xfrm>
              <a:off x="3078517" y="4026893"/>
              <a:ext cx="3934067" cy="1355617"/>
              <a:chOff x="1174200" y="5313495"/>
              <a:chExt cx="5336533" cy="135561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D65B0538-A6A9-3017-93EC-84B2394D7173}"/>
                      </a:ext>
                    </a:extLst>
                  </p:cNvPr>
                  <p:cNvSpPr txBox="1"/>
                  <p:nvPr/>
                </p:nvSpPr>
                <p:spPr>
                  <a:xfrm>
                    <a:off x="1174200" y="5313495"/>
                    <a:ext cx="5336533" cy="99880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)=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im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func>
                        </m:oMath>
                      </m:oMathPara>
                    </a14:m>
                    <a:endParaRPr lang="en-US" b="0" i="1" dirty="0">
                      <a:latin typeface="Cambria Math" panose="02040503050406030204" pitchFamily="18" charset="0"/>
                    </a:endParaRPr>
                  </a:p>
                  <a:p>
                    <a:endParaRPr lang="ru-RU" dirty="0"/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D65B0538-A6A9-3017-93EC-84B2394D71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4200" y="5313495"/>
                    <a:ext cx="5336533" cy="998800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33D4B3AB-8BA9-A352-76DF-3802D0D70DCE}"/>
                      </a:ext>
                    </a:extLst>
                  </p:cNvPr>
                  <p:cNvSpPr txBox="1"/>
                  <p:nvPr/>
                </p:nvSpPr>
                <p:spPr>
                  <a:xfrm>
                    <a:off x="1856557" y="6022781"/>
                    <a:ext cx="3833417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small set version</a:t>
                    </a:r>
                  </a:p>
                  <a:p>
                    <a:pPr algn="ctr"/>
                    <a:r>
                      <a:rPr lang="en-US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(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</m:oMath>
                    </a14:m>
                    <a:r>
                      <a:rPr lang="en-US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en-US" dirty="0" err="1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cosystolic</a:t>
                    </a:r>
                    <a:r>
                      <a:rPr lang="en-US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 expansion)</a:t>
                    </a:r>
                    <a:endParaRPr lang="ru-RU" dirty="0">
                      <a:solidFill>
                        <a:schemeClr val="bg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33D4B3AB-8BA9-A352-76DF-3802D0D70D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6557" y="6022781"/>
                    <a:ext cx="3833417" cy="646331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t="-3774" b="-15094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ACECA32-810A-E4A2-8DEE-B10CC0788BAB}"/>
                  </a:ext>
                </a:extLst>
              </p:cNvPr>
              <p:cNvSpPr txBox="1"/>
              <p:nvPr/>
            </p:nvSpPr>
            <p:spPr>
              <a:xfrm>
                <a:off x="587244" y="5505759"/>
                <a:ext cx="5679086" cy="932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Observation (Kaufman-</a:t>
                </a:r>
                <a:r>
                  <a:rPr lang="en-US" b="1" dirty="0" err="1">
                    <a:solidFill>
                      <a:srgbClr val="7030A0"/>
                    </a:solidFill>
                  </a:rPr>
                  <a:t>Lubotzky</a:t>
                </a:r>
                <a:r>
                  <a:rPr lang="en-US" b="1" dirty="0">
                    <a:solidFill>
                      <a:srgbClr val="7030A0"/>
                    </a:solidFill>
                  </a:rPr>
                  <a:t>, 2014).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Large </a:t>
                </a:r>
                <a:r>
                  <a:rPr lang="en-US" b="1" dirty="0"/>
                  <a:t>expansion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large </a:t>
                </a:r>
                <a:r>
                  <a:rPr lang="en-US" b="1" dirty="0"/>
                  <a:t>soundness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for the </a:t>
                </a:r>
                <a:r>
                  <a:rPr lang="en-US" b="1" dirty="0"/>
                  <a:t>classical</a:t>
                </a:r>
                <a:r>
                  <a:rPr lang="en-US" dirty="0"/>
                  <a:t> code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  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ACECA32-810A-E4A2-8DEE-B10CC0788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4" y="5505759"/>
                <a:ext cx="5679086" cy="932243"/>
              </a:xfrm>
              <a:prstGeom prst="rect">
                <a:avLst/>
              </a:prstGeom>
              <a:blipFill>
                <a:blip r:embed="rId23"/>
                <a:stretch>
                  <a:fillRect l="-858" t="-2614" b="-98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82827B1-4097-0B7D-7712-427019236542}"/>
                  </a:ext>
                </a:extLst>
              </p:cNvPr>
              <p:cNvSpPr txBox="1"/>
              <p:nvPr/>
            </p:nvSpPr>
            <p:spPr>
              <a:xfrm>
                <a:off x="5994537" y="5523970"/>
                <a:ext cx="5876364" cy="9324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Observation (Kaufman-</a:t>
                </a:r>
                <a:r>
                  <a:rPr lang="en-US" b="1" dirty="0" err="1">
                    <a:solidFill>
                      <a:srgbClr val="7030A0"/>
                    </a:solidFill>
                  </a:rPr>
                  <a:t>Kazhdan</a:t>
                </a:r>
                <a:r>
                  <a:rPr lang="en-US" b="1" dirty="0">
                    <a:solidFill>
                      <a:srgbClr val="7030A0"/>
                    </a:solidFill>
                  </a:rPr>
                  <a:t>-</a:t>
                </a:r>
                <a:r>
                  <a:rPr lang="en-US" b="1" dirty="0" err="1">
                    <a:solidFill>
                      <a:srgbClr val="7030A0"/>
                    </a:solidFill>
                  </a:rPr>
                  <a:t>Lubotzky</a:t>
                </a:r>
                <a:r>
                  <a:rPr lang="en-US" b="1" dirty="0">
                    <a:solidFill>
                      <a:srgbClr val="7030A0"/>
                    </a:solidFill>
                  </a:rPr>
                  <a:t>, 2014).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Large </a:t>
                </a:r>
                <a:r>
                  <a:rPr lang="en-US" b="1" dirty="0"/>
                  <a:t>expansion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large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b="1" dirty="0"/>
                  <a:t>-distance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in the </a:t>
                </a:r>
                <a:r>
                  <a:rPr lang="en-US" b="1" dirty="0"/>
                  <a:t>quantum</a:t>
                </a:r>
                <a:r>
                  <a:rPr lang="en-US" dirty="0"/>
                  <a:t> CSS code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82827B1-4097-0B7D-7712-427019236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537" y="5523970"/>
                <a:ext cx="5876364" cy="932499"/>
              </a:xfrm>
              <a:prstGeom prst="rect">
                <a:avLst/>
              </a:prstGeom>
              <a:blipFill>
                <a:blip r:embed="rId24"/>
                <a:stretch>
                  <a:fillRect l="-830" t="-2614" b="-98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D55D1AD-1D47-7C40-EEB5-11FF31287EA8}"/>
              </a:ext>
            </a:extLst>
          </p:cNvPr>
          <p:cNvSpPr txBox="1"/>
          <p:nvPr/>
        </p:nvSpPr>
        <p:spPr>
          <a:xfrm>
            <a:off x="5983868" y="6399790"/>
            <a:ext cx="6141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Evra-Kaufman-</a:t>
            </a:r>
            <a:r>
              <a:rPr lang="en-US" dirty="0" err="1">
                <a:solidFill>
                  <a:srgbClr val="FF0000"/>
                </a:solidFill>
              </a:rPr>
              <a:t>Zémor</a:t>
            </a:r>
            <a:r>
              <a:rPr lang="en-US" dirty="0">
                <a:solidFill>
                  <a:srgbClr val="FF0000"/>
                </a:solidFill>
              </a:rPr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185125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AADB6A8-C6E0-425B-B589-3432475AF4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8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7030A0"/>
                </a:solidFill>
              </a:rPr>
              <a:t>Quantum Locally Testable Codes (</a:t>
            </a:r>
            <a:r>
              <a:rPr lang="en-US" dirty="0" err="1">
                <a:solidFill>
                  <a:srgbClr val="7030A0"/>
                </a:solidFill>
              </a:rPr>
              <a:t>qLTCs</a:t>
            </a:r>
            <a:r>
              <a:rPr lang="en-US" dirty="0">
                <a:solidFill>
                  <a:srgbClr val="7030A0"/>
                </a:solidFill>
              </a:rPr>
              <a:t>)</a:t>
            </a:r>
            <a:endParaRPr lang="ru-RU" dirty="0">
              <a:solidFill>
                <a:srgbClr val="7030A0"/>
              </a:solidFill>
            </a:endParaRPr>
          </a:p>
        </p:txBody>
      </p: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0D31153D-D9DA-EC98-EB0A-3EF5A744D5BB}"/>
              </a:ext>
            </a:extLst>
          </p:cNvPr>
          <p:cNvGrpSpPr/>
          <p:nvPr/>
        </p:nvGrpSpPr>
        <p:grpSpPr>
          <a:xfrm>
            <a:off x="2353579" y="1807849"/>
            <a:ext cx="7083198" cy="3094575"/>
            <a:chOff x="2353579" y="2967783"/>
            <a:chExt cx="7083198" cy="3094575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4A69E4BD-E831-B6A7-32AD-AEEB6F6C281C}"/>
                </a:ext>
              </a:extLst>
            </p:cNvPr>
            <p:cNvGrpSpPr/>
            <p:nvPr/>
          </p:nvGrpSpPr>
          <p:grpSpPr>
            <a:xfrm>
              <a:off x="2353579" y="2967783"/>
              <a:ext cx="5769786" cy="3094575"/>
              <a:chOff x="2360303" y="3209824"/>
              <a:chExt cx="5769786" cy="3094575"/>
            </a:xfrm>
          </p:grpSpPr>
          <p:grpSp>
            <p:nvGrpSpPr>
              <p:cNvPr id="2" name="Группа 1">
                <a:extLst>
                  <a:ext uri="{FF2B5EF4-FFF2-40B4-BE49-F238E27FC236}">
                    <a16:creationId xmlns:a16="http://schemas.microsoft.com/office/drawing/2014/main" id="{51AF7231-822D-33F6-B0DC-BB33B09ED09A}"/>
                  </a:ext>
                </a:extLst>
              </p:cNvPr>
              <p:cNvGrpSpPr/>
              <p:nvPr/>
            </p:nvGrpSpPr>
            <p:grpSpPr>
              <a:xfrm>
                <a:off x="4357028" y="3209824"/>
                <a:ext cx="3773061" cy="3094575"/>
                <a:chOff x="4357028" y="3209824"/>
                <a:chExt cx="3773061" cy="3094575"/>
              </a:xfrm>
            </p:grpSpPr>
            <p:pic>
              <p:nvPicPr>
                <p:cNvPr id="3" name="Рисунок 2">
                  <a:extLst>
                    <a:ext uri="{FF2B5EF4-FFF2-40B4-BE49-F238E27FC236}">
                      <a16:creationId xmlns:a16="http://schemas.microsoft.com/office/drawing/2014/main" id="{71496150-7BBA-F332-5CF6-1E6F0D966C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357028" y="3815389"/>
                  <a:ext cx="2269066" cy="1435204"/>
                </a:xfrm>
                <a:prstGeom prst="rect">
                  <a:avLst/>
                </a:prstGeom>
              </p:spPr>
            </p:pic>
            <p:sp>
              <p:nvSpPr>
                <p:cNvPr id="5" name="Прямоугольник: скругленные углы 4">
                  <a:extLst>
                    <a:ext uri="{FF2B5EF4-FFF2-40B4-BE49-F238E27FC236}">
                      <a16:creationId xmlns:a16="http://schemas.microsoft.com/office/drawing/2014/main" id="{88622509-10BD-B44C-88B9-99A79EE62EA6}"/>
                    </a:ext>
                  </a:extLst>
                </p:cNvPr>
                <p:cNvSpPr/>
                <p:nvPr/>
              </p:nvSpPr>
              <p:spPr>
                <a:xfrm>
                  <a:off x="4618037" y="3801924"/>
                  <a:ext cx="1774657" cy="303174"/>
                </a:xfrm>
                <a:prstGeom prst="roundRect">
                  <a:avLst/>
                </a:prstGeom>
                <a:noFill/>
                <a:ln>
                  <a:solidFill>
                    <a:schemeClr val="accent3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6" name="Прямая со стрелкой 5">
                  <a:extLst>
                    <a:ext uri="{FF2B5EF4-FFF2-40B4-BE49-F238E27FC236}">
                      <a16:creationId xmlns:a16="http://schemas.microsoft.com/office/drawing/2014/main" id="{613D1798-1C7D-9E7A-F570-B70890FA53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63638" y="3953511"/>
                  <a:ext cx="387397" cy="0"/>
                </a:xfrm>
                <a:prstGeom prst="straightConnector1">
                  <a:avLst/>
                </a:prstGeom>
                <a:ln>
                  <a:tailEnd type="stealth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2090541-0058-C012-C74D-75EE0D335266}"/>
                    </a:ext>
                  </a:extLst>
                </p:cNvPr>
                <p:cNvSpPr txBox="1"/>
                <p:nvPr/>
              </p:nvSpPr>
              <p:spPr>
                <a:xfrm>
                  <a:off x="6844197" y="3742727"/>
                  <a:ext cx="113065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accent3"/>
                      </a:solidFill>
                    </a:rPr>
                    <a:t>X-checks</a:t>
                  </a:r>
                  <a:endParaRPr lang="ru-RU" sz="1600" dirty="0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4D6BB53-E5D3-F27E-F49D-D5CBC0D27BFB}"/>
                    </a:ext>
                  </a:extLst>
                </p:cNvPr>
                <p:cNvSpPr txBox="1"/>
                <p:nvPr/>
              </p:nvSpPr>
              <p:spPr>
                <a:xfrm>
                  <a:off x="5269830" y="5935067"/>
                  <a:ext cx="7141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err="1">
                      <a:solidFill>
                        <a:srgbClr val="FF0000"/>
                      </a:solidFill>
                    </a:rPr>
                    <a:t>qLTC</a:t>
                  </a:r>
                  <a:endParaRPr lang="ru-RU" dirty="0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9" name="Прямоугольник: скругленные углы 8">
                  <a:extLst>
                    <a:ext uri="{FF2B5EF4-FFF2-40B4-BE49-F238E27FC236}">
                      <a16:creationId xmlns:a16="http://schemas.microsoft.com/office/drawing/2014/main" id="{069B515A-5036-C7E1-1E7B-7F454185DDF2}"/>
                    </a:ext>
                  </a:extLst>
                </p:cNvPr>
                <p:cNvSpPr/>
                <p:nvPr/>
              </p:nvSpPr>
              <p:spPr>
                <a:xfrm>
                  <a:off x="4618037" y="4901974"/>
                  <a:ext cx="1774657" cy="303174"/>
                </a:xfrm>
                <a:prstGeom prst="roundRect">
                  <a:avLst/>
                </a:prstGeom>
                <a:noFill/>
                <a:ln>
                  <a:solidFill>
                    <a:schemeClr val="accent3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/>
                </a:p>
              </p:txBody>
            </p:sp>
            <p:cxnSp>
              <p:nvCxnSpPr>
                <p:cNvPr id="10" name="Прямая со стрелкой 9">
                  <a:extLst>
                    <a:ext uri="{FF2B5EF4-FFF2-40B4-BE49-F238E27FC236}">
                      <a16:creationId xmlns:a16="http://schemas.microsoft.com/office/drawing/2014/main" id="{39FE3A98-8A1D-F51B-7EEE-02AE9843D6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63638" y="5053561"/>
                  <a:ext cx="387397" cy="0"/>
                </a:xfrm>
                <a:prstGeom prst="straightConnector1">
                  <a:avLst/>
                </a:prstGeom>
                <a:ln>
                  <a:tailEnd type="stealth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63633B6-286F-5924-E280-613D72A9A5DA}"/>
                    </a:ext>
                  </a:extLst>
                </p:cNvPr>
                <p:cNvSpPr txBox="1"/>
                <p:nvPr/>
              </p:nvSpPr>
              <p:spPr>
                <a:xfrm>
                  <a:off x="6844197" y="4842777"/>
                  <a:ext cx="113065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accent3"/>
                      </a:solidFill>
                    </a:rPr>
                    <a:t>Z-checks</a:t>
                  </a:r>
                  <a:endParaRPr lang="ru-RU" sz="1600" dirty="0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12" name="Прямоугольник: скругленные углы 11">
                  <a:extLst>
                    <a:ext uri="{FF2B5EF4-FFF2-40B4-BE49-F238E27FC236}">
                      <a16:creationId xmlns:a16="http://schemas.microsoft.com/office/drawing/2014/main" id="{D20688BF-AC8D-7162-8F8C-F36A4F8F90EC}"/>
                    </a:ext>
                  </a:extLst>
                </p:cNvPr>
                <p:cNvSpPr/>
                <p:nvPr/>
              </p:nvSpPr>
              <p:spPr>
                <a:xfrm>
                  <a:off x="4431548" y="4331429"/>
                  <a:ext cx="2183732" cy="303174"/>
                </a:xfrm>
                <a:prstGeom prst="roundRect">
                  <a:avLst/>
                </a:prstGeom>
                <a:noFill/>
                <a:ln>
                  <a:solidFill>
                    <a:schemeClr val="accent3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3" name="Прямая со стрелкой 12">
                  <a:extLst>
                    <a:ext uri="{FF2B5EF4-FFF2-40B4-BE49-F238E27FC236}">
                      <a16:creationId xmlns:a16="http://schemas.microsoft.com/office/drawing/2014/main" id="{93CA4532-729D-0C0B-9135-AB1A001E18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86223" y="4483016"/>
                  <a:ext cx="387397" cy="0"/>
                </a:xfrm>
                <a:prstGeom prst="straightConnector1">
                  <a:avLst/>
                </a:prstGeom>
                <a:ln>
                  <a:tailEnd type="stealth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9FED296-EAEE-19D1-33CF-26A7B15D734B}"/>
                    </a:ext>
                  </a:extLst>
                </p:cNvPr>
                <p:cNvSpPr txBox="1"/>
                <p:nvPr/>
              </p:nvSpPr>
              <p:spPr>
                <a:xfrm>
                  <a:off x="7067484" y="4292752"/>
                  <a:ext cx="70243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accent3"/>
                      </a:solidFill>
                    </a:rPr>
                    <a:t>qubits</a:t>
                  </a:r>
                  <a:endParaRPr lang="ru-RU" sz="1600" dirty="0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17" name="Прямоугольник 16">
                  <a:extLst>
                    <a:ext uri="{FF2B5EF4-FFF2-40B4-BE49-F238E27FC236}">
                      <a16:creationId xmlns:a16="http://schemas.microsoft.com/office/drawing/2014/main" id="{294F7C57-09C2-7EB8-F6CF-1F2EE5D47C18}"/>
                    </a:ext>
                  </a:extLst>
                </p:cNvPr>
                <p:cNvSpPr/>
                <p:nvPr/>
              </p:nvSpPr>
              <p:spPr>
                <a:xfrm>
                  <a:off x="4940766" y="3312415"/>
                  <a:ext cx="214607" cy="21146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i="1" dirty="0">
                      <a:solidFill>
                        <a:schemeClr val="tx1"/>
                      </a:solidFill>
                    </a:rPr>
                    <a:t>X</a:t>
                  </a:r>
                  <a:endParaRPr lang="ru-RU" sz="1400" b="1" i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Прямоугольник 17">
                  <a:extLst>
                    <a:ext uri="{FF2B5EF4-FFF2-40B4-BE49-F238E27FC236}">
                      <a16:creationId xmlns:a16="http://schemas.microsoft.com/office/drawing/2014/main" id="{15363462-A2B2-3F7A-A50E-E1F2A3400137}"/>
                    </a:ext>
                  </a:extLst>
                </p:cNvPr>
                <p:cNvSpPr/>
                <p:nvPr/>
              </p:nvSpPr>
              <p:spPr>
                <a:xfrm>
                  <a:off x="5762820" y="3312414"/>
                  <a:ext cx="214607" cy="21146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i="1" dirty="0">
                      <a:solidFill>
                        <a:schemeClr val="tx1"/>
                      </a:solidFill>
                    </a:rPr>
                    <a:t>X</a:t>
                  </a:r>
                  <a:endParaRPr lang="ru-RU" sz="1400" b="1" i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9" name="Прямая соединительная линия 18">
                  <a:extLst>
                    <a:ext uri="{FF2B5EF4-FFF2-40B4-BE49-F238E27FC236}">
                      <a16:creationId xmlns:a16="http://schemas.microsoft.com/office/drawing/2014/main" id="{09424845-AF37-8262-8ECE-68D0B6DFEC16}"/>
                    </a:ext>
                  </a:extLst>
                </p:cNvPr>
                <p:cNvCxnSpPr>
                  <a:cxnSpLocks/>
                  <a:stCxn id="17" idx="2"/>
                </p:cNvCxnSpPr>
                <p:nvPr/>
              </p:nvCxnSpPr>
              <p:spPr>
                <a:xfrm flipH="1">
                  <a:off x="4856270" y="3523876"/>
                  <a:ext cx="191800" cy="314887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Прямая соединительная линия 19">
                  <a:extLst>
                    <a:ext uri="{FF2B5EF4-FFF2-40B4-BE49-F238E27FC236}">
                      <a16:creationId xmlns:a16="http://schemas.microsoft.com/office/drawing/2014/main" id="{73E421D5-34BD-BF5D-43CA-2A03018B1199}"/>
                    </a:ext>
                  </a:extLst>
                </p:cNvPr>
                <p:cNvCxnSpPr>
                  <a:cxnSpLocks/>
                  <a:stCxn id="18" idx="2"/>
                </p:cNvCxnSpPr>
                <p:nvPr/>
              </p:nvCxnSpPr>
              <p:spPr>
                <a:xfrm>
                  <a:off x="5870124" y="3523875"/>
                  <a:ext cx="290147" cy="314888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Прямая соединительная линия 20">
                  <a:extLst>
                    <a:ext uri="{FF2B5EF4-FFF2-40B4-BE49-F238E27FC236}">
                      <a16:creationId xmlns:a16="http://schemas.microsoft.com/office/drawing/2014/main" id="{90C2EAC5-0D1F-FDDE-4954-0A32FC28C6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366618" y="3520341"/>
                  <a:ext cx="520593" cy="318422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>
                  <a:extLst>
                    <a:ext uri="{FF2B5EF4-FFF2-40B4-BE49-F238E27FC236}">
                      <a16:creationId xmlns:a16="http://schemas.microsoft.com/office/drawing/2014/main" id="{0EA5DC59-5C2C-D76D-711F-20FCB32936E2}"/>
                    </a:ext>
                  </a:extLst>
                </p:cNvPr>
                <p:cNvCxnSpPr>
                  <a:cxnSpLocks/>
                  <a:stCxn id="17" idx="2"/>
                </p:cNvCxnSpPr>
                <p:nvPr/>
              </p:nvCxnSpPr>
              <p:spPr>
                <a:xfrm>
                  <a:off x="5048070" y="3523876"/>
                  <a:ext cx="314257" cy="314887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Прямоугольник: скругленные углы 22">
                  <a:extLst>
                    <a:ext uri="{FF2B5EF4-FFF2-40B4-BE49-F238E27FC236}">
                      <a16:creationId xmlns:a16="http://schemas.microsoft.com/office/drawing/2014/main" id="{0F2E596E-91B1-14B0-3BE6-82F6A9745CA2}"/>
                    </a:ext>
                  </a:extLst>
                </p:cNvPr>
                <p:cNvSpPr/>
                <p:nvPr/>
              </p:nvSpPr>
              <p:spPr>
                <a:xfrm>
                  <a:off x="4856270" y="3263431"/>
                  <a:ext cx="1229901" cy="303174"/>
                </a:xfrm>
                <a:prstGeom prst="roundRect">
                  <a:avLst/>
                </a:prstGeom>
                <a:noFill/>
                <a:ln>
                  <a:solidFill>
                    <a:schemeClr val="accent3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4" name="Прямая со стрелкой 23">
                  <a:extLst>
                    <a:ext uri="{FF2B5EF4-FFF2-40B4-BE49-F238E27FC236}">
                      <a16:creationId xmlns:a16="http://schemas.microsoft.com/office/drawing/2014/main" id="{433F6375-12B7-BE0D-F6CF-57E805ADF9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47988" y="3420608"/>
                  <a:ext cx="387397" cy="0"/>
                </a:xfrm>
                <a:prstGeom prst="straightConnector1">
                  <a:avLst/>
                </a:prstGeom>
                <a:ln>
                  <a:tailEnd type="stealth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6B1E108-EB72-5069-6ECC-B419E056C74C}"/>
                    </a:ext>
                  </a:extLst>
                </p:cNvPr>
                <p:cNvSpPr txBox="1"/>
                <p:nvPr/>
              </p:nvSpPr>
              <p:spPr>
                <a:xfrm>
                  <a:off x="6528547" y="3209824"/>
                  <a:ext cx="155023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accent3"/>
                      </a:solidFill>
                    </a:rPr>
                    <a:t>X-meta-checks</a:t>
                  </a:r>
                  <a:endParaRPr lang="ru-RU" sz="1600" dirty="0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26" name="Прямоугольник 25">
                  <a:extLst>
                    <a:ext uri="{FF2B5EF4-FFF2-40B4-BE49-F238E27FC236}">
                      <a16:creationId xmlns:a16="http://schemas.microsoft.com/office/drawing/2014/main" id="{22CB5A3B-5A34-4F4E-60E7-02E76CCC3B26}"/>
                    </a:ext>
                  </a:extLst>
                </p:cNvPr>
                <p:cNvSpPr/>
                <p:nvPr/>
              </p:nvSpPr>
              <p:spPr>
                <a:xfrm>
                  <a:off x="5002583" y="5542770"/>
                  <a:ext cx="214607" cy="21146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i="1" dirty="0">
                      <a:solidFill>
                        <a:schemeClr val="tx1"/>
                      </a:solidFill>
                    </a:rPr>
                    <a:t>Z</a:t>
                  </a:r>
                  <a:endParaRPr lang="ru-RU" sz="1400" b="1" i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Прямоугольник 26">
                  <a:extLst>
                    <a:ext uri="{FF2B5EF4-FFF2-40B4-BE49-F238E27FC236}">
                      <a16:creationId xmlns:a16="http://schemas.microsoft.com/office/drawing/2014/main" id="{DF13CB25-9E7F-A008-69E4-3087514CB513}"/>
                    </a:ext>
                  </a:extLst>
                </p:cNvPr>
                <p:cNvSpPr/>
                <p:nvPr/>
              </p:nvSpPr>
              <p:spPr>
                <a:xfrm>
                  <a:off x="5824637" y="5542769"/>
                  <a:ext cx="214607" cy="21146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i="1" dirty="0">
                      <a:solidFill>
                        <a:schemeClr val="tx1"/>
                      </a:solidFill>
                    </a:rPr>
                    <a:t>Z</a:t>
                  </a:r>
                  <a:endParaRPr lang="ru-RU" sz="1400" b="1" i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8" name="Прямая соединительная линия 27">
                  <a:extLst>
                    <a:ext uri="{FF2B5EF4-FFF2-40B4-BE49-F238E27FC236}">
                      <a16:creationId xmlns:a16="http://schemas.microsoft.com/office/drawing/2014/main" id="{E26017E7-48F7-49AC-B118-61C38E08A5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09343" y="5175609"/>
                  <a:ext cx="295121" cy="368507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>
                  <a:extLst>
                    <a:ext uri="{FF2B5EF4-FFF2-40B4-BE49-F238E27FC236}">
                      <a16:creationId xmlns:a16="http://schemas.microsoft.com/office/drawing/2014/main" id="{17038235-9868-6F40-CF83-DFC308FB09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18184" y="5181331"/>
                  <a:ext cx="275080" cy="355349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единительная линия 29">
                  <a:extLst>
                    <a:ext uri="{FF2B5EF4-FFF2-40B4-BE49-F238E27FC236}">
                      <a16:creationId xmlns:a16="http://schemas.microsoft.com/office/drawing/2014/main" id="{9C8B1B07-30E1-E4FA-9607-F360EBBFC3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67177" y="5181331"/>
                  <a:ext cx="543154" cy="352577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30">
                  <a:extLst>
                    <a:ext uri="{FF2B5EF4-FFF2-40B4-BE49-F238E27FC236}">
                      <a16:creationId xmlns:a16="http://schemas.microsoft.com/office/drawing/2014/main" id="{A1A02B95-4DA6-7248-FB9F-563798A018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97112" y="5174127"/>
                  <a:ext cx="265215" cy="36255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Прямоугольник: скругленные углы 31">
                  <a:extLst>
                    <a:ext uri="{FF2B5EF4-FFF2-40B4-BE49-F238E27FC236}">
                      <a16:creationId xmlns:a16="http://schemas.microsoft.com/office/drawing/2014/main" id="{55FBC869-72F7-CCB0-529E-EA4D665E22A4}"/>
                    </a:ext>
                  </a:extLst>
                </p:cNvPr>
                <p:cNvSpPr/>
                <p:nvPr/>
              </p:nvSpPr>
              <p:spPr>
                <a:xfrm>
                  <a:off x="4918087" y="5493786"/>
                  <a:ext cx="1229901" cy="303174"/>
                </a:xfrm>
                <a:prstGeom prst="roundRect">
                  <a:avLst/>
                </a:prstGeom>
                <a:noFill/>
                <a:ln>
                  <a:solidFill>
                    <a:schemeClr val="accent3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33" name="Прямая со стрелкой 32">
                  <a:extLst>
                    <a:ext uri="{FF2B5EF4-FFF2-40B4-BE49-F238E27FC236}">
                      <a16:creationId xmlns:a16="http://schemas.microsoft.com/office/drawing/2014/main" id="{B269AB1A-A60B-64FB-049F-0B25B7A8F4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20522" y="5653174"/>
                  <a:ext cx="387397" cy="0"/>
                </a:xfrm>
                <a:prstGeom prst="straightConnector1">
                  <a:avLst/>
                </a:prstGeom>
                <a:ln>
                  <a:tailEnd type="stealth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B76465F-4244-DFEC-7402-8B595E17D61D}"/>
                    </a:ext>
                  </a:extLst>
                </p:cNvPr>
                <p:cNvSpPr txBox="1"/>
                <p:nvPr/>
              </p:nvSpPr>
              <p:spPr>
                <a:xfrm>
                  <a:off x="6601081" y="5442390"/>
                  <a:ext cx="152900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accent3"/>
                      </a:solidFill>
                    </a:rPr>
                    <a:t>Z-meta-checks</a:t>
                  </a:r>
                  <a:endParaRPr lang="ru-RU" sz="1600" dirty="0">
                    <a:solidFill>
                      <a:schemeClr val="accent3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22FA7C05-C29B-CF4B-F644-798DA21E1FBB}"/>
                      </a:ext>
                    </a:extLst>
                  </p:cNvPr>
                  <p:cNvSpPr txBox="1"/>
                  <p:nvPr/>
                </p:nvSpPr>
                <p:spPr>
                  <a:xfrm>
                    <a:off x="2360303" y="3582023"/>
                    <a:ext cx="184930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en-US" sz="16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ker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</m:e>
                        </m:func>
                      </m:oMath>
                    </a14:m>
                    <a:r>
                      <a:rPr lang="en-US" sz="1600" dirty="0">
                        <a:solidFill>
                          <a:schemeClr val="accent3"/>
                        </a:solidFill>
                      </a:rPr>
                      <a:t> is LTC</a:t>
                    </a:r>
                    <a:endParaRPr lang="ru-RU" sz="1600" dirty="0">
                      <a:solidFill>
                        <a:schemeClr val="accent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22FA7C05-C29B-CF4B-F644-798DA21E1F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60303" y="3582023"/>
                    <a:ext cx="1849307" cy="33855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5455" b="-23636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C6C6772E-F2FE-8F3E-3957-DD120E780EDA}"/>
                      </a:ext>
                    </a:extLst>
                  </p:cNvPr>
                  <p:cNvSpPr txBox="1"/>
                  <p:nvPr/>
                </p:nvSpPr>
                <p:spPr>
                  <a:xfrm>
                    <a:off x="2383379" y="5012054"/>
                    <a:ext cx="184930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en-US" sz="16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ker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</m:sSub>
                          </m:e>
                        </m:func>
                      </m:oMath>
                    </a14:m>
                    <a:r>
                      <a:rPr lang="en-US" sz="1600" dirty="0">
                        <a:solidFill>
                          <a:schemeClr val="accent3"/>
                        </a:solidFill>
                      </a:rPr>
                      <a:t> is LTC</a:t>
                    </a:r>
                    <a:endParaRPr lang="ru-RU" sz="1600" dirty="0">
                      <a:solidFill>
                        <a:schemeClr val="accent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C6C6772E-F2FE-8F3E-3957-DD120E780ED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83379" y="5012054"/>
                    <a:ext cx="1849307" cy="33855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5357" b="-21429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Левая фигурная скобка 36">
                <a:extLst>
                  <a:ext uri="{FF2B5EF4-FFF2-40B4-BE49-F238E27FC236}">
                    <a16:creationId xmlns:a16="http://schemas.microsoft.com/office/drawing/2014/main" id="{005045A3-D906-334B-351A-7B6FD1ED36F8}"/>
                  </a:ext>
                </a:extLst>
              </p:cNvPr>
              <p:cNvSpPr/>
              <p:nvPr/>
            </p:nvSpPr>
            <p:spPr>
              <a:xfrm>
                <a:off x="3747622" y="3295750"/>
                <a:ext cx="181849" cy="1079555"/>
              </a:xfrm>
              <a:prstGeom prst="leftBrac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Левая фигурная скобка 37">
                <a:extLst>
                  <a:ext uri="{FF2B5EF4-FFF2-40B4-BE49-F238E27FC236}">
                    <a16:creationId xmlns:a16="http://schemas.microsoft.com/office/drawing/2014/main" id="{31461E7B-F0DF-5323-5AF0-D4CD01FC903C}"/>
                  </a:ext>
                </a:extLst>
              </p:cNvPr>
              <p:cNvSpPr/>
              <p:nvPr/>
            </p:nvSpPr>
            <p:spPr>
              <a:xfrm>
                <a:off x="3762194" y="4648581"/>
                <a:ext cx="181849" cy="1079555"/>
              </a:xfrm>
              <a:prstGeom prst="leftBrac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5315FDB-5927-8E16-FB06-22351F0AD484}"/>
                </a:ext>
              </a:extLst>
            </p:cNvPr>
            <p:cNvSpPr txBox="1"/>
            <p:nvPr/>
          </p:nvSpPr>
          <p:spPr>
            <a:xfrm>
              <a:off x="8359238" y="4050711"/>
              <a:ext cx="10775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(4D code)</a:t>
              </a:r>
              <a:endParaRPr lang="ru-RU" sz="1600" dirty="0"/>
            </a:p>
          </p:txBody>
        </p:sp>
      </p:grpSp>
      <p:sp>
        <p:nvSpPr>
          <p:cNvPr id="121" name="Объект 3">
            <a:extLst>
              <a:ext uri="{FF2B5EF4-FFF2-40B4-BE49-F238E27FC236}">
                <a16:creationId xmlns:a16="http://schemas.microsoft.com/office/drawing/2014/main" id="{3C718BF7-175D-7768-0B0D-8529D2299A6A}"/>
              </a:ext>
            </a:extLst>
          </p:cNvPr>
          <p:cNvSpPr txBox="1">
            <a:spLocks/>
          </p:cNvSpPr>
          <p:nvPr/>
        </p:nvSpPr>
        <p:spPr>
          <a:xfrm>
            <a:off x="1486744" y="6233935"/>
            <a:ext cx="9054174" cy="36933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7030A0"/>
              </a:buClr>
            </a:pPr>
            <a:r>
              <a:rPr lang="en-US" b="1" dirty="0">
                <a:solidFill>
                  <a:srgbClr val="7030A0"/>
                </a:solidFill>
              </a:rPr>
              <a:t>Applications</a:t>
            </a:r>
            <a:r>
              <a:rPr lang="en-US" dirty="0">
                <a:solidFill>
                  <a:srgbClr val="7030A0"/>
                </a:solidFill>
              </a:rPr>
              <a:t>: </a:t>
            </a:r>
            <a:r>
              <a:rPr lang="en-US" b="1" dirty="0"/>
              <a:t>very simple</a:t>
            </a:r>
            <a:r>
              <a:rPr lang="en-US" dirty="0"/>
              <a:t> linear time decoder, possibly useful for </a:t>
            </a:r>
            <a:r>
              <a:rPr lang="en-US" b="1" dirty="0" err="1"/>
              <a:t>qPCPs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171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AADB6A8-C6E0-425B-B589-3432475AF4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8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7030A0"/>
                </a:solidFill>
              </a:rPr>
              <a:t>Topological qLDPC Codes</a:t>
            </a:r>
            <a:endParaRPr lang="ru-RU" dirty="0">
              <a:solidFill>
                <a:srgbClr val="7030A0"/>
              </a:solidFill>
            </a:endParaRPr>
          </a:p>
        </p:txBody>
      </p:sp>
      <p:grpSp>
        <p:nvGrpSpPr>
          <p:cNvPr id="2076" name="Группа 2075">
            <a:extLst>
              <a:ext uri="{FF2B5EF4-FFF2-40B4-BE49-F238E27FC236}">
                <a16:creationId xmlns:a16="http://schemas.microsoft.com/office/drawing/2014/main" id="{9E559908-B256-D8D3-BD27-22914C6DB5C2}"/>
              </a:ext>
            </a:extLst>
          </p:cNvPr>
          <p:cNvGrpSpPr/>
          <p:nvPr/>
        </p:nvGrpSpPr>
        <p:grpSpPr>
          <a:xfrm>
            <a:off x="1318518" y="1383493"/>
            <a:ext cx="1572866" cy="1481447"/>
            <a:chOff x="1318518" y="1383493"/>
            <a:chExt cx="1572866" cy="1481447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7F1B4230-B8E6-DB86-43A6-5628C6E20267}"/>
                </a:ext>
              </a:extLst>
            </p:cNvPr>
            <p:cNvGrpSpPr/>
            <p:nvPr/>
          </p:nvGrpSpPr>
          <p:grpSpPr>
            <a:xfrm>
              <a:off x="1533177" y="1383493"/>
              <a:ext cx="1271682" cy="841732"/>
              <a:chOff x="10349072" y="2464642"/>
              <a:chExt cx="1271682" cy="841732"/>
            </a:xfrm>
          </p:grpSpPr>
          <p:sp>
            <p:nvSpPr>
              <p:cNvPr id="12" name="Облако 11">
                <a:extLst>
                  <a:ext uri="{FF2B5EF4-FFF2-40B4-BE49-F238E27FC236}">
                    <a16:creationId xmlns:a16="http://schemas.microsoft.com/office/drawing/2014/main" id="{76EAC4E4-DE52-D1D8-9CEC-9745014612CB}"/>
                  </a:ext>
                </a:extLst>
              </p:cNvPr>
              <p:cNvSpPr/>
              <p:nvPr/>
            </p:nvSpPr>
            <p:spPr>
              <a:xfrm>
                <a:off x="10349072" y="2464642"/>
                <a:ext cx="1271682" cy="841732"/>
              </a:xfrm>
              <a:prstGeom prst="cloud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4" name="Группа 13">
                <a:extLst>
                  <a:ext uri="{FF2B5EF4-FFF2-40B4-BE49-F238E27FC236}">
                    <a16:creationId xmlns:a16="http://schemas.microsoft.com/office/drawing/2014/main" id="{F20C3A5B-50F2-28E9-2D00-B7DA85F1122B}"/>
                  </a:ext>
                </a:extLst>
              </p:cNvPr>
              <p:cNvGrpSpPr/>
              <p:nvPr/>
            </p:nvGrpSpPr>
            <p:grpSpPr>
              <a:xfrm>
                <a:off x="10766909" y="2637410"/>
                <a:ext cx="266447" cy="341960"/>
                <a:chOff x="10766909" y="2637410"/>
                <a:chExt cx="266447" cy="341960"/>
              </a:xfrm>
            </p:grpSpPr>
            <p:sp>
              <p:nvSpPr>
                <p:cNvPr id="35" name="Дуга 34">
                  <a:extLst>
                    <a:ext uri="{FF2B5EF4-FFF2-40B4-BE49-F238E27FC236}">
                      <a16:creationId xmlns:a16="http://schemas.microsoft.com/office/drawing/2014/main" id="{4A90C888-6EB3-99B2-6147-FB2C0E7698AF}"/>
                    </a:ext>
                  </a:extLst>
                </p:cNvPr>
                <p:cNvSpPr/>
                <p:nvPr/>
              </p:nvSpPr>
              <p:spPr>
                <a:xfrm>
                  <a:off x="10766909" y="2737144"/>
                  <a:ext cx="266447" cy="242226"/>
                </a:xfrm>
                <a:prstGeom prst="arc">
                  <a:avLst>
                    <a:gd name="adj1" fmla="val 11961324"/>
                    <a:gd name="adj2" fmla="val 21418923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" name="Дуга 35">
                  <a:extLst>
                    <a:ext uri="{FF2B5EF4-FFF2-40B4-BE49-F238E27FC236}">
                      <a16:creationId xmlns:a16="http://schemas.microsoft.com/office/drawing/2014/main" id="{096A7005-528F-9DB3-D608-CBE4CFC98250}"/>
                    </a:ext>
                  </a:extLst>
                </p:cNvPr>
                <p:cNvSpPr/>
                <p:nvPr/>
              </p:nvSpPr>
              <p:spPr>
                <a:xfrm rot="11428979">
                  <a:off x="10836001" y="2637410"/>
                  <a:ext cx="188782" cy="221683"/>
                </a:xfrm>
                <a:prstGeom prst="arc">
                  <a:avLst>
                    <a:gd name="adj1" fmla="val 12412386"/>
                    <a:gd name="adj2" fmla="val 20507886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5" name="Группа 14">
                <a:extLst>
                  <a:ext uri="{FF2B5EF4-FFF2-40B4-BE49-F238E27FC236}">
                    <a16:creationId xmlns:a16="http://schemas.microsoft.com/office/drawing/2014/main" id="{243CFC65-78EB-A6D5-FCC7-5DF2A50C3C23}"/>
                  </a:ext>
                </a:extLst>
              </p:cNvPr>
              <p:cNvGrpSpPr/>
              <p:nvPr/>
            </p:nvGrpSpPr>
            <p:grpSpPr>
              <a:xfrm>
                <a:off x="10615518" y="2876424"/>
                <a:ext cx="218002" cy="308838"/>
                <a:chOff x="10766909" y="2637410"/>
                <a:chExt cx="266447" cy="341960"/>
              </a:xfrm>
            </p:grpSpPr>
            <p:sp>
              <p:nvSpPr>
                <p:cNvPr id="23" name="Дуга 22">
                  <a:extLst>
                    <a:ext uri="{FF2B5EF4-FFF2-40B4-BE49-F238E27FC236}">
                      <a16:creationId xmlns:a16="http://schemas.microsoft.com/office/drawing/2014/main" id="{52FBB53F-44DC-F7C7-07BF-EEDB5270EF93}"/>
                    </a:ext>
                  </a:extLst>
                </p:cNvPr>
                <p:cNvSpPr/>
                <p:nvPr/>
              </p:nvSpPr>
              <p:spPr>
                <a:xfrm>
                  <a:off x="10766909" y="2737144"/>
                  <a:ext cx="266447" cy="242226"/>
                </a:xfrm>
                <a:prstGeom prst="arc">
                  <a:avLst>
                    <a:gd name="adj1" fmla="val 11961324"/>
                    <a:gd name="adj2" fmla="val 21418923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Дуга 25">
                  <a:extLst>
                    <a:ext uri="{FF2B5EF4-FFF2-40B4-BE49-F238E27FC236}">
                      <a16:creationId xmlns:a16="http://schemas.microsoft.com/office/drawing/2014/main" id="{55E9994C-B63A-4C21-B7F6-045ECDE8E409}"/>
                    </a:ext>
                  </a:extLst>
                </p:cNvPr>
                <p:cNvSpPr/>
                <p:nvPr/>
              </p:nvSpPr>
              <p:spPr>
                <a:xfrm rot="11428979">
                  <a:off x="10836001" y="2637410"/>
                  <a:ext cx="188782" cy="221683"/>
                </a:xfrm>
                <a:prstGeom prst="arc">
                  <a:avLst>
                    <a:gd name="adj1" fmla="val 12412386"/>
                    <a:gd name="adj2" fmla="val 20507886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6" name="Группа 15">
                <a:extLst>
                  <a:ext uri="{FF2B5EF4-FFF2-40B4-BE49-F238E27FC236}">
                    <a16:creationId xmlns:a16="http://schemas.microsoft.com/office/drawing/2014/main" id="{BCC5C8FB-2882-A9F7-8994-23AB4F60FBBC}"/>
                  </a:ext>
                </a:extLst>
              </p:cNvPr>
              <p:cNvGrpSpPr/>
              <p:nvPr/>
            </p:nvGrpSpPr>
            <p:grpSpPr>
              <a:xfrm>
                <a:off x="11039412" y="2834035"/>
                <a:ext cx="218002" cy="308838"/>
                <a:chOff x="10766909" y="2637410"/>
                <a:chExt cx="266447" cy="341960"/>
              </a:xfrm>
            </p:grpSpPr>
            <p:sp>
              <p:nvSpPr>
                <p:cNvPr id="21" name="Дуга 20">
                  <a:extLst>
                    <a:ext uri="{FF2B5EF4-FFF2-40B4-BE49-F238E27FC236}">
                      <a16:creationId xmlns:a16="http://schemas.microsoft.com/office/drawing/2014/main" id="{C7035692-7E0C-1EB2-8F6C-D9B9F5834496}"/>
                    </a:ext>
                  </a:extLst>
                </p:cNvPr>
                <p:cNvSpPr/>
                <p:nvPr/>
              </p:nvSpPr>
              <p:spPr>
                <a:xfrm>
                  <a:off x="10766909" y="2737144"/>
                  <a:ext cx="266447" cy="242226"/>
                </a:xfrm>
                <a:prstGeom prst="arc">
                  <a:avLst>
                    <a:gd name="adj1" fmla="val 11961324"/>
                    <a:gd name="adj2" fmla="val 21418923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" name="Дуга 21">
                  <a:extLst>
                    <a:ext uri="{FF2B5EF4-FFF2-40B4-BE49-F238E27FC236}">
                      <a16:creationId xmlns:a16="http://schemas.microsoft.com/office/drawing/2014/main" id="{F60B95F4-A41B-D297-B131-0B9C359E627F}"/>
                    </a:ext>
                  </a:extLst>
                </p:cNvPr>
                <p:cNvSpPr/>
                <p:nvPr/>
              </p:nvSpPr>
              <p:spPr>
                <a:xfrm rot="11428979">
                  <a:off x="10836001" y="2637410"/>
                  <a:ext cx="188782" cy="221683"/>
                </a:xfrm>
                <a:prstGeom prst="arc">
                  <a:avLst>
                    <a:gd name="adj1" fmla="val 12412386"/>
                    <a:gd name="adj2" fmla="val 20507886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7" name="Группа 16">
                <a:extLst>
                  <a:ext uri="{FF2B5EF4-FFF2-40B4-BE49-F238E27FC236}">
                    <a16:creationId xmlns:a16="http://schemas.microsoft.com/office/drawing/2014/main" id="{87B2CD1C-73BD-A984-9E1E-824FFA197689}"/>
                  </a:ext>
                </a:extLst>
              </p:cNvPr>
              <p:cNvGrpSpPr/>
              <p:nvPr/>
            </p:nvGrpSpPr>
            <p:grpSpPr>
              <a:xfrm>
                <a:off x="11190803" y="2579698"/>
                <a:ext cx="181668" cy="236170"/>
                <a:chOff x="10766909" y="2637410"/>
                <a:chExt cx="266447" cy="341960"/>
              </a:xfrm>
            </p:grpSpPr>
            <p:sp>
              <p:nvSpPr>
                <p:cNvPr id="18" name="Дуга 17">
                  <a:extLst>
                    <a:ext uri="{FF2B5EF4-FFF2-40B4-BE49-F238E27FC236}">
                      <a16:creationId xmlns:a16="http://schemas.microsoft.com/office/drawing/2014/main" id="{62D98531-E637-5AC0-A191-2421F80A956B}"/>
                    </a:ext>
                  </a:extLst>
                </p:cNvPr>
                <p:cNvSpPr/>
                <p:nvPr/>
              </p:nvSpPr>
              <p:spPr>
                <a:xfrm>
                  <a:off x="10766909" y="2737144"/>
                  <a:ext cx="266447" cy="242226"/>
                </a:xfrm>
                <a:prstGeom prst="arc">
                  <a:avLst>
                    <a:gd name="adj1" fmla="val 11961324"/>
                    <a:gd name="adj2" fmla="val 21418923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Дуга 18">
                  <a:extLst>
                    <a:ext uri="{FF2B5EF4-FFF2-40B4-BE49-F238E27FC236}">
                      <a16:creationId xmlns:a16="http://schemas.microsoft.com/office/drawing/2014/main" id="{EBFBB061-584B-3E67-96E0-13A2A0D600EC}"/>
                    </a:ext>
                  </a:extLst>
                </p:cNvPr>
                <p:cNvSpPr/>
                <p:nvPr/>
              </p:nvSpPr>
              <p:spPr>
                <a:xfrm rot="11428979">
                  <a:off x="10836001" y="2637410"/>
                  <a:ext cx="188782" cy="221683"/>
                </a:xfrm>
                <a:prstGeom prst="arc">
                  <a:avLst>
                    <a:gd name="adj1" fmla="val 12412386"/>
                    <a:gd name="adj2" fmla="val 20507886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AD4A73E-DFE5-6B80-5F6B-64E4011F0A36}"/>
                </a:ext>
              </a:extLst>
            </p:cNvPr>
            <p:cNvSpPr txBox="1"/>
            <p:nvPr/>
          </p:nvSpPr>
          <p:spPr>
            <a:xfrm>
              <a:off x="1318518" y="2341720"/>
              <a:ext cx="15728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topological space</a:t>
              </a:r>
            </a:p>
            <a:p>
              <a:pPr algn="ctr"/>
              <a:r>
                <a:rPr lang="en-US" sz="1400" dirty="0"/>
                <a:t>(finite cellulation)</a:t>
              </a:r>
            </a:p>
          </p:txBody>
        </p:sp>
      </p:grpSp>
      <p:grpSp>
        <p:nvGrpSpPr>
          <p:cNvPr id="2077" name="Группа 2076">
            <a:extLst>
              <a:ext uri="{FF2B5EF4-FFF2-40B4-BE49-F238E27FC236}">
                <a16:creationId xmlns:a16="http://schemas.microsoft.com/office/drawing/2014/main" id="{22E8892B-F708-BB40-BD46-3383A35B9477}"/>
              </a:ext>
            </a:extLst>
          </p:cNvPr>
          <p:cNvGrpSpPr/>
          <p:nvPr/>
        </p:nvGrpSpPr>
        <p:grpSpPr>
          <a:xfrm>
            <a:off x="2963112" y="1392903"/>
            <a:ext cx="5911917" cy="1354426"/>
            <a:chOff x="2963112" y="1392903"/>
            <a:chExt cx="5911917" cy="1354426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C0163340-90D2-7773-1BB0-CDF26C66DA1C}"/>
                </a:ext>
              </a:extLst>
            </p:cNvPr>
            <p:cNvGrpSpPr/>
            <p:nvPr/>
          </p:nvGrpSpPr>
          <p:grpSpPr>
            <a:xfrm>
              <a:off x="2963112" y="1500763"/>
              <a:ext cx="1039793" cy="369332"/>
              <a:chOff x="9181041" y="2458617"/>
              <a:chExt cx="1039793" cy="369332"/>
            </a:xfrm>
          </p:grpSpPr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id="{AA28834D-BF0F-8CC4-2EF3-83290C6D90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71379" y="2820048"/>
                <a:ext cx="505057" cy="0"/>
              </a:xfrm>
              <a:prstGeom prst="line">
                <a:avLst/>
              </a:prstGeom>
              <a:ln>
                <a:tailEnd type="stealt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5692873-5A12-320B-811F-2E772C31D45F}"/>
                  </a:ext>
                </a:extLst>
              </p:cNvPr>
              <p:cNvSpPr txBox="1"/>
              <p:nvPr/>
            </p:nvSpPr>
            <p:spPr>
              <a:xfrm>
                <a:off x="9181041" y="2458617"/>
                <a:ext cx="10397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B8F9F1EC-308C-A7AC-1BF7-F67679409FED}"/>
                </a:ext>
              </a:extLst>
            </p:cNvPr>
            <p:cNvGrpSpPr/>
            <p:nvPr/>
          </p:nvGrpSpPr>
          <p:grpSpPr>
            <a:xfrm>
              <a:off x="4034588" y="1392903"/>
              <a:ext cx="4840441" cy="1354426"/>
              <a:chOff x="1648748" y="2423960"/>
              <a:chExt cx="4840441" cy="135442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BFD9B63C-EEEE-7151-4D4D-528916C3F49D}"/>
                      </a:ext>
                    </a:extLst>
                  </p:cNvPr>
                  <p:cNvSpPr txBox="1"/>
                  <p:nvPr/>
                </p:nvSpPr>
                <p:spPr>
                  <a:xfrm>
                    <a:off x="3549046" y="3501387"/>
                    <a:ext cx="135607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BFD9B63C-EEEE-7151-4D4D-528916C3F4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49046" y="3501387"/>
                    <a:ext cx="1356077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802" r="-1351" b="-21739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2" name="Группа 41">
                <a:extLst>
                  <a:ext uri="{FF2B5EF4-FFF2-40B4-BE49-F238E27FC236}">
                    <a16:creationId xmlns:a16="http://schemas.microsoft.com/office/drawing/2014/main" id="{A4F5D02F-6795-1C83-E565-D60B1C75CE64}"/>
                  </a:ext>
                </a:extLst>
              </p:cNvPr>
              <p:cNvGrpSpPr/>
              <p:nvPr/>
            </p:nvGrpSpPr>
            <p:grpSpPr>
              <a:xfrm>
                <a:off x="1648748" y="2423960"/>
                <a:ext cx="4840441" cy="953678"/>
                <a:chOff x="672941" y="1866634"/>
                <a:chExt cx="4840441" cy="953678"/>
              </a:xfrm>
            </p:grpSpPr>
            <p:grpSp>
              <p:nvGrpSpPr>
                <p:cNvPr id="43" name="Группа 42">
                  <a:extLst>
                    <a:ext uri="{FF2B5EF4-FFF2-40B4-BE49-F238E27FC236}">
                      <a16:creationId xmlns:a16="http://schemas.microsoft.com/office/drawing/2014/main" id="{21D183D0-0DEE-507F-315C-18B038DA37C4}"/>
                    </a:ext>
                  </a:extLst>
                </p:cNvPr>
                <p:cNvGrpSpPr/>
                <p:nvPr/>
              </p:nvGrpSpPr>
              <p:grpSpPr>
                <a:xfrm>
                  <a:off x="4100781" y="2208527"/>
                  <a:ext cx="639193" cy="213064"/>
                  <a:chOff x="5095785" y="2352583"/>
                  <a:chExt cx="639193" cy="213064"/>
                </a:xfrm>
              </p:grpSpPr>
              <p:grpSp>
                <p:nvGrpSpPr>
                  <p:cNvPr id="2065" name="Группа 2064">
                    <a:extLst>
                      <a:ext uri="{FF2B5EF4-FFF2-40B4-BE49-F238E27FC236}">
                        <a16:creationId xmlns:a16="http://schemas.microsoft.com/office/drawing/2014/main" id="{B1B5444D-68EA-3D2D-CA00-D72BB1F4CA98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5308850" y="2139518"/>
                    <a:ext cx="213064" cy="639193"/>
                    <a:chOff x="3124940" y="2032986"/>
                    <a:chExt cx="213064" cy="639193"/>
                  </a:xfrm>
                </p:grpSpPr>
                <p:grpSp>
                  <p:nvGrpSpPr>
                    <p:cNvPr id="2069" name="Группа 2068">
                      <a:extLst>
                        <a:ext uri="{FF2B5EF4-FFF2-40B4-BE49-F238E27FC236}">
                          <a16:creationId xmlns:a16="http://schemas.microsoft.com/office/drawing/2014/main" id="{734A287B-7021-A0E8-9F1E-90A4F9D87F8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24940" y="2032986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2071" name="Прямоугольник 2070">
                        <a:extLst>
                          <a:ext uri="{FF2B5EF4-FFF2-40B4-BE49-F238E27FC236}">
                            <a16:creationId xmlns:a16="http://schemas.microsoft.com/office/drawing/2014/main" id="{4742E966-EF72-F399-AEBC-C10B3C56B1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072" name="Прямоугольник 2071">
                        <a:extLst>
                          <a:ext uri="{FF2B5EF4-FFF2-40B4-BE49-F238E27FC236}">
                            <a16:creationId xmlns:a16="http://schemas.microsoft.com/office/drawing/2014/main" id="{F9F04EC7-70BB-1CCC-7635-71BB855FC5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sp>
                  <p:nvSpPr>
                    <p:cNvPr id="2070" name="Прямоугольник 2069">
                      <a:extLst>
                        <a:ext uri="{FF2B5EF4-FFF2-40B4-BE49-F238E27FC236}">
                          <a16:creationId xmlns:a16="http://schemas.microsoft.com/office/drawing/2014/main" id="{D47E4296-DEE9-051E-A6CB-4617E45738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24940" y="2459114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2066" name="Блок-схема: узел 2065">
                    <a:extLst>
                      <a:ext uri="{FF2B5EF4-FFF2-40B4-BE49-F238E27FC236}">
                        <a16:creationId xmlns:a16="http://schemas.microsoft.com/office/drawing/2014/main" id="{99E2113B-EB00-6F23-C8AA-F3CB3D2668F7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5182033" y="243535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67" name="Блок-схема: узел 2066">
                    <a:extLst>
                      <a:ext uri="{FF2B5EF4-FFF2-40B4-BE49-F238E27FC236}">
                        <a16:creationId xmlns:a16="http://schemas.microsoft.com/office/drawing/2014/main" id="{A4255347-B998-550F-EA9E-0F4A199309C6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5398343" y="243535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68" name="Блок-схема: узел 2067">
                    <a:extLst>
                      <a:ext uri="{FF2B5EF4-FFF2-40B4-BE49-F238E27FC236}">
                        <a16:creationId xmlns:a16="http://schemas.microsoft.com/office/drawing/2014/main" id="{17027929-1A49-61D6-3D75-C0B3F268FD6F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5614652" y="243535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C3C79482-8552-4F6E-BBDA-30617487CD0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48368" y="2430931"/>
                      <a:ext cx="73025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𝒞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oMath>
                        </m:oMathPara>
                      </a14:m>
                      <a:endParaRPr lang="ru-RU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D9A9F1F5-6DEB-6649-D968-426DD223DDA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48368" y="2430931"/>
                      <a:ext cx="730250" cy="369332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 b="-327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01CC8948-F01A-BDB9-40FE-73F4BC71DD6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59576" y="1885915"/>
                      <a:ext cx="50560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oMath>
                        </m:oMathPara>
                      </a14:m>
                      <a:endParaRPr lang="ru-RU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7" name="TextBox 16">
                      <a:extLst>
                        <a:ext uri="{FF2B5EF4-FFF2-40B4-BE49-F238E27FC236}">
                          <a16:creationId xmlns:a16="http://schemas.microsoft.com/office/drawing/2014/main" id="{A3EF2DAC-4DE3-FD18-E60B-07C5C54575F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59576" y="1885915"/>
                      <a:ext cx="505609" cy="369332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 b="-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46" name="Группа 45">
                  <a:extLst>
                    <a:ext uri="{FF2B5EF4-FFF2-40B4-BE49-F238E27FC236}">
                      <a16:creationId xmlns:a16="http://schemas.microsoft.com/office/drawing/2014/main" id="{6E4FD4D4-D60C-857E-DDCC-FF7F348B0D7C}"/>
                    </a:ext>
                  </a:extLst>
                </p:cNvPr>
                <p:cNvGrpSpPr/>
                <p:nvPr/>
              </p:nvGrpSpPr>
              <p:grpSpPr>
                <a:xfrm>
                  <a:off x="1447038" y="2218988"/>
                  <a:ext cx="852257" cy="213064"/>
                  <a:chOff x="5095785" y="2352583"/>
                  <a:chExt cx="852257" cy="213064"/>
                </a:xfrm>
              </p:grpSpPr>
              <p:grpSp>
                <p:nvGrpSpPr>
                  <p:cNvPr id="2054" name="Группа 2053">
                    <a:extLst>
                      <a:ext uri="{FF2B5EF4-FFF2-40B4-BE49-F238E27FC236}">
                        <a16:creationId xmlns:a16="http://schemas.microsoft.com/office/drawing/2014/main" id="{8988B9ED-D398-0D2A-D0F2-0258DE73D479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5415382" y="2032986"/>
                    <a:ext cx="213064" cy="852257"/>
                    <a:chOff x="3124940" y="2032986"/>
                    <a:chExt cx="213064" cy="852257"/>
                  </a:xfrm>
                </p:grpSpPr>
                <p:grpSp>
                  <p:nvGrpSpPr>
                    <p:cNvPr id="2059" name="Группа 2058">
                      <a:extLst>
                        <a:ext uri="{FF2B5EF4-FFF2-40B4-BE49-F238E27FC236}">
                          <a16:creationId xmlns:a16="http://schemas.microsoft.com/office/drawing/2014/main" id="{B2FFD7A3-2672-2105-CFC1-358EF9CF0A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24940" y="2032986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2063" name="Прямоугольник 2062">
                        <a:extLst>
                          <a:ext uri="{FF2B5EF4-FFF2-40B4-BE49-F238E27FC236}">
                            <a16:creationId xmlns:a16="http://schemas.microsoft.com/office/drawing/2014/main" id="{D94E4C8D-4F86-93B0-2A4F-29FC887FFD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064" name="Прямоугольник 2063">
                        <a:extLst>
                          <a:ext uri="{FF2B5EF4-FFF2-40B4-BE49-F238E27FC236}">
                            <a16:creationId xmlns:a16="http://schemas.microsoft.com/office/drawing/2014/main" id="{661C711B-3D87-1E6C-E038-A87D7EF61B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2060" name="Группа 2059">
                      <a:extLst>
                        <a:ext uri="{FF2B5EF4-FFF2-40B4-BE49-F238E27FC236}">
                          <a16:creationId xmlns:a16="http://schemas.microsoft.com/office/drawing/2014/main" id="{006F94EF-1F3F-40CA-BCE2-4FF964D1D62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24940" y="2459114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2061" name="Прямоугольник 2060">
                        <a:extLst>
                          <a:ext uri="{FF2B5EF4-FFF2-40B4-BE49-F238E27FC236}">
                            <a16:creationId xmlns:a16="http://schemas.microsoft.com/office/drawing/2014/main" id="{3DCCEB71-1F4E-DEBC-FEA9-1B5211DEC2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062" name="Прямоугольник 2061">
                        <a:extLst>
                          <a:ext uri="{FF2B5EF4-FFF2-40B4-BE49-F238E27FC236}">
                            <a16:creationId xmlns:a16="http://schemas.microsoft.com/office/drawing/2014/main" id="{448BCBD8-8CC2-E1F7-02DE-D265C6D5C6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  <p:sp>
                <p:nvSpPr>
                  <p:cNvPr id="2055" name="Блок-схема: узел 2054">
                    <a:extLst>
                      <a:ext uri="{FF2B5EF4-FFF2-40B4-BE49-F238E27FC236}">
                        <a16:creationId xmlns:a16="http://schemas.microsoft.com/office/drawing/2014/main" id="{85192408-803A-DEA8-7ABB-948EB497E997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5182033" y="243535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56" name="Блок-схема: узел 2055">
                    <a:extLst>
                      <a:ext uri="{FF2B5EF4-FFF2-40B4-BE49-F238E27FC236}">
                        <a16:creationId xmlns:a16="http://schemas.microsoft.com/office/drawing/2014/main" id="{3EE478ED-6526-515B-7618-850967F895AA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5398343" y="243535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57" name="Блок-схема: узел 2056">
                    <a:extLst>
                      <a:ext uri="{FF2B5EF4-FFF2-40B4-BE49-F238E27FC236}">
                        <a16:creationId xmlns:a16="http://schemas.microsoft.com/office/drawing/2014/main" id="{717F9BEC-A6C4-4482-6C61-193621DAE7BC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5614652" y="243535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58" name="Блок-схема: узел 2057">
                    <a:extLst>
                      <a:ext uri="{FF2B5EF4-FFF2-40B4-BE49-F238E27FC236}">
                        <a16:creationId xmlns:a16="http://schemas.microsoft.com/office/drawing/2014/main" id="{4621A884-8620-3A37-1549-C3E8AC56339E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5811298" y="243535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84" name="Группа 83">
                  <a:extLst>
                    <a:ext uri="{FF2B5EF4-FFF2-40B4-BE49-F238E27FC236}">
                      <a16:creationId xmlns:a16="http://schemas.microsoft.com/office/drawing/2014/main" id="{BEFB53E6-CFA3-2B8D-358A-A1AC5660FCCC}"/>
                    </a:ext>
                  </a:extLst>
                </p:cNvPr>
                <p:cNvGrpSpPr/>
                <p:nvPr/>
              </p:nvGrpSpPr>
              <p:grpSpPr>
                <a:xfrm>
                  <a:off x="2666433" y="2210221"/>
                  <a:ext cx="1067976" cy="213609"/>
                  <a:chOff x="5095786" y="2352582"/>
                  <a:chExt cx="1067976" cy="213609"/>
                </a:xfrm>
              </p:grpSpPr>
              <p:grpSp>
                <p:nvGrpSpPr>
                  <p:cNvPr id="120" name="Группа 119">
                    <a:extLst>
                      <a:ext uri="{FF2B5EF4-FFF2-40B4-BE49-F238E27FC236}">
                        <a16:creationId xmlns:a16="http://schemas.microsoft.com/office/drawing/2014/main" id="{D379E2A0-A0FF-AF14-C5E7-81384B41C936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5522969" y="1925399"/>
                    <a:ext cx="213609" cy="1067976"/>
                    <a:chOff x="3124395" y="2032986"/>
                    <a:chExt cx="213609" cy="1067976"/>
                  </a:xfrm>
                </p:grpSpPr>
                <p:grpSp>
                  <p:nvGrpSpPr>
                    <p:cNvPr id="126" name="Группа 125">
                      <a:extLst>
                        <a:ext uri="{FF2B5EF4-FFF2-40B4-BE49-F238E27FC236}">
                          <a16:creationId xmlns:a16="http://schemas.microsoft.com/office/drawing/2014/main" id="{0A01C1D9-3CA7-EDF9-84CF-5AE3249BA2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24940" y="2032986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2051" name="Прямоугольник 2050">
                        <a:extLst>
                          <a:ext uri="{FF2B5EF4-FFF2-40B4-BE49-F238E27FC236}">
                            <a16:creationId xmlns:a16="http://schemas.microsoft.com/office/drawing/2014/main" id="{6498F5F3-95BD-575E-7E26-39CC179557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053" name="Прямоугольник 2052">
                        <a:extLst>
                          <a:ext uri="{FF2B5EF4-FFF2-40B4-BE49-F238E27FC236}">
                            <a16:creationId xmlns:a16="http://schemas.microsoft.com/office/drawing/2014/main" id="{5344BB5C-C78F-24D6-0B4E-2A0051BE2E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127" name="Группа 126">
                      <a:extLst>
                        <a:ext uri="{FF2B5EF4-FFF2-40B4-BE49-F238E27FC236}">
                          <a16:creationId xmlns:a16="http://schemas.microsoft.com/office/drawing/2014/main" id="{40CC9CE8-6D49-320D-6210-E2ED148740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24395" y="2459114"/>
                      <a:ext cx="213609" cy="641848"/>
                      <a:chOff x="1659579" y="2139518"/>
                      <a:chExt cx="213609" cy="641848"/>
                    </a:xfrm>
                  </p:grpSpPr>
                  <p:sp>
                    <p:nvSpPr>
                      <p:cNvPr id="2048" name="Прямоугольник 2047">
                        <a:extLst>
                          <a:ext uri="{FF2B5EF4-FFF2-40B4-BE49-F238E27FC236}">
                            <a16:creationId xmlns:a16="http://schemas.microsoft.com/office/drawing/2014/main" id="{F6B59C79-4944-917F-EDAB-8E163FA3A6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049" name="Прямоугольник 2048">
                        <a:extLst>
                          <a:ext uri="{FF2B5EF4-FFF2-40B4-BE49-F238E27FC236}">
                            <a16:creationId xmlns:a16="http://schemas.microsoft.com/office/drawing/2014/main" id="{F84E7E5D-8154-507A-012A-817211F3CB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050" name="Прямоугольник 2049">
                        <a:extLst>
                          <a:ext uri="{FF2B5EF4-FFF2-40B4-BE49-F238E27FC236}">
                            <a16:creationId xmlns:a16="http://schemas.microsoft.com/office/drawing/2014/main" id="{DD276BAF-877F-7B5E-6515-DC7A04CCEC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59579" y="2568301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  <p:sp>
                <p:nvSpPr>
                  <p:cNvPr id="121" name="Блок-схема: узел 120">
                    <a:extLst>
                      <a:ext uri="{FF2B5EF4-FFF2-40B4-BE49-F238E27FC236}">
                        <a16:creationId xmlns:a16="http://schemas.microsoft.com/office/drawing/2014/main" id="{05240E5D-5AEB-C75C-FB53-7F74DA193CCC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5182033" y="243535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2" name="Блок-схема: узел 121">
                    <a:extLst>
                      <a:ext uri="{FF2B5EF4-FFF2-40B4-BE49-F238E27FC236}">
                        <a16:creationId xmlns:a16="http://schemas.microsoft.com/office/drawing/2014/main" id="{12C26803-DB2F-B046-2D00-3AFBCAB00BD3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5398343" y="243535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3" name="Блок-схема: узел 122">
                    <a:extLst>
                      <a:ext uri="{FF2B5EF4-FFF2-40B4-BE49-F238E27FC236}">
                        <a16:creationId xmlns:a16="http://schemas.microsoft.com/office/drawing/2014/main" id="{1DE92BB2-2CB2-CE43-2508-287715D94903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5614652" y="243535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4" name="Блок-схема: узел 123">
                    <a:extLst>
                      <a:ext uri="{FF2B5EF4-FFF2-40B4-BE49-F238E27FC236}">
                        <a16:creationId xmlns:a16="http://schemas.microsoft.com/office/drawing/2014/main" id="{2B38B8F6-B6EB-81ED-4E1D-430BA3315F35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5811298" y="243535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5" name="Блок-схема: узел 124">
                    <a:extLst>
                      <a:ext uri="{FF2B5EF4-FFF2-40B4-BE49-F238E27FC236}">
                        <a16:creationId xmlns:a16="http://schemas.microsoft.com/office/drawing/2014/main" id="{B5F49ADB-FD39-B519-F938-1F816265AB9B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6027607" y="243535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cxnSp>
              <p:nvCxnSpPr>
                <p:cNvPr id="100" name="Прямая соединительная линия 99">
                  <a:extLst>
                    <a:ext uri="{FF2B5EF4-FFF2-40B4-BE49-F238E27FC236}">
                      <a16:creationId xmlns:a16="http://schemas.microsoft.com/office/drawing/2014/main" id="{C0326371-F066-FDD8-441F-B5775128D4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96563" y="2332216"/>
                  <a:ext cx="35047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Прямая соединительная линия 100">
                  <a:extLst>
                    <a:ext uri="{FF2B5EF4-FFF2-40B4-BE49-F238E27FC236}">
                      <a16:creationId xmlns:a16="http://schemas.microsoft.com/office/drawing/2014/main" id="{52C3DEAF-D542-F49E-B33B-9ED8479EF5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06020" y="2326589"/>
                  <a:ext cx="35047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Прямая соединительная линия 110">
                  <a:extLst>
                    <a:ext uri="{FF2B5EF4-FFF2-40B4-BE49-F238E27FC236}">
                      <a16:creationId xmlns:a16="http://schemas.microsoft.com/office/drawing/2014/main" id="{147FD10B-1C6B-603A-9F24-FAAFE2A863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33236" y="2311121"/>
                  <a:ext cx="35047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2" name="TextBox 111">
                      <a:extLst>
                        <a:ext uri="{FF2B5EF4-FFF2-40B4-BE49-F238E27FC236}">
                          <a16:creationId xmlns:a16="http://schemas.microsoft.com/office/drawing/2014/main" id="{6BB69FAD-4D2E-252D-6883-488C6134D45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65359" y="2450980"/>
                      <a:ext cx="73025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𝒞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oMath>
                        </m:oMathPara>
                      </a14:m>
                      <a:endParaRPr lang="ru-RU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C77C80EB-3E74-76D2-0DE4-2BEBB1F2871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65359" y="2450980"/>
                      <a:ext cx="730250" cy="369332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 b="-327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F55524BC-EC35-C6F4-E144-846D4065DD7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16776" y="2121503"/>
                      <a:ext cx="39660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30FDAAEE-C4C8-753C-1745-98782588754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16776" y="2121503"/>
                      <a:ext cx="396606" cy="369332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14" name="Прямая соединительная линия 113">
                  <a:extLst>
                    <a:ext uri="{FF2B5EF4-FFF2-40B4-BE49-F238E27FC236}">
                      <a16:creationId xmlns:a16="http://schemas.microsoft.com/office/drawing/2014/main" id="{0414B3D9-9CBE-C347-DD89-539F051F00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43108" y="2315058"/>
                  <a:ext cx="35047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id="{CA83E706-DFD6-F1F1-47E7-C7BD3233300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2941" y="2134102"/>
                      <a:ext cx="39660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DA7C5F5C-74E0-5A0A-E301-0431086D061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2941" y="2134102"/>
                      <a:ext cx="396606" cy="369332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6" name="TextBox 115">
                      <a:extLst>
                        <a:ext uri="{FF2B5EF4-FFF2-40B4-BE49-F238E27FC236}">
                          <a16:creationId xmlns:a16="http://schemas.microsoft.com/office/drawing/2014/main" id="{71E802A3-ABE3-D248-5380-329D1028BFC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01849" y="2424076"/>
                      <a:ext cx="73025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𝒞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oMath>
                        </m:oMathPara>
                      </a14:m>
                      <a:endParaRPr lang="ru-RU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EE4CF96D-D050-D61C-6E95-7A6B522796D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01849" y="2424076"/>
                      <a:ext cx="730250" cy="369332"/>
                    </a:xfrm>
                    <a:prstGeom prst="rect">
                      <a:avLst/>
                    </a:prstGeom>
                    <a:blipFill>
                      <a:blip r:embed="rId38"/>
                      <a:stretch>
                        <a:fillRect b="-327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7" name="TextBox 116">
                      <a:extLst>
                        <a:ext uri="{FF2B5EF4-FFF2-40B4-BE49-F238E27FC236}">
                          <a16:creationId xmlns:a16="http://schemas.microsoft.com/office/drawing/2014/main" id="{DFC4026D-A177-35DA-2207-12B87207EFF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82718" y="1866634"/>
                      <a:ext cx="50560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oMath>
                        </m:oMathPara>
                      </a14:m>
                      <a:endParaRPr lang="ru-RU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6" name="TextBox 35">
                      <a:extLst>
                        <a:ext uri="{FF2B5EF4-FFF2-40B4-BE49-F238E27FC236}">
                          <a16:creationId xmlns:a16="http://schemas.microsoft.com/office/drawing/2014/main" id="{254B2706-31EC-6B5D-0782-AF04BC1A5CB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82718" y="1866634"/>
                      <a:ext cx="505609" cy="369332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 r="-9639" b="-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8" name="TextBox 117">
                      <a:extLst>
                        <a:ext uri="{FF2B5EF4-FFF2-40B4-BE49-F238E27FC236}">
                          <a16:creationId xmlns:a16="http://schemas.microsoft.com/office/drawing/2014/main" id="{7A8B6F60-9523-11A7-7588-6E51473CA01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51328" y="1887520"/>
                      <a:ext cx="50560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sub>
                            </m:sSub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F2B3E252-91CD-358F-B557-75E79F734C4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51328" y="1887520"/>
                      <a:ext cx="505609" cy="369332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 r="-9639" b="-327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330C27A9-FFA6-6085-AF8B-329DAD141E6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67558" y="1871180"/>
                      <a:ext cx="50560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53" name="TextBox 52">
                      <a:extLst>
                        <a:ext uri="{FF2B5EF4-FFF2-40B4-BE49-F238E27FC236}">
                          <a16:creationId xmlns:a16="http://schemas.microsoft.com/office/drawing/2014/main" id="{43E79EC6-B464-4868-98A3-C13BDE696D2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67558" y="1871180"/>
                      <a:ext cx="505609" cy="369332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 r="-8434" b="-327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2078" name="Группа 2077">
            <a:extLst>
              <a:ext uri="{FF2B5EF4-FFF2-40B4-BE49-F238E27FC236}">
                <a16:creationId xmlns:a16="http://schemas.microsoft.com/office/drawing/2014/main" id="{44A07794-4E1D-4AE1-D9BE-31379C9AB3AD}"/>
              </a:ext>
            </a:extLst>
          </p:cNvPr>
          <p:cNvGrpSpPr/>
          <p:nvPr/>
        </p:nvGrpSpPr>
        <p:grpSpPr>
          <a:xfrm>
            <a:off x="8877396" y="1407997"/>
            <a:ext cx="2434708" cy="945608"/>
            <a:chOff x="8877396" y="1407997"/>
            <a:chExt cx="2434708" cy="945608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5CF5700C-2B67-7DC2-8E02-01E01BA21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9817092" y="1407997"/>
              <a:ext cx="1495012" cy="945608"/>
            </a:xfrm>
            <a:prstGeom prst="rect">
              <a:avLst/>
            </a:prstGeom>
          </p:spPr>
        </p:pic>
        <p:grpSp>
          <p:nvGrpSpPr>
            <p:cNvPr id="2073" name="Группа 2072">
              <a:extLst>
                <a:ext uri="{FF2B5EF4-FFF2-40B4-BE49-F238E27FC236}">
                  <a16:creationId xmlns:a16="http://schemas.microsoft.com/office/drawing/2014/main" id="{A3B37B34-9013-AB55-DC2A-5EB8F950C597}"/>
                </a:ext>
              </a:extLst>
            </p:cNvPr>
            <p:cNvGrpSpPr/>
            <p:nvPr/>
          </p:nvGrpSpPr>
          <p:grpSpPr>
            <a:xfrm>
              <a:off x="8877396" y="1475056"/>
              <a:ext cx="1039793" cy="369332"/>
              <a:chOff x="9181041" y="2458617"/>
              <a:chExt cx="1039793" cy="369332"/>
            </a:xfrm>
          </p:grpSpPr>
          <p:cxnSp>
            <p:nvCxnSpPr>
              <p:cNvPr id="2074" name="Прямая соединительная линия 2073">
                <a:extLst>
                  <a:ext uri="{FF2B5EF4-FFF2-40B4-BE49-F238E27FC236}">
                    <a16:creationId xmlns:a16="http://schemas.microsoft.com/office/drawing/2014/main" id="{EB0DD51D-DB43-CA67-E9DD-3F699EABCB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71379" y="2820048"/>
                <a:ext cx="505057" cy="0"/>
              </a:xfrm>
              <a:prstGeom prst="line">
                <a:avLst/>
              </a:prstGeom>
              <a:ln>
                <a:tailEnd type="stealt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75" name="TextBox 2074">
                <a:extLst>
                  <a:ext uri="{FF2B5EF4-FFF2-40B4-BE49-F238E27FC236}">
                    <a16:creationId xmlns:a16="http://schemas.microsoft.com/office/drawing/2014/main" id="{1A3DA55C-5AE7-4A4A-2B3A-D7D7CF6D7551}"/>
                  </a:ext>
                </a:extLst>
              </p:cNvPr>
              <p:cNvSpPr txBox="1"/>
              <p:nvPr/>
            </p:nvSpPr>
            <p:spPr>
              <a:xfrm>
                <a:off x="9181041" y="2458617"/>
                <a:ext cx="10397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5E181286-21E4-A789-9B37-C806EB0E9EA8}"/>
              </a:ext>
            </a:extLst>
          </p:cNvPr>
          <p:cNvGrpSpPr/>
          <p:nvPr/>
        </p:nvGrpSpPr>
        <p:grpSpPr>
          <a:xfrm>
            <a:off x="504088" y="2921344"/>
            <a:ext cx="11216159" cy="3485203"/>
            <a:chOff x="504088" y="2921344"/>
            <a:chExt cx="11216159" cy="3485203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5E47B9BE-A09F-CDDC-B5B4-2C62EE694DB3}"/>
                </a:ext>
              </a:extLst>
            </p:cNvPr>
            <p:cNvGrpSpPr/>
            <p:nvPr/>
          </p:nvGrpSpPr>
          <p:grpSpPr>
            <a:xfrm>
              <a:off x="9459293" y="2921344"/>
              <a:ext cx="2260954" cy="3166103"/>
              <a:chOff x="5161359" y="3188522"/>
              <a:chExt cx="2260954" cy="3166103"/>
            </a:xfrm>
          </p:grpSpPr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id="{4F107C07-9580-C888-4D8A-82BF7BF850FC}"/>
                  </a:ext>
                </a:extLst>
              </p:cNvPr>
              <p:cNvGrpSpPr/>
              <p:nvPr/>
            </p:nvGrpSpPr>
            <p:grpSpPr>
              <a:xfrm>
                <a:off x="5161359" y="3903988"/>
                <a:ext cx="2260954" cy="2450637"/>
                <a:chOff x="9708717" y="3832549"/>
                <a:chExt cx="2260954" cy="2450637"/>
              </a:xfrm>
            </p:grpSpPr>
            <p:pic>
              <p:nvPicPr>
                <p:cNvPr id="6" name="Рисунок 5">
                  <a:extLst>
                    <a:ext uri="{FF2B5EF4-FFF2-40B4-BE49-F238E27FC236}">
                      <a16:creationId xmlns:a16="http://schemas.microsoft.com/office/drawing/2014/main" id="{8AF3FD33-D82A-4793-BA94-26A03A12A0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708717" y="3832549"/>
                  <a:ext cx="2079642" cy="2075524"/>
                </a:xfrm>
                <a:prstGeom prst="rect">
                  <a:avLst/>
                </a:prstGeom>
              </p:spPr>
            </p:pic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1872D1E-9FBD-4363-A0E1-DAD376A3814B}"/>
                    </a:ext>
                  </a:extLst>
                </p:cNvPr>
                <p:cNvSpPr txBox="1"/>
                <p:nvPr/>
              </p:nvSpPr>
              <p:spPr>
                <a:xfrm>
                  <a:off x="9927381" y="5913854"/>
                  <a:ext cx="20422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/>
                    <a:t>Kitaev's</a:t>
                  </a:r>
                  <a:r>
                    <a:rPr lang="en-US" dirty="0"/>
                    <a:t> </a:t>
                  </a:r>
                  <a:r>
                    <a:rPr lang="en-US" dirty="0" err="1"/>
                    <a:t>toric</a:t>
                  </a:r>
                  <a:r>
                    <a:rPr lang="en-US" dirty="0"/>
                    <a:t> code</a:t>
                  </a:r>
                  <a:endParaRPr lang="ru-RU" dirty="0"/>
                </a:p>
              </p:txBody>
            </p:sp>
          </p:grp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27A7838-952C-99DB-4D92-8079C67B47BE}"/>
                  </a:ext>
                </a:extLst>
              </p:cNvPr>
              <p:cNvSpPr txBox="1"/>
              <p:nvPr/>
            </p:nvSpPr>
            <p:spPr>
              <a:xfrm>
                <a:off x="5394511" y="3188522"/>
                <a:ext cx="1681614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vertices: X-checks,</a:t>
                </a:r>
              </a:p>
              <a:p>
                <a:r>
                  <a:rPr lang="en-US" sz="1400" dirty="0"/>
                  <a:t>edges:    qubits </a:t>
                </a:r>
              </a:p>
              <a:p>
                <a:r>
                  <a:rPr lang="en-US" sz="1400" dirty="0"/>
                  <a:t>squares: Z-checks </a:t>
                </a:r>
              </a:p>
            </p:txBody>
          </p:sp>
        </p:grpSp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4ED7197B-8E5B-4593-0675-F5982C28A593}"/>
                </a:ext>
              </a:extLst>
            </p:cNvPr>
            <p:cNvGrpSpPr/>
            <p:nvPr/>
          </p:nvGrpSpPr>
          <p:grpSpPr>
            <a:xfrm>
              <a:off x="4682189" y="3795934"/>
              <a:ext cx="3055652" cy="1714609"/>
              <a:chOff x="8210929" y="3696272"/>
              <a:chExt cx="3055652" cy="1714609"/>
            </a:xfrm>
          </p:grpSpPr>
          <p:grpSp>
            <p:nvGrpSpPr>
              <p:cNvPr id="49" name="Группа 48">
                <a:extLst>
                  <a:ext uri="{FF2B5EF4-FFF2-40B4-BE49-F238E27FC236}">
                    <a16:creationId xmlns:a16="http://schemas.microsoft.com/office/drawing/2014/main" id="{59F1D572-B820-03AF-C609-F7A031024A46}"/>
                  </a:ext>
                </a:extLst>
              </p:cNvPr>
              <p:cNvGrpSpPr/>
              <p:nvPr/>
            </p:nvGrpSpPr>
            <p:grpSpPr>
              <a:xfrm>
                <a:off x="8536198" y="3696272"/>
                <a:ext cx="2655265" cy="1037099"/>
                <a:chOff x="8089811" y="4852979"/>
                <a:chExt cx="2655265" cy="103709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TextBox 52">
                      <a:extLst>
                        <a:ext uri="{FF2B5EF4-FFF2-40B4-BE49-F238E27FC236}">
                          <a16:creationId xmlns:a16="http://schemas.microsoft.com/office/drawing/2014/main" id="{4D9602EB-75E5-14B1-C3A4-5BBB44C6344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3170" y="5040172"/>
                      <a:ext cx="30527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𝒞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ru-RU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8" name="TextBox 67">
                      <a:extLst>
                        <a:ext uri="{FF2B5EF4-FFF2-40B4-BE49-F238E27FC236}">
                          <a16:creationId xmlns:a16="http://schemas.microsoft.com/office/drawing/2014/main" id="{2E95942A-5955-406C-99A4-E7C8AD0EF8B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123170" y="5040172"/>
                      <a:ext cx="305275" cy="276999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 l="-16000" r="-4000" b="-2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TextBox 53">
                      <a:extLst>
                        <a:ext uri="{FF2B5EF4-FFF2-40B4-BE49-F238E27FC236}">
                          <a16:creationId xmlns:a16="http://schemas.microsoft.com/office/drawing/2014/main" id="{6C9D55DE-EC98-61D5-8210-CA2DD097CA8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09690" y="5015998"/>
                      <a:ext cx="30527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ru-RU"/>
                    </a:p>
                  </p:txBody>
                </p:sp>
              </mc:Choice>
              <mc:Fallback xmlns="">
                <p:sp>
                  <p:nvSpPr>
                    <p:cNvPr id="69" name="TextBox 68">
                      <a:extLst>
                        <a:ext uri="{FF2B5EF4-FFF2-40B4-BE49-F238E27FC236}">
                          <a16:creationId xmlns:a16="http://schemas.microsoft.com/office/drawing/2014/main" id="{6A83D70C-3771-4B68-B42F-A507E146D10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09690" y="5015998"/>
                      <a:ext cx="305276" cy="276999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 l="-18000" r="-4000" b="-1739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TextBox 54">
                      <a:extLst>
                        <a:ext uri="{FF2B5EF4-FFF2-40B4-BE49-F238E27FC236}">
                          <a16:creationId xmlns:a16="http://schemas.microsoft.com/office/drawing/2014/main" id="{EBE8E0E6-6DFA-BEEA-238E-AC74F4AC6D8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833416" y="5015998"/>
                      <a:ext cx="91166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ru-RU"/>
                    </a:p>
                  </p:txBody>
                </p:sp>
              </mc:Choice>
              <mc:Fallback xmlns="">
                <p:sp>
                  <p:nvSpPr>
                    <p:cNvPr id="70" name="TextBox 69">
                      <a:extLst>
                        <a:ext uri="{FF2B5EF4-FFF2-40B4-BE49-F238E27FC236}">
                          <a16:creationId xmlns:a16="http://schemas.microsoft.com/office/drawing/2014/main" id="{65014BD9-9FB3-46E1-A85C-6B7D5C0E40D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833416" y="5015998"/>
                      <a:ext cx="911660" cy="369332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6" name="Прямая соединительная линия 55">
                  <a:extLst>
                    <a:ext uri="{FF2B5EF4-FFF2-40B4-BE49-F238E27FC236}">
                      <a16:creationId xmlns:a16="http://schemas.microsoft.com/office/drawing/2014/main" id="{F2CB0190-E72D-C9ED-F895-F0F17A6121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36312" y="5217342"/>
                  <a:ext cx="50505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>
                  <a:extLst>
                    <a:ext uri="{FF2B5EF4-FFF2-40B4-BE49-F238E27FC236}">
                      <a16:creationId xmlns:a16="http://schemas.microsoft.com/office/drawing/2014/main" id="{8196407E-0884-4A7D-FCF9-155AB2F46B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19485" y="5214560"/>
                  <a:ext cx="50505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TextBox 57">
                      <a:extLst>
                        <a:ext uri="{FF2B5EF4-FFF2-40B4-BE49-F238E27FC236}">
                          <a16:creationId xmlns:a16="http://schemas.microsoft.com/office/drawing/2014/main" id="{352DF278-2D5F-EB3D-C90E-4C03ED231BF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13998" y="4852979"/>
                      <a:ext cx="29155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ru-RU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3" name="TextBox 72">
                      <a:extLst>
                        <a:ext uri="{FF2B5EF4-FFF2-40B4-BE49-F238E27FC236}">
                          <a16:creationId xmlns:a16="http://schemas.microsoft.com/office/drawing/2014/main" id="{C3663DAA-16C2-4AD7-AE4E-82D700CB2B6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13998" y="4852979"/>
                      <a:ext cx="291554" cy="276999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 l="-18750" r="-6250" b="-1739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TextBox 58">
                      <a:extLst>
                        <a:ext uri="{FF2B5EF4-FFF2-40B4-BE49-F238E27FC236}">
                          <a16:creationId xmlns:a16="http://schemas.microsoft.com/office/drawing/2014/main" id="{D1D6D9B0-FAF7-0CDE-92BF-CF3CBDA649C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619129" y="4852979"/>
                      <a:ext cx="28623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ru-RU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4" name="TextBox 73">
                      <a:extLst>
                        <a:ext uri="{FF2B5EF4-FFF2-40B4-BE49-F238E27FC236}">
                          <a16:creationId xmlns:a16="http://schemas.microsoft.com/office/drawing/2014/main" id="{374CA3B3-BEB2-4B9D-ABD7-19EB419AB32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19129" y="4852979"/>
                      <a:ext cx="286232" cy="276999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 l="-19149" r="-6383" b="-1739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0" name="TextBox 59">
                      <a:extLst>
                        <a:ext uri="{FF2B5EF4-FFF2-40B4-BE49-F238E27FC236}">
                          <a16:creationId xmlns:a16="http://schemas.microsoft.com/office/drawing/2014/main" id="{2065ED36-8202-428C-B08B-3673E195DD7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09690" y="5597414"/>
                      <a:ext cx="32630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𝔽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p>
                            </m:sSup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60" name="TextBox 59">
                      <a:extLst>
                        <a:ext uri="{FF2B5EF4-FFF2-40B4-BE49-F238E27FC236}">
                          <a16:creationId xmlns:a16="http://schemas.microsoft.com/office/drawing/2014/main" id="{2065ED36-8202-428C-B08B-3673E195DD7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09690" y="5597414"/>
                      <a:ext cx="326307" cy="276999"/>
                    </a:xfrm>
                    <a:prstGeom prst="rect">
                      <a:avLst/>
                    </a:prstGeom>
                    <a:blipFill>
                      <a:blip r:embed="rId51"/>
                      <a:stretch>
                        <a:fillRect l="-15094" r="-1887" b="-111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TextBox 60">
                      <a:extLst>
                        <a:ext uri="{FF2B5EF4-FFF2-40B4-BE49-F238E27FC236}">
                          <a16:creationId xmlns:a16="http://schemas.microsoft.com/office/drawing/2014/main" id="{EE3A828F-809A-C8A9-9DE0-606AFD78C4D5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8109689" y="5315621"/>
                      <a:ext cx="23724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oMath>
                        </m:oMathPara>
                      </a14:m>
                      <a:endParaRPr lang="ru-RU"/>
                    </a:p>
                  </p:txBody>
                </p:sp>
              </mc:Choice>
              <mc:Fallback xmlns="">
                <p:sp>
                  <p:nvSpPr>
                    <p:cNvPr id="76" name="TextBox 75">
                      <a:extLst>
                        <a:ext uri="{FF2B5EF4-FFF2-40B4-BE49-F238E27FC236}">
                          <a16:creationId xmlns:a16="http://schemas.microsoft.com/office/drawing/2014/main" id="{4E409CC4-0179-45E9-97BA-8FB5A96550D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6200000">
                      <a:off x="8109689" y="5315621"/>
                      <a:ext cx="237244" cy="276999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t="-5128" b="-102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TextBox 61">
                      <a:extLst>
                        <a:ext uri="{FF2B5EF4-FFF2-40B4-BE49-F238E27FC236}">
                          <a16:creationId xmlns:a16="http://schemas.microsoft.com/office/drawing/2014/main" id="{9F025451-7571-3253-C7E7-47A9E8008EA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3170" y="5597414"/>
                      <a:ext cx="32630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𝔽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p>
                            </m:sSup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62" name="TextBox 61">
                      <a:extLst>
                        <a:ext uri="{FF2B5EF4-FFF2-40B4-BE49-F238E27FC236}">
                          <a16:creationId xmlns:a16="http://schemas.microsoft.com/office/drawing/2014/main" id="{9F025451-7571-3253-C7E7-47A9E8008EA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123170" y="5597414"/>
                      <a:ext cx="326308" cy="276999"/>
                    </a:xfrm>
                    <a:prstGeom prst="rect">
                      <a:avLst/>
                    </a:prstGeom>
                    <a:blipFill>
                      <a:blip r:embed="rId52"/>
                      <a:stretch>
                        <a:fillRect l="-16981" r="-3774" b="-111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E90D1145-6796-0838-2D4B-11C53E687BBC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9123169" y="5315621"/>
                      <a:ext cx="23724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oMath>
                        </m:oMathPara>
                      </a14:m>
                      <a:endParaRPr lang="ru-RU"/>
                    </a:p>
                  </p:txBody>
                </p:sp>
              </mc:Choice>
              <mc:Fallback xmlns="">
                <p:sp>
                  <p:nvSpPr>
                    <p:cNvPr id="78" name="TextBox 77">
                      <a:extLst>
                        <a:ext uri="{FF2B5EF4-FFF2-40B4-BE49-F238E27FC236}">
                          <a16:creationId xmlns:a16="http://schemas.microsoft.com/office/drawing/2014/main" id="{AC49C09B-A189-46F5-84AD-812329D4803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6200000">
                      <a:off x="9123169" y="5315621"/>
                      <a:ext cx="237244" cy="276999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 t="-5128" b="-102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596678E0-D311-0024-CBE0-2B516B95FA7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108243" y="5613079"/>
                      <a:ext cx="33041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𝔽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p>
                            </m:sSup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596678E0-D311-0024-CBE0-2B516B95FA7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108243" y="5613079"/>
                      <a:ext cx="330411" cy="276999"/>
                    </a:xfrm>
                    <a:prstGeom prst="rect">
                      <a:avLst/>
                    </a:prstGeom>
                    <a:blipFill>
                      <a:blip r:embed="rId53"/>
                      <a:stretch>
                        <a:fillRect l="-16667" r="-1852" b="-1087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TextBox 64">
                      <a:extLst>
                        <a:ext uri="{FF2B5EF4-FFF2-40B4-BE49-F238E27FC236}">
                          <a16:creationId xmlns:a16="http://schemas.microsoft.com/office/drawing/2014/main" id="{55C5AD93-775F-24CA-D832-DA76A181AA61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10108242" y="5331286"/>
                      <a:ext cx="23724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oMath>
                        </m:oMathPara>
                      </a14:m>
                      <a:endParaRPr lang="ru-RU"/>
                    </a:p>
                  </p:txBody>
                </p:sp>
              </mc:Choice>
              <mc:Fallback xmlns="">
                <p:sp>
                  <p:nvSpPr>
                    <p:cNvPr id="80" name="TextBox 79">
                      <a:extLst>
                        <a:ext uri="{FF2B5EF4-FFF2-40B4-BE49-F238E27FC236}">
                          <a16:creationId xmlns:a16="http://schemas.microsoft.com/office/drawing/2014/main" id="{F6A7CD44-BB5B-42EA-9446-E6B3EB0DDA4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6200000">
                      <a:off x="10108242" y="5331286"/>
                      <a:ext cx="237244" cy="276999"/>
                    </a:xfrm>
                    <a:prstGeom prst="rect">
                      <a:avLst/>
                    </a:prstGeom>
                    <a:blipFill>
                      <a:blip r:embed="rId54"/>
                      <a:stretch>
                        <a:fillRect t="-7692" b="-769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5655544-8D9A-8352-13DF-ED4EAD485F97}"/>
                  </a:ext>
                </a:extLst>
              </p:cNvPr>
              <p:cNvSpPr txBox="1"/>
              <p:nvPr/>
            </p:nvSpPr>
            <p:spPr>
              <a:xfrm>
                <a:off x="8210929" y="4706945"/>
                <a:ext cx="10486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>
                    <a:solidFill>
                      <a:schemeClr val="accent3"/>
                    </a:solidFill>
                  </a:rPr>
                  <a:t>faces</a:t>
                </a:r>
              </a:p>
              <a:p>
                <a:pPr algn="ctr"/>
                <a:r>
                  <a:rPr lang="en-US">
                    <a:solidFill>
                      <a:schemeClr val="accent3"/>
                    </a:solidFill>
                  </a:rPr>
                  <a:t>2-chains</a:t>
                </a:r>
                <a:endParaRPr lang="ru-RU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C06DB2C-9017-902E-B21B-869BF87EF5DD}"/>
                  </a:ext>
                </a:extLst>
              </p:cNvPr>
              <p:cNvSpPr txBox="1"/>
              <p:nvPr/>
            </p:nvSpPr>
            <p:spPr>
              <a:xfrm>
                <a:off x="9227924" y="4742377"/>
                <a:ext cx="10486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>
                    <a:solidFill>
                      <a:schemeClr val="accent3"/>
                    </a:solidFill>
                  </a:rPr>
                  <a:t>edges</a:t>
                </a:r>
              </a:p>
              <a:p>
                <a:pPr algn="ctr"/>
                <a:r>
                  <a:rPr lang="en-US">
                    <a:solidFill>
                      <a:schemeClr val="accent3"/>
                    </a:solidFill>
                  </a:rPr>
                  <a:t>1-chains</a:t>
                </a:r>
                <a:endParaRPr lang="ru-RU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75D05F4-2059-567F-53E5-4DA6530E69E8}"/>
                  </a:ext>
                </a:extLst>
              </p:cNvPr>
              <p:cNvSpPr txBox="1"/>
              <p:nvPr/>
            </p:nvSpPr>
            <p:spPr>
              <a:xfrm>
                <a:off x="10217896" y="4764550"/>
                <a:ext cx="10486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>
                    <a:solidFill>
                      <a:schemeClr val="accent3"/>
                    </a:solidFill>
                  </a:rPr>
                  <a:t>vertices</a:t>
                </a:r>
              </a:p>
              <a:p>
                <a:pPr algn="ctr"/>
                <a:r>
                  <a:rPr lang="en-US">
                    <a:solidFill>
                      <a:schemeClr val="accent3"/>
                    </a:solidFill>
                  </a:rPr>
                  <a:t>0-chains</a:t>
                </a:r>
                <a:endParaRPr lang="ru-RU">
                  <a:solidFill>
                    <a:schemeClr val="accent3"/>
                  </a:solidFill>
                </a:endParaRPr>
              </a:p>
            </p:txBody>
          </p:sp>
        </p:grpSp>
        <p:cxnSp>
          <p:nvCxnSpPr>
            <p:cNvPr id="72" name="Прямая соединительная линия 71">
              <a:extLst>
                <a:ext uri="{FF2B5EF4-FFF2-40B4-BE49-F238E27FC236}">
                  <a16:creationId xmlns:a16="http://schemas.microsoft.com/office/drawing/2014/main" id="{09FA0668-4D6E-0724-F83B-9B32413FF428}"/>
                </a:ext>
              </a:extLst>
            </p:cNvPr>
            <p:cNvCxnSpPr>
              <a:cxnSpLocks/>
            </p:cNvCxnSpPr>
            <p:nvPr/>
          </p:nvCxnSpPr>
          <p:spPr>
            <a:xfrm>
              <a:off x="3782059" y="4459356"/>
              <a:ext cx="505057" cy="0"/>
            </a:xfrm>
            <a:prstGeom prst="line">
              <a:avLst/>
            </a:prstGeom>
            <a:ln>
              <a:tailEnd type="stealt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>
              <a:extLst>
                <a:ext uri="{FF2B5EF4-FFF2-40B4-BE49-F238E27FC236}">
                  <a16:creationId xmlns:a16="http://schemas.microsoft.com/office/drawing/2014/main" id="{E96FD3F5-ABDE-8C6B-D136-A21C850FD6FA}"/>
                </a:ext>
              </a:extLst>
            </p:cNvPr>
            <p:cNvCxnSpPr>
              <a:cxnSpLocks/>
            </p:cNvCxnSpPr>
            <p:nvPr/>
          </p:nvCxnSpPr>
          <p:spPr>
            <a:xfrm>
              <a:off x="8282285" y="4507296"/>
              <a:ext cx="505057" cy="0"/>
            </a:xfrm>
            <a:prstGeom prst="line">
              <a:avLst/>
            </a:prstGeom>
            <a:ln>
              <a:tailEnd type="stealt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2688CD8E-FFE0-DA55-DACC-736E96EEB65B}"/>
                    </a:ext>
                  </a:extLst>
                </p:cNvPr>
                <p:cNvSpPr txBox="1"/>
                <p:nvPr/>
              </p:nvSpPr>
              <p:spPr>
                <a:xfrm>
                  <a:off x="10085504" y="6037215"/>
                  <a:ext cx="12271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⟦"/>
                            <m:endChr m:val="⟧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2688CD8E-FFE0-DA55-DACC-736E96EEB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5504" y="6037215"/>
                  <a:ext cx="1227195" cy="369332"/>
                </a:xfrm>
                <a:prstGeom prst="rect">
                  <a:avLst/>
                </a:prstGeom>
                <a:blipFill>
                  <a:blip r:embed="rId5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E458D739-1D97-D691-8BC9-2D6EA231E829}"/>
                </a:ext>
              </a:extLst>
            </p:cNvPr>
            <p:cNvGrpSpPr/>
            <p:nvPr/>
          </p:nvGrpSpPr>
          <p:grpSpPr>
            <a:xfrm>
              <a:off x="504088" y="3386812"/>
              <a:ext cx="2948863" cy="2976996"/>
              <a:chOff x="504088" y="3386812"/>
              <a:chExt cx="2948863" cy="2976996"/>
            </a:xfrm>
          </p:grpSpPr>
          <p:grpSp>
            <p:nvGrpSpPr>
              <p:cNvPr id="30" name="Группа 29">
                <a:extLst>
                  <a:ext uri="{FF2B5EF4-FFF2-40B4-BE49-F238E27FC236}">
                    <a16:creationId xmlns:a16="http://schemas.microsoft.com/office/drawing/2014/main" id="{6B65326D-D904-A26A-C2BF-F505CDC6BB67}"/>
                  </a:ext>
                </a:extLst>
              </p:cNvPr>
              <p:cNvGrpSpPr/>
              <p:nvPr/>
            </p:nvGrpSpPr>
            <p:grpSpPr>
              <a:xfrm>
                <a:off x="504088" y="4653239"/>
                <a:ext cx="2948863" cy="1710569"/>
                <a:chOff x="8999621" y="4915759"/>
                <a:chExt cx="2948863" cy="1710569"/>
              </a:xfrm>
            </p:grpSpPr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CB8B8580-19DA-5D4C-1CB4-631DB2881C3E}"/>
                    </a:ext>
                  </a:extLst>
                </p:cNvPr>
                <p:cNvSpPr txBox="1"/>
                <p:nvPr/>
              </p:nvSpPr>
              <p:spPr>
                <a:xfrm>
                  <a:off x="8999621" y="5826109"/>
                  <a:ext cx="2948863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Systole</a:t>
                  </a:r>
                </a:p>
                <a:p>
                  <a:pPr algn="ctr"/>
                  <a:r>
                    <a:rPr lang="en-US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(the smallest </a:t>
                  </a:r>
                </a:p>
                <a:p>
                  <a:pPr algn="ctr"/>
                  <a:r>
                    <a:rPr lang="en-US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noncontractible loop)</a:t>
                  </a:r>
                </a:p>
              </p:txBody>
            </p:sp>
            <p:cxnSp>
              <p:nvCxnSpPr>
                <p:cNvPr id="86" name="Прямая со стрелкой 85">
                  <a:extLst>
                    <a:ext uri="{FF2B5EF4-FFF2-40B4-BE49-F238E27FC236}">
                      <a16:creationId xmlns:a16="http://schemas.microsoft.com/office/drawing/2014/main" id="{AC300E53-6939-EDA1-FF1E-62241C8E1A73}"/>
                    </a:ext>
                  </a:extLst>
                </p:cNvPr>
                <p:cNvCxnSpPr>
                  <a:cxnSpLocks/>
                  <a:stCxn id="85" idx="0"/>
                </p:cNvCxnSpPr>
                <p:nvPr/>
              </p:nvCxnSpPr>
              <p:spPr>
                <a:xfrm flipH="1" flipV="1">
                  <a:off x="10085901" y="4915759"/>
                  <a:ext cx="388152" cy="910350"/>
                </a:xfrm>
                <a:prstGeom prst="straightConnector1">
                  <a:avLst/>
                </a:prstGeom>
                <a:ln>
                  <a:tailEnd type="stealth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" name="Picture 4">
                <a:extLst>
                  <a:ext uri="{FF2B5EF4-FFF2-40B4-BE49-F238E27FC236}">
                    <a16:creationId xmlns:a16="http://schemas.microsoft.com/office/drawing/2014/main" id="{2D9D6893-6DB6-8B4B-5E0B-59EA88034E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9437" y="3386812"/>
                <a:ext cx="2333481" cy="19571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26219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AADB6A8-C6E0-425B-B589-3432475AF4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8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3">
                <a:extLst>
                  <a:ext uri="{FF2B5EF4-FFF2-40B4-BE49-F238E27FC236}">
                    <a16:creationId xmlns:a16="http://schemas.microsoft.com/office/drawing/2014/main" id="{A3E29FFD-BCC5-4DF3-BD85-571CD6718E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3755" y="1326880"/>
                <a:ext cx="9816543" cy="4924704"/>
              </a:xfrm>
              <a:prstGeom prst="rect">
                <a:avLst/>
              </a:prstGeom>
            </p:spPr>
            <p:txBody>
              <a:bodyPr/>
              <a:lstStyle>
                <a:lvl1pPr marL="91440" indent="-91440" algn="l" defTabSz="914400" rtl="0" eaLnBrk="1" latinLnBrk="0" hangingPunct="1">
                  <a:lnSpc>
                    <a:spcPct val="12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rgbClr val="7030A0"/>
                  </a:buClr>
                  <a:buFont typeface="Arial" panose="020B0604020202020204" pitchFamily="34" charset="0"/>
                  <a:buChar char="•"/>
                </a:pPr>
                <a:r>
                  <a:rPr lang="en-US" dirty="0"/>
                  <a:t> Key ideas: Dinur and Kaufman (sheaves, property testing), </a:t>
                </a:r>
                <a:r>
                  <a:rPr lang="en-US" dirty="0" err="1"/>
                  <a:t>Meshulam</a:t>
                </a:r>
                <a:r>
                  <a:rPr lang="en-US" dirty="0"/>
                  <a:t> (Tanner codes)</a:t>
                </a:r>
              </a:p>
              <a:p>
                <a:pPr>
                  <a:lnSpc>
                    <a:spcPct val="100000"/>
                  </a:lnSpc>
                  <a:buClr>
                    <a:srgbClr val="7030A0"/>
                  </a:buClr>
                  <a:buFont typeface="Arial" panose="020B0604020202020204" pitchFamily="34" charset="0"/>
                  <a:buChar char="•"/>
                </a:pPr>
                <a:r>
                  <a:rPr lang="en-US" dirty="0"/>
                  <a:t> For a cell </a:t>
                </a:r>
                <a:r>
                  <a:rPr lang="en-US" dirty="0" err="1"/>
                  <a:t>poset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/>
                  <a:t> be the set of </a:t>
                </a:r>
                <a:r>
                  <a:rPr lang="en-US" b="1" dirty="0"/>
                  <a:t>maximal elements</a:t>
                </a:r>
                <a:r>
                  <a:rPr lang="en-US" dirty="0"/>
                  <a:t>,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buClr>
                    <a:srgbClr val="7030A0"/>
                  </a:buClr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n-US" dirty="0"/>
                  <a:t>Every </a:t>
                </a:r>
                <a:r>
                  <a:rPr lang="en-US" dirty="0" err="1"/>
                  <a:t>poset</a:t>
                </a:r>
                <a:r>
                  <a:rPr lang="en-US" dirty="0"/>
                  <a:t> is an Alexandrov topological space (open sets = upper sets)</a:t>
                </a:r>
              </a:p>
              <a:p>
                <a:pPr>
                  <a:lnSpc>
                    <a:spcPct val="100000"/>
                  </a:lnSpc>
                  <a:buClr>
                    <a:srgbClr val="7030A0"/>
                  </a:buClr>
                  <a:buFont typeface="Arial" panose="020B0604020202020204" pitchFamily="34" charset="0"/>
                  <a:buChar char="•"/>
                </a:pPr>
                <a:r>
                  <a:rPr lang="en-US" b="1" dirty="0"/>
                  <a:t> Sheaf Code</a:t>
                </a:r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(</a:t>
                </a:r>
                <a:r>
                  <a:rPr lang="en-US" b="1" dirty="0"/>
                  <a:t>coded space</a:t>
                </a:r>
                <a:r>
                  <a:rPr lang="en-US" dirty="0"/>
                  <a:t>) is a Tanner code 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sup>
                        </m:sSup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|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Clr>
                    <a:srgbClr val="7030A0"/>
                  </a:buClr>
                  <a:buNone/>
                </a:pPr>
                <a:r>
                  <a:rPr lang="en-US" dirty="0"/>
                  <a:t>with the local codes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ℱ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" name="Объект 3">
                <a:extLst>
                  <a:ext uri="{FF2B5EF4-FFF2-40B4-BE49-F238E27FC236}">
                    <a16:creationId xmlns:a16="http://schemas.microsoft.com/office/drawing/2014/main" id="{A3E29FFD-BCC5-4DF3-BD85-571CD6718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755" y="1326880"/>
                <a:ext cx="9816543" cy="4924704"/>
              </a:xfrm>
              <a:prstGeom prst="rect">
                <a:avLst/>
              </a:prstGeom>
              <a:blipFill>
                <a:blip r:embed="rId2"/>
                <a:stretch>
                  <a:fillRect l="-497" t="-6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3AE6460-603A-13DC-8419-3CC508F8FBD9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12192000" cy="788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7030A0"/>
                </a:solidFill>
              </a:rPr>
              <a:t>Sheaf Codes = Code + Sheaf of Linear Codes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B64632F-3862-5F16-33E4-F9FB11F53D4D}"/>
              </a:ext>
            </a:extLst>
          </p:cNvPr>
          <p:cNvGrpSpPr/>
          <p:nvPr/>
        </p:nvGrpSpPr>
        <p:grpSpPr>
          <a:xfrm>
            <a:off x="7384538" y="4624156"/>
            <a:ext cx="3109954" cy="1694910"/>
            <a:chOff x="3513199" y="4316421"/>
            <a:chExt cx="3109954" cy="16949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FAE13EB-2A7F-183D-E3B0-8C9B6797FF22}"/>
                    </a:ext>
                  </a:extLst>
                </p:cNvPr>
                <p:cNvSpPr txBox="1"/>
                <p:nvPr/>
              </p:nvSpPr>
              <p:spPr>
                <a:xfrm>
                  <a:off x="3513199" y="5679637"/>
                  <a:ext cx="3109954" cy="3316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ℱ</m:t>
                        </m:r>
                        <m:d>
                          <m:d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={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sub>
                            </m:sSub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m:rPr>
                                <m:nor/>
                              </m:rPr>
                              <a:rPr lang="en-US" sz="1400" dirty="0"/>
                              <m:t>|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FAE13EB-2A7F-183D-E3B0-8C9B6797FF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3199" y="5679637"/>
                  <a:ext cx="3109954" cy="331694"/>
                </a:xfrm>
                <a:prstGeom prst="rect">
                  <a:avLst/>
                </a:prstGeom>
                <a:blipFill>
                  <a:blip r:embed="rId3"/>
                  <a:stretch>
                    <a:fillRect b="-181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F5B1C2B6-613D-A402-B479-870FB5FFE98C}"/>
                </a:ext>
              </a:extLst>
            </p:cNvPr>
            <p:cNvSpPr/>
            <p:nvPr/>
          </p:nvSpPr>
          <p:spPr>
            <a:xfrm rot="20515389">
              <a:off x="3937564" y="4316421"/>
              <a:ext cx="2293275" cy="122893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0085507-75F5-2473-4618-5368F9817ABE}"/>
                </a:ext>
              </a:extLst>
            </p:cNvPr>
            <p:cNvSpPr/>
            <p:nvPr/>
          </p:nvSpPr>
          <p:spPr>
            <a:xfrm>
              <a:off x="4812632" y="4688878"/>
              <a:ext cx="543139" cy="398761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A256E44B-28CA-A54E-2153-2D09C87DC990}"/>
                </a:ext>
              </a:extLst>
            </p:cNvPr>
            <p:cNvSpPr/>
            <p:nvPr/>
          </p:nvSpPr>
          <p:spPr>
            <a:xfrm rot="20084839">
              <a:off x="5052401" y="4408620"/>
              <a:ext cx="751436" cy="501187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66C928DD-1B49-9D7C-0CD0-135B50E3AA26}"/>
                </a:ext>
              </a:extLst>
            </p:cNvPr>
            <p:cNvSpPr/>
            <p:nvPr/>
          </p:nvSpPr>
          <p:spPr>
            <a:xfrm rot="20084839">
              <a:off x="4824215" y="4740580"/>
              <a:ext cx="751436" cy="501187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64EFB7D-6A5B-B1A0-0693-070C9F2ABFFB}"/>
                </a:ext>
              </a:extLst>
            </p:cNvPr>
            <p:cNvSpPr/>
            <p:nvPr/>
          </p:nvSpPr>
          <p:spPr>
            <a:xfrm rot="20084839">
              <a:off x="4265933" y="4825215"/>
              <a:ext cx="751436" cy="501187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B993799-C9CE-F0D1-FF79-688494891B67}"/>
                    </a:ext>
                  </a:extLst>
                </p:cNvPr>
                <p:cNvSpPr txBox="1"/>
                <p:nvPr/>
              </p:nvSpPr>
              <p:spPr>
                <a:xfrm>
                  <a:off x="4393796" y="4866314"/>
                  <a:ext cx="39188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B993799-C9CE-F0D1-FF79-688494891B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3796" y="4866314"/>
                  <a:ext cx="391886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3A4E675-761F-CC26-A8A3-BE23C4FB7B9B}"/>
                    </a:ext>
                  </a:extLst>
                </p:cNvPr>
                <p:cNvSpPr txBox="1"/>
                <p:nvPr/>
              </p:nvSpPr>
              <p:spPr>
                <a:xfrm>
                  <a:off x="5304304" y="4356214"/>
                  <a:ext cx="391886" cy="3916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3A4E675-761F-CC26-A8A3-BE23C4FB7B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4304" y="4356214"/>
                  <a:ext cx="391886" cy="391646"/>
                </a:xfrm>
                <a:prstGeom prst="rect">
                  <a:avLst/>
                </a:prstGeom>
                <a:blipFill>
                  <a:blip r:embed="rId5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7514B58-61F4-186C-03BA-C037BAC0ABCC}"/>
              </a:ext>
            </a:extLst>
          </p:cNvPr>
          <p:cNvGrpSpPr/>
          <p:nvPr/>
        </p:nvGrpSpPr>
        <p:grpSpPr>
          <a:xfrm>
            <a:off x="1102985" y="4317040"/>
            <a:ext cx="5383672" cy="2367620"/>
            <a:chOff x="1102985" y="4317040"/>
            <a:chExt cx="5383672" cy="2367620"/>
          </a:xfrm>
        </p:grpSpPr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D2DE65E7-7A93-224A-C622-78D0132D0054}"/>
                </a:ext>
              </a:extLst>
            </p:cNvPr>
            <p:cNvGrpSpPr/>
            <p:nvPr/>
          </p:nvGrpSpPr>
          <p:grpSpPr>
            <a:xfrm>
              <a:off x="1102985" y="4317040"/>
              <a:ext cx="4772452" cy="1788938"/>
              <a:chOff x="57153" y="3324225"/>
              <a:chExt cx="4772452" cy="1788938"/>
            </a:xfrm>
          </p:grpSpPr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id="{E0E8F284-E993-25F2-6ED9-CC7E8C8D6EDF}"/>
                  </a:ext>
                </a:extLst>
              </p:cNvPr>
              <p:cNvGrpSpPr/>
              <p:nvPr/>
            </p:nvGrpSpPr>
            <p:grpSpPr>
              <a:xfrm>
                <a:off x="2058280" y="4899590"/>
                <a:ext cx="852257" cy="213064"/>
                <a:chOff x="5095785" y="2352583"/>
                <a:chExt cx="852257" cy="213064"/>
              </a:xfrm>
            </p:grpSpPr>
            <p:grpSp>
              <p:nvGrpSpPr>
                <p:cNvPr id="48" name="Группа 47">
                  <a:extLst>
                    <a:ext uri="{FF2B5EF4-FFF2-40B4-BE49-F238E27FC236}">
                      <a16:creationId xmlns:a16="http://schemas.microsoft.com/office/drawing/2014/main" id="{D5F93DFB-8106-BBFB-DF25-348C34144510}"/>
                    </a:ext>
                  </a:extLst>
                </p:cNvPr>
                <p:cNvGrpSpPr/>
                <p:nvPr/>
              </p:nvGrpSpPr>
              <p:grpSpPr>
                <a:xfrm rot="16200000">
                  <a:off x="5415382" y="2032986"/>
                  <a:ext cx="213064" cy="852257"/>
                  <a:chOff x="3124940" y="2032986"/>
                  <a:chExt cx="213064" cy="852257"/>
                </a:xfrm>
              </p:grpSpPr>
              <p:grpSp>
                <p:nvGrpSpPr>
                  <p:cNvPr id="53" name="Группа 52">
                    <a:extLst>
                      <a:ext uri="{FF2B5EF4-FFF2-40B4-BE49-F238E27FC236}">
                        <a16:creationId xmlns:a16="http://schemas.microsoft.com/office/drawing/2014/main" id="{7099ADDE-FD07-63AF-D827-8C10C53BDBAE}"/>
                      </a:ext>
                    </a:extLst>
                  </p:cNvPr>
                  <p:cNvGrpSpPr/>
                  <p:nvPr/>
                </p:nvGrpSpPr>
                <p:grpSpPr>
                  <a:xfrm>
                    <a:off x="3124940" y="2032986"/>
                    <a:ext cx="213064" cy="426129"/>
                    <a:chOff x="1660124" y="2139518"/>
                    <a:chExt cx="213064" cy="426129"/>
                  </a:xfrm>
                </p:grpSpPr>
                <p:sp>
                  <p:nvSpPr>
                    <p:cNvPr id="57" name="Прямоугольник 56">
                      <a:extLst>
                        <a:ext uri="{FF2B5EF4-FFF2-40B4-BE49-F238E27FC236}">
                          <a16:creationId xmlns:a16="http://schemas.microsoft.com/office/drawing/2014/main" id="{EBB82768-36F2-CD0A-2A0E-A7633AA8D5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139518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8" name="Прямоугольник 57">
                      <a:extLst>
                        <a:ext uri="{FF2B5EF4-FFF2-40B4-BE49-F238E27FC236}">
                          <a16:creationId xmlns:a16="http://schemas.microsoft.com/office/drawing/2014/main" id="{E373F189-14E3-EAF4-929A-0F85F89938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352582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54" name="Группа 53">
                    <a:extLst>
                      <a:ext uri="{FF2B5EF4-FFF2-40B4-BE49-F238E27FC236}">
                        <a16:creationId xmlns:a16="http://schemas.microsoft.com/office/drawing/2014/main" id="{8E74ABF2-E4AA-6092-572C-2A6E368AAA00}"/>
                      </a:ext>
                    </a:extLst>
                  </p:cNvPr>
                  <p:cNvGrpSpPr/>
                  <p:nvPr/>
                </p:nvGrpSpPr>
                <p:grpSpPr>
                  <a:xfrm>
                    <a:off x="3124940" y="2459114"/>
                    <a:ext cx="213064" cy="426129"/>
                    <a:chOff x="1660124" y="2139518"/>
                    <a:chExt cx="213064" cy="426129"/>
                  </a:xfrm>
                </p:grpSpPr>
                <p:sp>
                  <p:nvSpPr>
                    <p:cNvPr id="55" name="Прямоугольник 54">
                      <a:extLst>
                        <a:ext uri="{FF2B5EF4-FFF2-40B4-BE49-F238E27FC236}">
                          <a16:creationId xmlns:a16="http://schemas.microsoft.com/office/drawing/2014/main" id="{0149A9A7-481E-204F-C636-ACB5E637FD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139518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6" name="Прямоугольник 55">
                      <a:extLst>
                        <a:ext uri="{FF2B5EF4-FFF2-40B4-BE49-F238E27FC236}">
                          <a16:creationId xmlns:a16="http://schemas.microsoft.com/office/drawing/2014/main" id="{F8A6057C-8FF9-335B-6DBD-AD3F453365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352582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sp>
              <p:nvSpPr>
                <p:cNvPr id="49" name="Блок-схема: узел 48">
                  <a:extLst>
                    <a:ext uri="{FF2B5EF4-FFF2-40B4-BE49-F238E27FC236}">
                      <a16:creationId xmlns:a16="http://schemas.microsoft.com/office/drawing/2014/main" id="{29F379BB-46DD-6732-D02F-09D31F370C10}"/>
                    </a:ext>
                  </a:extLst>
                </p:cNvPr>
                <p:cNvSpPr/>
                <p:nvPr/>
              </p:nvSpPr>
              <p:spPr>
                <a:xfrm rot="20538121">
                  <a:off x="5182033" y="243535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" name="Блок-схема: узел 49">
                  <a:extLst>
                    <a:ext uri="{FF2B5EF4-FFF2-40B4-BE49-F238E27FC236}">
                      <a16:creationId xmlns:a16="http://schemas.microsoft.com/office/drawing/2014/main" id="{1A30EFAA-6C93-025B-AD4C-DCB2AEE01458}"/>
                    </a:ext>
                  </a:extLst>
                </p:cNvPr>
                <p:cNvSpPr/>
                <p:nvPr/>
              </p:nvSpPr>
              <p:spPr>
                <a:xfrm rot="20538121">
                  <a:off x="5398343" y="243535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" name="Блок-схема: узел 50">
                  <a:extLst>
                    <a:ext uri="{FF2B5EF4-FFF2-40B4-BE49-F238E27FC236}">
                      <a16:creationId xmlns:a16="http://schemas.microsoft.com/office/drawing/2014/main" id="{7B54F233-38D2-BF61-C822-6D3C6F0FA841}"/>
                    </a:ext>
                  </a:extLst>
                </p:cNvPr>
                <p:cNvSpPr/>
                <p:nvPr/>
              </p:nvSpPr>
              <p:spPr>
                <a:xfrm rot="20538121">
                  <a:off x="5614652" y="243535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" name="Блок-схема: узел 51">
                  <a:extLst>
                    <a:ext uri="{FF2B5EF4-FFF2-40B4-BE49-F238E27FC236}">
                      <a16:creationId xmlns:a16="http://schemas.microsoft.com/office/drawing/2014/main" id="{967F6EFD-AFFD-DD42-D654-0D9B86616010}"/>
                    </a:ext>
                  </a:extLst>
                </p:cNvPr>
                <p:cNvSpPr/>
                <p:nvPr/>
              </p:nvSpPr>
              <p:spPr>
                <a:xfrm rot="20538121">
                  <a:off x="5811298" y="243535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id="{B3304C30-F956-E0B9-0F47-C15DEB86FFC4}"/>
                  </a:ext>
                </a:extLst>
              </p:cNvPr>
              <p:cNvGrpSpPr/>
              <p:nvPr/>
            </p:nvGrpSpPr>
            <p:grpSpPr>
              <a:xfrm>
                <a:off x="2909375" y="4899554"/>
                <a:ext cx="1067976" cy="213609"/>
                <a:chOff x="5095786" y="2352582"/>
                <a:chExt cx="1067976" cy="213609"/>
              </a:xfrm>
            </p:grpSpPr>
            <p:grpSp>
              <p:nvGrpSpPr>
                <p:cNvPr id="35" name="Группа 34">
                  <a:extLst>
                    <a:ext uri="{FF2B5EF4-FFF2-40B4-BE49-F238E27FC236}">
                      <a16:creationId xmlns:a16="http://schemas.microsoft.com/office/drawing/2014/main" id="{E54E87B7-232F-1653-B83E-6D0B9526EA6C}"/>
                    </a:ext>
                  </a:extLst>
                </p:cNvPr>
                <p:cNvGrpSpPr/>
                <p:nvPr/>
              </p:nvGrpSpPr>
              <p:grpSpPr>
                <a:xfrm rot="16200000">
                  <a:off x="5522969" y="1925399"/>
                  <a:ext cx="213609" cy="1067976"/>
                  <a:chOff x="3124395" y="2032986"/>
                  <a:chExt cx="213609" cy="1067976"/>
                </a:xfrm>
              </p:grpSpPr>
              <p:grpSp>
                <p:nvGrpSpPr>
                  <p:cNvPr id="41" name="Группа 40">
                    <a:extLst>
                      <a:ext uri="{FF2B5EF4-FFF2-40B4-BE49-F238E27FC236}">
                        <a16:creationId xmlns:a16="http://schemas.microsoft.com/office/drawing/2014/main" id="{F1893CBF-F26A-DE07-39D0-2C2B4E14DEF3}"/>
                      </a:ext>
                    </a:extLst>
                  </p:cNvPr>
                  <p:cNvGrpSpPr/>
                  <p:nvPr/>
                </p:nvGrpSpPr>
                <p:grpSpPr>
                  <a:xfrm>
                    <a:off x="3124940" y="2032986"/>
                    <a:ext cx="213064" cy="426129"/>
                    <a:chOff x="1660124" y="2139518"/>
                    <a:chExt cx="213064" cy="426129"/>
                  </a:xfrm>
                </p:grpSpPr>
                <p:sp>
                  <p:nvSpPr>
                    <p:cNvPr id="46" name="Прямоугольник 45">
                      <a:extLst>
                        <a:ext uri="{FF2B5EF4-FFF2-40B4-BE49-F238E27FC236}">
                          <a16:creationId xmlns:a16="http://schemas.microsoft.com/office/drawing/2014/main" id="{4681871B-C26A-EF81-AEC9-EDD0C4A49A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139518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7" name="Прямоугольник 46">
                      <a:extLst>
                        <a:ext uri="{FF2B5EF4-FFF2-40B4-BE49-F238E27FC236}">
                          <a16:creationId xmlns:a16="http://schemas.microsoft.com/office/drawing/2014/main" id="{ABE1A15C-008A-852A-9091-F0F77A47B9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352582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42" name="Группа 41">
                    <a:extLst>
                      <a:ext uri="{FF2B5EF4-FFF2-40B4-BE49-F238E27FC236}">
                        <a16:creationId xmlns:a16="http://schemas.microsoft.com/office/drawing/2014/main" id="{8B8AE4A9-CFB0-EE4A-9C5E-7EA9FC0E520D}"/>
                      </a:ext>
                    </a:extLst>
                  </p:cNvPr>
                  <p:cNvGrpSpPr/>
                  <p:nvPr/>
                </p:nvGrpSpPr>
                <p:grpSpPr>
                  <a:xfrm>
                    <a:off x="3124395" y="2459114"/>
                    <a:ext cx="213609" cy="641848"/>
                    <a:chOff x="1659579" y="2139518"/>
                    <a:chExt cx="213609" cy="641848"/>
                  </a:xfrm>
                </p:grpSpPr>
                <p:sp>
                  <p:nvSpPr>
                    <p:cNvPr id="43" name="Прямоугольник 42">
                      <a:extLst>
                        <a:ext uri="{FF2B5EF4-FFF2-40B4-BE49-F238E27FC236}">
                          <a16:creationId xmlns:a16="http://schemas.microsoft.com/office/drawing/2014/main" id="{5420F058-2C91-C9FC-2B97-E28A3FBEF6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139518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4" name="Прямоугольник 43">
                      <a:extLst>
                        <a:ext uri="{FF2B5EF4-FFF2-40B4-BE49-F238E27FC236}">
                          <a16:creationId xmlns:a16="http://schemas.microsoft.com/office/drawing/2014/main" id="{90D5DF71-3321-2446-9791-8CFE78B3EC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352582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5" name="Прямоугольник 44">
                      <a:extLst>
                        <a:ext uri="{FF2B5EF4-FFF2-40B4-BE49-F238E27FC236}">
                          <a16:creationId xmlns:a16="http://schemas.microsoft.com/office/drawing/2014/main" id="{E88DFF5B-E421-BDD9-4A56-F21DD3D2B4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59579" y="2568301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sp>
              <p:nvSpPr>
                <p:cNvPr id="36" name="Блок-схема: узел 35">
                  <a:extLst>
                    <a:ext uri="{FF2B5EF4-FFF2-40B4-BE49-F238E27FC236}">
                      <a16:creationId xmlns:a16="http://schemas.microsoft.com/office/drawing/2014/main" id="{23B7BDCE-3C54-8A5F-89B9-73B1BA56FCBE}"/>
                    </a:ext>
                  </a:extLst>
                </p:cNvPr>
                <p:cNvSpPr/>
                <p:nvPr/>
              </p:nvSpPr>
              <p:spPr>
                <a:xfrm rot="20538121">
                  <a:off x="5182033" y="243535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" name="Блок-схема: узел 36">
                  <a:extLst>
                    <a:ext uri="{FF2B5EF4-FFF2-40B4-BE49-F238E27FC236}">
                      <a16:creationId xmlns:a16="http://schemas.microsoft.com/office/drawing/2014/main" id="{D8222650-0BB2-51AC-CAB1-0C133215770F}"/>
                    </a:ext>
                  </a:extLst>
                </p:cNvPr>
                <p:cNvSpPr/>
                <p:nvPr/>
              </p:nvSpPr>
              <p:spPr>
                <a:xfrm rot="20538121">
                  <a:off x="5398343" y="243535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" name="Блок-схема: узел 37">
                  <a:extLst>
                    <a:ext uri="{FF2B5EF4-FFF2-40B4-BE49-F238E27FC236}">
                      <a16:creationId xmlns:a16="http://schemas.microsoft.com/office/drawing/2014/main" id="{4A37EE85-BDEC-A82A-F0C6-0E73ADA33CB6}"/>
                    </a:ext>
                  </a:extLst>
                </p:cNvPr>
                <p:cNvSpPr/>
                <p:nvPr/>
              </p:nvSpPr>
              <p:spPr>
                <a:xfrm rot="20538121">
                  <a:off x="5614652" y="243535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" name="Блок-схема: узел 38">
                  <a:extLst>
                    <a:ext uri="{FF2B5EF4-FFF2-40B4-BE49-F238E27FC236}">
                      <a16:creationId xmlns:a16="http://schemas.microsoft.com/office/drawing/2014/main" id="{6A37CCBE-9D60-4862-2B18-0E78B516D709}"/>
                    </a:ext>
                  </a:extLst>
                </p:cNvPr>
                <p:cNvSpPr/>
                <p:nvPr/>
              </p:nvSpPr>
              <p:spPr>
                <a:xfrm rot="20538121">
                  <a:off x="5811298" y="243535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" name="Блок-схема: узел 39">
                  <a:extLst>
                    <a:ext uri="{FF2B5EF4-FFF2-40B4-BE49-F238E27FC236}">
                      <a16:creationId xmlns:a16="http://schemas.microsoft.com/office/drawing/2014/main" id="{9E162142-B2E2-B75D-A1D4-A9CF314DB3FB}"/>
                    </a:ext>
                  </a:extLst>
                </p:cNvPr>
                <p:cNvSpPr/>
                <p:nvPr/>
              </p:nvSpPr>
              <p:spPr>
                <a:xfrm rot="20538121">
                  <a:off x="6027607" y="243535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9" name="Группа 78">
                <a:extLst>
                  <a:ext uri="{FF2B5EF4-FFF2-40B4-BE49-F238E27FC236}">
                    <a16:creationId xmlns:a16="http://schemas.microsoft.com/office/drawing/2014/main" id="{1A7DCB5D-D0A4-66FD-BE31-4CD56879308E}"/>
                  </a:ext>
                </a:extLst>
              </p:cNvPr>
              <p:cNvGrpSpPr/>
              <p:nvPr/>
            </p:nvGrpSpPr>
            <p:grpSpPr>
              <a:xfrm>
                <a:off x="3977348" y="4899554"/>
                <a:ext cx="852257" cy="213064"/>
                <a:chOff x="5095785" y="2352583"/>
                <a:chExt cx="852257" cy="213064"/>
              </a:xfrm>
            </p:grpSpPr>
            <p:grpSp>
              <p:nvGrpSpPr>
                <p:cNvPr id="80" name="Группа 79">
                  <a:extLst>
                    <a:ext uri="{FF2B5EF4-FFF2-40B4-BE49-F238E27FC236}">
                      <a16:creationId xmlns:a16="http://schemas.microsoft.com/office/drawing/2014/main" id="{4DC1AFFC-143D-EF27-AE04-6C64C770D9CE}"/>
                    </a:ext>
                  </a:extLst>
                </p:cNvPr>
                <p:cNvGrpSpPr/>
                <p:nvPr/>
              </p:nvGrpSpPr>
              <p:grpSpPr>
                <a:xfrm rot="16200000">
                  <a:off x="5415382" y="2032986"/>
                  <a:ext cx="213064" cy="852257"/>
                  <a:chOff x="3124940" y="2032986"/>
                  <a:chExt cx="213064" cy="852257"/>
                </a:xfrm>
              </p:grpSpPr>
              <p:grpSp>
                <p:nvGrpSpPr>
                  <p:cNvPr id="85" name="Группа 84">
                    <a:extLst>
                      <a:ext uri="{FF2B5EF4-FFF2-40B4-BE49-F238E27FC236}">
                        <a16:creationId xmlns:a16="http://schemas.microsoft.com/office/drawing/2014/main" id="{DB71CFD4-9129-CDFD-8347-CE2676031016}"/>
                      </a:ext>
                    </a:extLst>
                  </p:cNvPr>
                  <p:cNvGrpSpPr/>
                  <p:nvPr/>
                </p:nvGrpSpPr>
                <p:grpSpPr>
                  <a:xfrm>
                    <a:off x="3124940" y="2032986"/>
                    <a:ext cx="213064" cy="426129"/>
                    <a:chOff x="1660124" y="2139518"/>
                    <a:chExt cx="213064" cy="426129"/>
                  </a:xfrm>
                </p:grpSpPr>
                <p:sp>
                  <p:nvSpPr>
                    <p:cNvPr id="89" name="Прямоугольник 88">
                      <a:extLst>
                        <a:ext uri="{FF2B5EF4-FFF2-40B4-BE49-F238E27FC236}">
                          <a16:creationId xmlns:a16="http://schemas.microsoft.com/office/drawing/2014/main" id="{43135205-12CB-755D-1CC5-259360961C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139518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90" name="Прямоугольник 89">
                      <a:extLst>
                        <a:ext uri="{FF2B5EF4-FFF2-40B4-BE49-F238E27FC236}">
                          <a16:creationId xmlns:a16="http://schemas.microsoft.com/office/drawing/2014/main" id="{2C6AB2C8-7918-6E55-8127-B360CFA7DC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352582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86" name="Группа 85">
                    <a:extLst>
                      <a:ext uri="{FF2B5EF4-FFF2-40B4-BE49-F238E27FC236}">
                        <a16:creationId xmlns:a16="http://schemas.microsoft.com/office/drawing/2014/main" id="{518B7748-EA9B-9695-53F5-8D391CD54CB6}"/>
                      </a:ext>
                    </a:extLst>
                  </p:cNvPr>
                  <p:cNvGrpSpPr/>
                  <p:nvPr/>
                </p:nvGrpSpPr>
                <p:grpSpPr>
                  <a:xfrm>
                    <a:off x="3124940" y="2459114"/>
                    <a:ext cx="213064" cy="426129"/>
                    <a:chOff x="1660124" y="2139518"/>
                    <a:chExt cx="213064" cy="426129"/>
                  </a:xfrm>
                </p:grpSpPr>
                <p:sp>
                  <p:nvSpPr>
                    <p:cNvPr id="87" name="Прямоугольник 86">
                      <a:extLst>
                        <a:ext uri="{FF2B5EF4-FFF2-40B4-BE49-F238E27FC236}">
                          <a16:creationId xmlns:a16="http://schemas.microsoft.com/office/drawing/2014/main" id="{C580C4F6-BCB9-62A2-BFE0-DE4F8DC4A5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139518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88" name="Прямоугольник 87">
                      <a:extLst>
                        <a:ext uri="{FF2B5EF4-FFF2-40B4-BE49-F238E27FC236}">
                          <a16:creationId xmlns:a16="http://schemas.microsoft.com/office/drawing/2014/main" id="{BCD526CA-C6FC-B86E-5484-088F4DC4B6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352582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sp>
              <p:nvSpPr>
                <p:cNvPr id="81" name="Блок-схема: узел 80">
                  <a:extLst>
                    <a:ext uri="{FF2B5EF4-FFF2-40B4-BE49-F238E27FC236}">
                      <a16:creationId xmlns:a16="http://schemas.microsoft.com/office/drawing/2014/main" id="{91C4EF7C-940D-01F1-6B1D-BC70B891C8DF}"/>
                    </a:ext>
                  </a:extLst>
                </p:cNvPr>
                <p:cNvSpPr/>
                <p:nvPr/>
              </p:nvSpPr>
              <p:spPr>
                <a:xfrm rot="20538121">
                  <a:off x="5182033" y="243535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" name="Блок-схема: узел 81">
                  <a:extLst>
                    <a:ext uri="{FF2B5EF4-FFF2-40B4-BE49-F238E27FC236}">
                      <a16:creationId xmlns:a16="http://schemas.microsoft.com/office/drawing/2014/main" id="{3F9DEB20-6426-F55F-1EAC-D1D7D3C544AA}"/>
                    </a:ext>
                  </a:extLst>
                </p:cNvPr>
                <p:cNvSpPr/>
                <p:nvPr/>
              </p:nvSpPr>
              <p:spPr>
                <a:xfrm rot="20538121">
                  <a:off x="5398343" y="243535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" name="Блок-схема: узел 82">
                  <a:extLst>
                    <a:ext uri="{FF2B5EF4-FFF2-40B4-BE49-F238E27FC236}">
                      <a16:creationId xmlns:a16="http://schemas.microsoft.com/office/drawing/2014/main" id="{5D6096B9-6AF8-3DF3-D644-914E1E63CE25}"/>
                    </a:ext>
                  </a:extLst>
                </p:cNvPr>
                <p:cNvSpPr/>
                <p:nvPr/>
              </p:nvSpPr>
              <p:spPr>
                <a:xfrm rot="20538121">
                  <a:off x="5614652" y="243535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" name="Блок-схема: узел 83">
                  <a:extLst>
                    <a:ext uri="{FF2B5EF4-FFF2-40B4-BE49-F238E27FC236}">
                      <a16:creationId xmlns:a16="http://schemas.microsoft.com/office/drawing/2014/main" id="{17E53A85-C810-6884-4B22-E05FDAD24CC1}"/>
                    </a:ext>
                  </a:extLst>
                </p:cNvPr>
                <p:cNvSpPr/>
                <p:nvPr/>
              </p:nvSpPr>
              <p:spPr>
                <a:xfrm rot="20538121">
                  <a:off x="5811298" y="243535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91" name="Равнобедренный треугольник 90">
                <a:extLst>
                  <a:ext uri="{FF2B5EF4-FFF2-40B4-BE49-F238E27FC236}">
                    <a16:creationId xmlns:a16="http://schemas.microsoft.com/office/drawing/2014/main" id="{88B19E50-3C01-8CD4-9822-5145D9803C75}"/>
                  </a:ext>
                </a:extLst>
              </p:cNvPr>
              <p:cNvSpPr/>
              <p:nvPr/>
            </p:nvSpPr>
            <p:spPr>
              <a:xfrm>
                <a:off x="2271344" y="3924302"/>
                <a:ext cx="1277222" cy="970054"/>
              </a:xfrm>
              <a:prstGeom prst="triangle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Равнобедренный треугольник 91">
                <a:extLst>
                  <a:ext uri="{FF2B5EF4-FFF2-40B4-BE49-F238E27FC236}">
                    <a16:creationId xmlns:a16="http://schemas.microsoft.com/office/drawing/2014/main" id="{C8FDDCC0-DC93-85F9-E4A7-5A4F4D88F93C}"/>
                  </a:ext>
                </a:extLst>
              </p:cNvPr>
              <p:cNvSpPr/>
              <p:nvPr/>
            </p:nvSpPr>
            <p:spPr>
              <a:xfrm>
                <a:off x="2696891" y="4476748"/>
                <a:ext cx="635741" cy="424507"/>
              </a:xfrm>
              <a:prstGeom prst="triangle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DDE4E61F-37C4-8036-6C4B-B63093480B84}"/>
                      </a:ext>
                    </a:extLst>
                  </p:cNvPr>
                  <p:cNvSpPr txBox="1"/>
                  <p:nvPr/>
                </p:nvSpPr>
                <p:spPr>
                  <a:xfrm>
                    <a:off x="2437819" y="3646527"/>
                    <a:ext cx="602689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DDE4E61F-37C4-8036-6C4B-B63093480B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7819" y="3646527"/>
                    <a:ext cx="602689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8874ACB8-480F-8D2F-9E9E-FED3B5B226C5}"/>
                      </a:ext>
                    </a:extLst>
                  </p:cNvPr>
                  <p:cNvSpPr txBox="1"/>
                  <p:nvPr/>
                </p:nvSpPr>
                <p:spPr>
                  <a:xfrm>
                    <a:off x="2569109" y="4198973"/>
                    <a:ext cx="602689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8874ACB8-480F-8D2F-9E9E-FED3B5B226C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69109" y="4198973"/>
                    <a:ext cx="602689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6" name="Прямая со стрелкой 95">
                <a:extLst>
                  <a:ext uri="{FF2B5EF4-FFF2-40B4-BE49-F238E27FC236}">
                    <a16:creationId xmlns:a16="http://schemas.microsoft.com/office/drawing/2014/main" id="{4AB7D18C-E977-80A3-56FC-3B9C513FC7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75198" y="3324225"/>
                <a:ext cx="0" cy="1780321"/>
              </a:xfrm>
              <a:prstGeom prst="straightConnector1">
                <a:avLst/>
              </a:prstGeom>
              <a:ln>
                <a:tailEnd type="stealt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DD5188A-7911-F60F-4A9D-D961E5ABDC1A}"/>
                  </a:ext>
                </a:extLst>
              </p:cNvPr>
              <p:cNvSpPr txBox="1"/>
              <p:nvPr/>
            </p:nvSpPr>
            <p:spPr>
              <a:xfrm>
                <a:off x="1567113" y="4592994"/>
                <a:ext cx="3165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0</a:t>
                </a:r>
                <a:endParaRPr lang="ru-RU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B0E8D03B-D569-EDEC-1F2D-5CC862177602}"/>
                  </a:ext>
                </a:extLst>
              </p:cNvPr>
              <p:cNvSpPr txBox="1"/>
              <p:nvPr/>
            </p:nvSpPr>
            <p:spPr>
              <a:xfrm>
                <a:off x="1560101" y="4224048"/>
                <a:ext cx="3165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1</a:t>
                </a:r>
                <a:endParaRPr lang="ru-RU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017965FD-154E-4D5B-E4D2-8314C2F4E298}"/>
                  </a:ext>
                </a:extLst>
              </p:cNvPr>
              <p:cNvSpPr txBox="1"/>
              <p:nvPr/>
            </p:nvSpPr>
            <p:spPr>
              <a:xfrm>
                <a:off x="1562535" y="3687170"/>
                <a:ext cx="3165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2</a:t>
                </a:r>
                <a:endParaRPr lang="ru-RU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8541B89C-4C32-FD01-B501-14EE86C652C0}"/>
                  </a:ext>
                </a:extLst>
              </p:cNvPr>
              <p:cNvSpPr txBox="1"/>
              <p:nvPr/>
            </p:nvSpPr>
            <p:spPr>
              <a:xfrm>
                <a:off x="57153" y="3952885"/>
                <a:ext cx="16572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(</a:t>
                </a:r>
                <a:r>
                  <a:rPr lang="en-US" dirty="0">
                    <a:solidFill>
                      <a:srgbClr val="FF0000"/>
                    </a:solidFill>
                  </a:rPr>
                  <a:t>co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dimension)</a:t>
                </a:r>
                <a:endParaRPr lang="ru-RU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06" name="Левая фигурная скобка 105">
              <a:extLst>
                <a:ext uri="{FF2B5EF4-FFF2-40B4-BE49-F238E27FC236}">
                  <a16:creationId xmlns:a16="http://schemas.microsoft.com/office/drawing/2014/main" id="{CF998436-61BD-E726-74ED-95DE24979E94}"/>
                </a:ext>
              </a:extLst>
            </p:cNvPr>
            <p:cNvSpPr/>
            <p:nvPr/>
          </p:nvSpPr>
          <p:spPr>
            <a:xfrm rot="16200000">
              <a:off x="3969670" y="5908108"/>
              <a:ext cx="181849" cy="635740"/>
            </a:xfrm>
            <a:prstGeom prst="leftBrac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67064AD9-7097-46A1-D507-B34558EAC128}"/>
                    </a:ext>
                  </a:extLst>
                </p:cNvPr>
                <p:cNvSpPr txBox="1"/>
                <p:nvPr/>
              </p:nvSpPr>
              <p:spPr>
                <a:xfrm>
                  <a:off x="3778717" y="6305004"/>
                  <a:ext cx="685915" cy="37965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ru-RU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67064AD9-7097-46A1-D507-B34558EAC1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8717" y="6305004"/>
                  <a:ext cx="685915" cy="37965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C427230F-8167-7274-4CBB-C44C261137D3}"/>
                    </a:ext>
                  </a:extLst>
                </p:cNvPr>
                <p:cNvSpPr txBox="1"/>
                <p:nvPr/>
              </p:nvSpPr>
              <p:spPr>
                <a:xfrm>
                  <a:off x="5800742" y="6041312"/>
                  <a:ext cx="68591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ru-RU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C427230F-8167-7274-4CBB-C44C261137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742" y="6041312"/>
                  <a:ext cx="68591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0" name="Равнобедренный треугольник 109">
              <a:extLst>
                <a:ext uri="{FF2B5EF4-FFF2-40B4-BE49-F238E27FC236}">
                  <a16:creationId xmlns:a16="http://schemas.microsoft.com/office/drawing/2014/main" id="{A05BB1DB-013C-A1C6-F713-F1B8CEF681CE}"/>
                </a:ext>
              </a:extLst>
            </p:cNvPr>
            <p:cNvSpPr/>
            <p:nvPr/>
          </p:nvSpPr>
          <p:spPr>
            <a:xfrm>
              <a:off x="5683568" y="5721645"/>
              <a:ext cx="191139" cy="170298"/>
            </a:xfrm>
            <a:prstGeom prst="triangl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Равнобедренный треугольник 110">
              <a:extLst>
                <a:ext uri="{FF2B5EF4-FFF2-40B4-BE49-F238E27FC236}">
                  <a16:creationId xmlns:a16="http://schemas.microsoft.com/office/drawing/2014/main" id="{7015565A-4A64-5539-796C-5D64EE77B2DA}"/>
                </a:ext>
              </a:extLst>
            </p:cNvPr>
            <p:cNvSpPr/>
            <p:nvPr/>
          </p:nvSpPr>
          <p:spPr>
            <a:xfrm>
              <a:off x="5460271" y="5724568"/>
              <a:ext cx="191139" cy="170298"/>
            </a:xfrm>
            <a:prstGeom prst="triangl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Равнобедренный треугольник 111">
              <a:extLst>
                <a:ext uri="{FF2B5EF4-FFF2-40B4-BE49-F238E27FC236}">
                  <a16:creationId xmlns:a16="http://schemas.microsoft.com/office/drawing/2014/main" id="{603DFF3F-502D-3502-4272-02B828F45F5F}"/>
                </a:ext>
              </a:extLst>
            </p:cNvPr>
            <p:cNvSpPr/>
            <p:nvPr/>
          </p:nvSpPr>
          <p:spPr>
            <a:xfrm>
              <a:off x="5246280" y="5720504"/>
              <a:ext cx="191139" cy="170298"/>
            </a:xfrm>
            <a:prstGeom prst="triangl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Равнобедренный треугольник 112">
              <a:extLst>
                <a:ext uri="{FF2B5EF4-FFF2-40B4-BE49-F238E27FC236}">
                  <a16:creationId xmlns:a16="http://schemas.microsoft.com/office/drawing/2014/main" id="{08A7FF36-9461-245F-A1C4-30CD9AE9ABF3}"/>
                </a:ext>
              </a:extLst>
            </p:cNvPr>
            <p:cNvSpPr/>
            <p:nvPr/>
          </p:nvSpPr>
          <p:spPr>
            <a:xfrm>
              <a:off x="5032289" y="5724135"/>
              <a:ext cx="191139" cy="170298"/>
            </a:xfrm>
            <a:prstGeom prst="triangl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Равнобедренный треугольник 113">
              <a:extLst>
                <a:ext uri="{FF2B5EF4-FFF2-40B4-BE49-F238E27FC236}">
                  <a16:creationId xmlns:a16="http://schemas.microsoft.com/office/drawing/2014/main" id="{56E82B60-8514-1FA6-E24A-AC1E501091E7}"/>
                </a:ext>
              </a:extLst>
            </p:cNvPr>
            <p:cNvSpPr/>
            <p:nvPr/>
          </p:nvSpPr>
          <p:spPr>
            <a:xfrm>
              <a:off x="4832583" y="5723251"/>
              <a:ext cx="191139" cy="170298"/>
            </a:xfrm>
            <a:prstGeom prst="triangl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Равнобедренный треугольник 114">
              <a:extLst>
                <a:ext uri="{FF2B5EF4-FFF2-40B4-BE49-F238E27FC236}">
                  <a16:creationId xmlns:a16="http://schemas.microsoft.com/office/drawing/2014/main" id="{AA04AFAE-A6FE-9E65-1E0B-95CC01AB80A6}"/>
                </a:ext>
              </a:extLst>
            </p:cNvPr>
            <p:cNvSpPr/>
            <p:nvPr/>
          </p:nvSpPr>
          <p:spPr>
            <a:xfrm>
              <a:off x="4604307" y="5731509"/>
              <a:ext cx="191139" cy="170298"/>
            </a:xfrm>
            <a:prstGeom prst="triangl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Равнобедренный треугольник 115">
              <a:extLst>
                <a:ext uri="{FF2B5EF4-FFF2-40B4-BE49-F238E27FC236}">
                  <a16:creationId xmlns:a16="http://schemas.microsoft.com/office/drawing/2014/main" id="{7814B468-A23D-58D3-DB11-2B6E2F0C51DB}"/>
                </a:ext>
              </a:extLst>
            </p:cNvPr>
            <p:cNvSpPr/>
            <p:nvPr/>
          </p:nvSpPr>
          <p:spPr>
            <a:xfrm>
              <a:off x="4394817" y="5720504"/>
              <a:ext cx="191139" cy="170298"/>
            </a:xfrm>
            <a:prstGeom prst="triangl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Равнобедренный треугольник 116">
              <a:extLst>
                <a:ext uri="{FF2B5EF4-FFF2-40B4-BE49-F238E27FC236}">
                  <a16:creationId xmlns:a16="http://schemas.microsoft.com/office/drawing/2014/main" id="{996FD1EE-9F93-6DF5-EA4B-15BDAB59719B}"/>
                </a:ext>
              </a:extLst>
            </p:cNvPr>
            <p:cNvSpPr/>
            <p:nvPr/>
          </p:nvSpPr>
          <p:spPr>
            <a:xfrm>
              <a:off x="4180944" y="5716873"/>
              <a:ext cx="191139" cy="170298"/>
            </a:xfrm>
            <a:prstGeom prst="triangl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Равнобедренный треугольник 117">
              <a:extLst>
                <a:ext uri="{FF2B5EF4-FFF2-40B4-BE49-F238E27FC236}">
                  <a16:creationId xmlns:a16="http://schemas.microsoft.com/office/drawing/2014/main" id="{369D4184-4018-11B6-E982-F5D0BE04C06F}"/>
                </a:ext>
              </a:extLst>
            </p:cNvPr>
            <p:cNvSpPr/>
            <p:nvPr/>
          </p:nvSpPr>
          <p:spPr>
            <a:xfrm>
              <a:off x="3971649" y="5716873"/>
              <a:ext cx="191139" cy="170298"/>
            </a:xfrm>
            <a:prstGeom prst="triangl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Равнобедренный треугольник 118">
              <a:extLst>
                <a:ext uri="{FF2B5EF4-FFF2-40B4-BE49-F238E27FC236}">
                  <a16:creationId xmlns:a16="http://schemas.microsoft.com/office/drawing/2014/main" id="{4C438EF8-3C8B-1C90-1AE7-6D2776E17243}"/>
                </a:ext>
              </a:extLst>
            </p:cNvPr>
            <p:cNvSpPr/>
            <p:nvPr/>
          </p:nvSpPr>
          <p:spPr>
            <a:xfrm>
              <a:off x="3757532" y="5726186"/>
              <a:ext cx="191139" cy="170298"/>
            </a:xfrm>
            <a:prstGeom prst="triangl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Равнобедренный треугольник 119">
              <a:extLst>
                <a:ext uri="{FF2B5EF4-FFF2-40B4-BE49-F238E27FC236}">
                  <a16:creationId xmlns:a16="http://schemas.microsoft.com/office/drawing/2014/main" id="{37E725A1-F107-3209-0AEF-5BFF2A3CCD03}"/>
                </a:ext>
              </a:extLst>
            </p:cNvPr>
            <p:cNvSpPr/>
            <p:nvPr/>
          </p:nvSpPr>
          <p:spPr>
            <a:xfrm>
              <a:off x="3552532" y="5735064"/>
              <a:ext cx="191139" cy="170298"/>
            </a:xfrm>
            <a:prstGeom prst="triangl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Равнобедренный треугольник 120">
              <a:extLst>
                <a:ext uri="{FF2B5EF4-FFF2-40B4-BE49-F238E27FC236}">
                  <a16:creationId xmlns:a16="http://schemas.microsoft.com/office/drawing/2014/main" id="{49C431F3-AF65-D4CC-1BF2-9A0A3967562D}"/>
                </a:ext>
              </a:extLst>
            </p:cNvPr>
            <p:cNvSpPr/>
            <p:nvPr/>
          </p:nvSpPr>
          <p:spPr>
            <a:xfrm>
              <a:off x="3328657" y="5725539"/>
              <a:ext cx="191139" cy="170298"/>
            </a:xfrm>
            <a:prstGeom prst="triangl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Равнобедренный треугольник 121">
              <a:extLst>
                <a:ext uri="{FF2B5EF4-FFF2-40B4-BE49-F238E27FC236}">
                  <a16:creationId xmlns:a16="http://schemas.microsoft.com/office/drawing/2014/main" id="{B1E0B01E-2C95-1DC2-8331-CE95E994D199}"/>
                </a:ext>
              </a:extLst>
            </p:cNvPr>
            <p:cNvSpPr/>
            <p:nvPr/>
          </p:nvSpPr>
          <p:spPr>
            <a:xfrm>
              <a:off x="3133229" y="5721636"/>
              <a:ext cx="191139" cy="170298"/>
            </a:xfrm>
            <a:prstGeom prst="triangl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4884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AADB6A8-C6E0-425B-B589-3432475AF4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8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7030A0"/>
                </a:solidFill>
              </a:rPr>
              <a:t>High-dimensional </a:t>
            </a:r>
            <a:r>
              <a:rPr lang="en-US" sz="4400" dirty="0">
                <a:solidFill>
                  <a:srgbClr val="7030A0"/>
                </a:solidFill>
              </a:rPr>
              <a:t>Sipser-Spielman Codes</a:t>
            </a:r>
            <a:endParaRPr lang="ru-RU" dirty="0">
              <a:solidFill>
                <a:srgbClr val="7030A0"/>
              </a:solidFill>
            </a:endParaRPr>
          </a:p>
        </p:txBody>
      </p:sp>
      <p:grpSp>
        <p:nvGrpSpPr>
          <p:cNvPr id="659" name="Группа 658">
            <a:extLst>
              <a:ext uri="{FF2B5EF4-FFF2-40B4-BE49-F238E27FC236}">
                <a16:creationId xmlns:a16="http://schemas.microsoft.com/office/drawing/2014/main" id="{2DECBCF9-273B-842B-CF9A-058273E759C2}"/>
              </a:ext>
            </a:extLst>
          </p:cNvPr>
          <p:cNvGrpSpPr/>
          <p:nvPr/>
        </p:nvGrpSpPr>
        <p:grpSpPr>
          <a:xfrm>
            <a:off x="608121" y="910090"/>
            <a:ext cx="4219842" cy="2538485"/>
            <a:chOff x="608121" y="1102590"/>
            <a:chExt cx="4219842" cy="2538485"/>
          </a:xfrm>
        </p:grpSpPr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0CAA4BEA-77F4-9A2C-BE69-6146DB9CC2EE}"/>
                </a:ext>
              </a:extLst>
            </p:cNvPr>
            <p:cNvGrpSpPr/>
            <p:nvPr/>
          </p:nvGrpSpPr>
          <p:grpSpPr>
            <a:xfrm>
              <a:off x="713627" y="1746669"/>
              <a:ext cx="3625440" cy="1010947"/>
              <a:chOff x="-167692" y="5264527"/>
              <a:chExt cx="3625440" cy="92642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DB06FB31-2432-1580-ABF3-1C93A17CD686}"/>
                      </a:ext>
                    </a:extLst>
                  </p:cNvPr>
                  <p:cNvSpPr txBox="1"/>
                  <p:nvPr/>
                </p:nvSpPr>
                <p:spPr>
                  <a:xfrm>
                    <a:off x="1963482" y="5607900"/>
                    <a:ext cx="149426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ker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func>
                        </m:oMath>
                      </m:oMathPara>
                    </a14:m>
                    <a:endParaRPr lang="ru-RU" dirty="0">
                      <a:solidFill>
                        <a:schemeClr val="bg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2F6196FA-AB90-CE52-F795-0E23DA11D5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3482" y="5607900"/>
                    <a:ext cx="1494266" cy="369332"/>
                  </a:xfrm>
                  <a:prstGeom prst="rect">
                    <a:avLst/>
                  </a:prstGeom>
                  <a:blipFill>
                    <a:blip r:embed="rId5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C17F6001-C843-A7A6-D0D5-EB6721962568}"/>
                      </a:ext>
                    </a:extLst>
                  </p:cNvPr>
                  <p:cNvSpPr txBox="1"/>
                  <p:nvPr/>
                </p:nvSpPr>
                <p:spPr>
                  <a:xfrm>
                    <a:off x="-167692" y="5575312"/>
                    <a:ext cx="149426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ker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func>
                        </m:oMath>
                      </m:oMathPara>
                    </a14:m>
                    <a:endParaRPr lang="ru-RU" dirty="0">
                      <a:solidFill>
                        <a:schemeClr val="bg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532B9241-722D-CAC8-BA25-6F0D127D49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67692" y="5575312"/>
                    <a:ext cx="1494266" cy="369332"/>
                  </a:xfrm>
                  <a:prstGeom prst="rect">
                    <a:avLst/>
                  </a:prstGeom>
                  <a:blipFill>
                    <a:blip r:embed="rId5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5" name="Группа 34">
                <a:extLst>
                  <a:ext uri="{FF2B5EF4-FFF2-40B4-BE49-F238E27FC236}">
                    <a16:creationId xmlns:a16="http://schemas.microsoft.com/office/drawing/2014/main" id="{12A98A6B-339C-A6B9-17C2-F82E57ACA723}"/>
                  </a:ext>
                </a:extLst>
              </p:cNvPr>
              <p:cNvGrpSpPr/>
              <p:nvPr/>
            </p:nvGrpSpPr>
            <p:grpSpPr>
              <a:xfrm>
                <a:off x="934257" y="5264527"/>
                <a:ext cx="1361319" cy="926421"/>
                <a:chOff x="5543376" y="3631602"/>
                <a:chExt cx="1361319" cy="926421"/>
              </a:xfrm>
            </p:grpSpPr>
            <p:grpSp>
              <p:nvGrpSpPr>
                <p:cNvPr id="38" name="Группа 37">
                  <a:extLst>
                    <a:ext uri="{FF2B5EF4-FFF2-40B4-BE49-F238E27FC236}">
                      <a16:creationId xmlns:a16="http://schemas.microsoft.com/office/drawing/2014/main" id="{6D0AD16B-F581-BF1F-1747-D8506EE363F5}"/>
                    </a:ext>
                  </a:extLst>
                </p:cNvPr>
                <p:cNvGrpSpPr/>
                <p:nvPr/>
              </p:nvGrpSpPr>
              <p:grpSpPr>
                <a:xfrm rot="16200000">
                  <a:off x="6016696" y="3481964"/>
                  <a:ext cx="414680" cy="1361319"/>
                  <a:chOff x="6016696" y="3481964"/>
                  <a:chExt cx="414680" cy="1361319"/>
                </a:xfrm>
              </p:grpSpPr>
              <p:sp>
                <p:nvSpPr>
                  <p:cNvPr id="41" name="Блок-схема: узел 40">
                    <a:extLst>
                      <a:ext uri="{FF2B5EF4-FFF2-40B4-BE49-F238E27FC236}">
                        <a16:creationId xmlns:a16="http://schemas.microsoft.com/office/drawing/2014/main" id="{4918BEEE-9F2F-3C14-DAF6-371874ABD742}"/>
                      </a:ext>
                    </a:extLst>
                  </p:cNvPr>
                  <p:cNvSpPr/>
                  <p:nvPr/>
                </p:nvSpPr>
                <p:spPr>
                  <a:xfrm>
                    <a:off x="6185400" y="3481964"/>
                    <a:ext cx="77274" cy="77274"/>
                  </a:xfrm>
                  <a:prstGeom prst="flowChartConnector">
                    <a:avLst/>
                  </a:prstGeom>
                  <a:effectLst/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3" name="Блок-схема: узел 42">
                    <a:extLst>
                      <a:ext uri="{FF2B5EF4-FFF2-40B4-BE49-F238E27FC236}">
                        <a16:creationId xmlns:a16="http://schemas.microsoft.com/office/drawing/2014/main" id="{DB1E9337-AB67-CB7B-138F-B05F53720197}"/>
                      </a:ext>
                    </a:extLst>
                  </p:cNvPr>
                  <p:cNvSpPr/>
                  <p:nvPr/>
                </p:nvSpPr>
                <p:spPr>
                  <a:xfrm>
                    <a:off x="6185399" y="4766009"/>
                    <a:ext cx="77274" cy="77274"/>
                  </a:xfrm>
                  <a:prstGeom prst="flowChartConnector">
                    <a:avLst/>
                  </a:prstGeom>
                  <a:effectLst/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4" name="Полилиния: фигура 43">
                    <a:extLst>
                      <a:ext uri="{FF2B5EF4-FFF2-40B4-BE49-F238E27FC236}">
                        <a16:creationId xmlns:a16="http://schemas.microsoft.com/office/drawing/2014/main" id="{67403C14-E6A8-98D3-8ABD-0247B54DB3BA}"/>
                      </a:ext>
                    </a:extLst>
                  </p:cNvPr>
                  <p:cNvSpPr/>
                  <p:nvPr/>
                </p:nvSpPr>
                <p:spPr>
                  <a:xfrm>
                    <a:off x="6016696" y="3559238"/>
                    <a:ext cx="168702" cy="1206771"/>
                  </a:xfrm>
                  <a:custGeom>
                    <a:avLst/>
                    <a:gdLst>
                      <a:gd name="connsiteX0" fmla="*/ 257584 w 264023"/>
                      <a:gd name="connsiteY0" fmla="*/ 1017431 h 1017431"/>
                      <a:gd name="connsiteX1" fmla="*/ 6 w 264023"/>
                      <a:gd name="connsiteY1" fmla="*/ 515155 h 1017431"/>
                      <a:gd name="connsiteX2" fmla="*/ 264023 w 264023"/>
                      <a:gd name="connsiteY2" fmla="*/ 0 h 1017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64023" h="1017431">
                        <a:moveTo>
                          <a:pt x="257584" y="1017431"/>
                        </a:moveTo>
                        <a:cubicBezTo>
                          <a:pt x="128258" y="851079"/>
                          <a:pt x="-1067" y="684727"/>
                          <a:pt x="6" y="515155"/>
                        </a:cubicBezTo>
                        <a:cubicBezTo>
                          <a:pt x="1079" y="345583"/>
                          <a:pt x="132551" y="172791"/>
                          <a:pt x="264023" y="0"/>
                        </a:cubicBezTo>
                      </a:path>
                    </a:pathLst>
                  </a:custGeom>
                  <a:ln>
                    <a:tailEnd type="none"/>
                  </a:ln>
                  <a:effec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" name="Полилиния: фигура 44">
                    <a:extLst>
                      <a:ext uri="{FF2B5EF4-FFF2-40B4-BE49-F238E27FC236}">
                        <a16:creationId xmlns:a16="http://schemas.microsoft.com/office/drawing/2014/main" id="{C1A48D1F-289B-90C2-9A47-16A4632E6982}"/>
                      </a:ext>
                    </a:extLst>
                  </p:cNvPr>
                  <p:cNvSpPr/>
                  <p:nvPr/>
                </p:nvSpPr>
                <p:spPr>
                  <a:xfrm flipH="1">
                    <a:off x="6262673" y="3559238"/>
                    <a:ext cx="168703" cy="1206771"/>
                  </a:xfrm>
                  <a:custGeom>
                    <a:avLst/>
                    <a:gdLst>
                      <a:gd name="connsiteX0" fmla="*/ 257584 w 264023"/>
                      <a:gd name="connsiteY0" fmla="*/ 1017431 h 1017431"/>
                      <a:gd name="connsiteX1" fmla="*/ 6 w 264023"/>
                      <a:gd name="connsiteY1" fmla="*/ 515155 h 1017431"/>
                      <a:gd name="connsiteX2" fmla="*/ 264023 w 264023"/>
                      <a:gd name="connsiteY2" fmla="*/ 0 h 1017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64023" h="1017431">
                        <a:moveTo>
                          <a:pt x="257584" y="1017431"/>
                        </a:moveTo>
                        <a:cubicBezTo>
                          <a:pt x="128258" y="851079"/>
                          <a:pt x="-1067" y="684727"/>
                          <a:pt x="6" y="515155"/>
                        </a:cubicBezTo>
                        <a:cubicBezTo>
                          <a:pt x="1079" y="345583"/>
                          <a:pt x="132551" y="172791"/>
                          <a:pt x="264023" y="0"/>
                        </a:cubicBezTo>
                      </a:path>
                    </a:pathLst>
                  </a:custGeom>
                  <a:ln>
                    <a:tailEnd type="none"/>
                  </a:ln>
                  <a:effec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6" name="TextBox 45">
                        <a:extLst>
                          <a:ext uri="{FF2B5EF4-FFF2-40B4-BE49-F238E27FC236}">
                            <a16:creationId xmlns:a16="http://schemas.microsoft.com/office/drawing/2014/main" id="{C1150E4A-D588-A37B-9380-F2972AF49E7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097216" y="3964681"/>
                        <a:ext cx="237244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oMath>
                          </m:oMathPara>
                        </a14:m>
                        <a:endParaRPr lang="ru-RU" dirty="0"/>
                      </a:p>
                    </p:txBody>
                  </p:sp>
                </mc:Choice>
                <mc:Fallback xmlns="">
                  <p:sp>
                    <p:nvSpPr>
                      <p:cNvPr id="83" name="TextBox 82">
                        <a:extLst>
                          <a:ext uri="{FF2B5EF4-FFF2-40B4-BE49-F238E27FC236}">
                            <a16:creationId xmlns:a16="http://schemas.microsoft.com/office/drawing/2014/main" id="{F8AF48AD-D044-40E3-BB89-1CD2197FCB4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097216" y="3964681"/>
                        <a:ext cx="237244" cy="276999"/>
                      </a:xfrm>
                      <a:prstGeom prst="rect">
                        <a:avLst/>
                      </a:prstGeom>
                      <a:blipFill>
                        <a:blip r:embed="rId2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97DAC974-FEA5-3235-4D58-53BDEAB5D74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10604" y="3631602"/>
                      <a:ext cx="26789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ru-RU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7" name="TextBox 76">
                      <a:extLst>
                        <a:ext uri="{FF2B5EF4-FFF2-40B4-BE49-F238E27FC236}">
                          <a16:creationId xmlns:a16="http://schemas.microsoft.com/office/drawing/2014/main" id="{B7D0FC5F-959A-4BA6-9198-F0BCDAD900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10604" y="3631602"/>
                      <a:ext cx="267894" cy="276999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l="-11364" r="-6818" b="-1956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88A96C06-330C-3452-49BF-8EC1F9F186D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32743" y="4304184"/>
                      <a:ext cx="287643" cy="25383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sub>
                            </m:sSub>
                          </m:oMath>
                        </m:oMathPara>
                      </a14:m>
                      <a:endParaRPr lang="ru-RU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88A96C06-330C-3452-49BF-8EC1F9F186D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32743" y="4304184"/>
                      <a:ext cx="287643" cy="253839"/>
                    </a:xfrm>
                    <a:prstGeom prst="rect">
                      <a:avLst/>
                    </a:prstGeom>
                    <a:blipFill>
                      <a:blip r:embed="rId52"/>
                      <a:stretch>
                        <a:fillRect l="-10638" r="-8511" b="-1956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F9D36572-6DBC-2809-0C6D-2033026D979D}"/>
                    </a:ext>
                  </a:extLst>
                </p:cNvPr>
                <p:cNvSpPr txBox="1"/>
                <p:nvPr/>
              </p:nvSpPr>
              <p:spPr>
                <a:xfrm>
                  <a:off x="608121" y="2926392"/>
                  <a:ext cx="4219842" cy="71468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eqArr>
                                    <m:eqArr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4472C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4472C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4472C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eqArr>
                                </m:e>
                                <m:e>
                                  <m:eqArr>
                                    <m:eqArr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</m:eqArr>
                                </m:e>
                                <m:e>
                                  <m:eqArr>
                                    <m:eqArr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>
                                                  <a:latin typeface="Cambria Math" panose="02040503050406030204" pitchFamily="18" charset="0"/>
                                                </a:rPr>
                                                <m:t>Δ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4472C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4472C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solidFill>
                                                <a:srgbClr val="4472C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>
                                                  <a:latin typeface="Cambria Math" panose="02040503050406030204" pitchFamily="18" charset="0"/>
                                                </a:rPr>
                                                <m:t>Δ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eqArr>
                                </m:e>
                              </m:mr>
                            </m:m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Δ</m:t>
                            </m:r>
                          </m:sup>
                        </m:s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F9D36572-6DBC-2809-0C6D-2033026D97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121" y="2926392"/>
                  <a:ext cx="4219842" cy="714683"/>
                </a:xfrm>
                <a:prstGeom prst="rect">
                  <a:avLst/>
                </a:prstGeom>
                <a:blipFill>
                  <a:blip r:embed="rId5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1" name="TextBox 630">
              <a:extLst>
                <a:ext uri="{FF2B5EF4-FFF2-40B4-BE49-F238E27FC236}">
                  <a16:creationId xmlns:a16="http://schemas.microsoft.com/office/drawing/2014/main" id="{0C0CCAC9-4DED-E19B-86ED-64E70D2FA7F5}"/>
                </a:ext>
              </a:extLst>
            </p:cNvPr>
            <p:cNvSpPr txBox="1"/>
            <p:nvPr/>
          </p:nvSpPr>
          <p:spPr>
            <a:xfrm>
              <a:off x="1414602" y="1102590"/>
              <a:ext cx="279597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Cambria Math" panose="02040503050406030204" pitchFamily="18" charset="0"/>
                </a:rPr>
                <a:t>1D Sipser-Spielman Codes</a:t>
              </a:r>
            </a:p>
            <a:p>
              <a:pPr algn="ctr"/>
              <a:r>
                <a:rPr lang="en-US" b="1" dirty="0">
                  <a:latin typeface="Cambria Math" panose="02040503050406030204" pitchFamily="18" charset="0"/>
                </a:rPr>
                <a:t>(</a:t>
              </a:r>
              <a:r>
                <a:rPr lang="en-US" b="1" dirty="0" err="1">
                  <a:latin typeface="Cambria Math" panose="02040503050406030204" pitchFamily="18" charset="0"/>
                </a:rPr>
                <a:t>Zémor</a:t>
              </a:r>
              <a:r>
                <a:rPr lang="en-US" b="1" dirty="0">
                  <a:latin typeface="Cambria Math" panose="02040503050406030204" pitchFamily="18" charset="0"/>
                </a:rPr>
                <a:t> codes)</a:t>
              </a:r>
            </a:p>
          </p:txBody>
        </p:sp>
      </p:grpSp>
      <p:grpSp>
        <p:nvGrpSpPr>
          <p:cNvPr id="658" name="Группа 657">
            <a:extLst>
              <a:ext uri="{FF2B5EF4-FFF2-40B4-BE49-F238E27FC236}">
                <a16:creationId xmlns:a16="http://schemas.microsoft.com/office/drawing/2014/main" id="{8CF74ECE-82C4-4402-B11C-AE0186D8106C}"/>
              </a:ext>
            </a:extLst>
          </p:cNvPr>
          <p:cNvGrpSpPr/>
          <p:nvPr/>
        </p:nvGrpSpPr>
        <p:grpSpPr>
          <a:xfrm>
            <a:off x="6334160" y="910413"/>
            <a:ext cx="4738265" cy="2891461"/>
            <a:chOff x="6334160" y="1102913"/>
            <a:chExt cx="4738265" cy="2891461"/>
          </a:xfrm>
        </p:grpSpPr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91D3492A-49D1-1205-EA95-1F4C15A4A8CC}"/>
                </a:ext>
              </a:extLst>
            </p:cNvPr>
            <p:cNvGrpSpPr/>
            <p:nvPr/>
          </p:nvGrpSpPr>
          <p:grpSpPr>
            <a:xfrm>
              <a:off x="7580166" y="1727964"/>
              <a:ext cx="2254318" cy="2233208"/>
              <a:chOff x="6896397" y="866014"/>
              <a:chExt cx="2254318" cy="2233208"/>
            </a:xfrm>
          </p:grpSpPr>
          <p:grpSp>
            <p:nvGrpSpPr>
              <p:cNvPr id="62" name="Группа 61">
                <a:extLst>
                  <a:ext uri="{FF2B5EF4-FFF2-40B4-BE49-F238E27FC236}">
                    <a16:creationId xmlns:a16="http://schemas.microsoft.com/office/drawing/2014/main" id="{AAB3E28F-9B03-1296-AE86-88F250E86C44}"/>
                  </a:ext>
                </a:extLst>
              </p:cNvPr>
              <p:cNvGrpSpPr/>
              <p:nvPr/>
            </p:nvGrpSpPr>
            <p:grpSpPr>
              <a:xfrm>
                <a:off x="6896397" y="1357241"/>
                <a:ext cx="968561" cy="1361319"/>
                <a:chOff x="5711540" y="1661375"/>
                <a:chExt cx="968561" cy="1361319"/>
              </a:xfrm>
            </p:grpSpPr>
            <p:sp>
              <p:nvSpPr>
                <p:cNvPr id="86" name="Блок-схема: узел 85">
                  <a:extLst>
                    <a:ext uri="{FF2B5EF4-FFF2-40B4-BE49-F238E27FC236}">
                      <a16:creationId xmlns:a16="http://schemas.microsoft.com/office/drawing/2014/main" id="{5E2CC9E6-26E1-D5F6-557D-11974BF52681}"/>
                    </a:ext>
                  </a:extLst>
                </p:cNvPr>
                <p:cNvSpPr/>
                <p:nvPr/>
              </p:nvSpPr>
              <p:spPr>
                <a:xfrm>
                  <a:off x="6146763" y="1661375"/>
                  <a:ext cx="77274" cy="77274"/>
                </a:xfrm>
                <a:prstGeom prst="flowChartConnector">
                  <a:avLst/>
                </a:prstGeom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" name="Блок-схема: узел 86">
                  <a:extLst>
                    <a:ext uri="{FF2B5EF4-FFF2-40B4-BE49-F238E27FC236}">
                      <a16:creationId xmlns:a16="http://schemas.microsoft.com/office/drawing/2014/main" id="{4C608FFA-B05F-2489-176C-4B2B25ABB95D}"/>
                    </a:ext>
                  </a:extLst>
                </p:cNvPr>
                <p:cNvSpPr/>
                <p:nvPr/>
              </p:nvSpPr>
              <p:spPr>
                <a:xfrm>
                  <a:off x="6146762" y="2945420"/>
                  <a:ext cx="77274" cy="77274"/>
                </a:xfrm>
                <a:prstGeom prst="flowChartConnector">
                  <a:avLst/>
                </a:prstGeom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" name="Полилиния: фигура 87">
                  <a:extLst>
                    <a:ext uri="{FF2B5EF4-FFF2-40B4-BE49-F238E27FC236}">
                      <a16:creationId xmlns:a16="http://schemas.microsoft.com/office/drawing/2014/main" id="{7767D675-56E0-145A-41CD-DC42A4CE4502}"/>
                    </a:ext>
                  </a:extLst>
                </p:cNvPr>
                <p:cNvSpPr/>
                <p:nvPr/>
              </p:nvSpPr>
              <p:spPr>
                <a:xfrm>
                  <a:off x="5978059" y="1738649"/>
                  <a:ext cx="168702" cy="1206771"/>
                </a:xfrm>
                <a:custGeom>
                  <a:avLst/>
                  <a:gdLst>
                    <a:gd name="connsiteX0" fmla="*/ 257584 w 264023"/>
                    <a:gd name="connsiteY0" fmla="*/ 1017431 h 1017431"/>
                    <a:gd name="connsiteX1" fmla="*/ 6 w 264023"/>
                    <a:gd name="connsiteY1" fmla="*/ 515155 h 1017431"/>
                    <a:gd name="connsiteX2" fmla="*/ 264023 w 264023"/>
                    <a:gd name="connsiteY2" fmla="*/ 0 h 1017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4023" h="1017431">
                      <a:moveTo>
                        <a:pt x="257584" y="1017431"/>
                      </a:moveTo>
                      <a:cubicBezTo>
                        <a:pt x="128258" y="851079"/>
                        <a:pt x="-1067" y="684727"/>
                        <a:pt x="6" y="515155"/>
                      </a:cubicBezTo>
                      <a:cubicBezTo>
                        <a:pt x="1079" y="345583"/>
                        <a:pt x="132551" y="172791"/>
                        <a:pt x="264023" y="0"/>
                      </a:cubicBezTo>
                    </a:path>
                  </a:pathLst>
                </a:custGeom>
                <a:ln>
                  <a:tailEnd type="none"/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" name="Полилиния: фигура 88">
                  <a:extLst>
                    <a:ext uri="{FF2B5EF4-FFF2-40B4-BE49-F238E27FC236}">
                      <a16:creationId xmlns:a16="http://schemas.microsoft.com/office/drawing/2014/main" id="{24F603E8-4E3E-3032-EAF9-BC0F05D94EDC}"/>
                    </a:ext>
                  </a:extLst>
                </p:cNvPr>
                <p:cNvSpPr/>
                <p:nvPr/>
              </p:nvSpPr>
              <p:spPr>
                <a:xfrm flipH="1">
                  <a:off x="6224036" y="1738649"/>
                  <a:ext cx="168703" cy="1206771"/>
                </a:xfrm>
                <a:custGeom>
                  <a:avLst/>
                  <a:gdLst>
                    <a:gd name="connsiteX0" fmla="*/ 257584 w 264023"/>
                    <a:gd name="connsiteY0" fmla="*/ 1017431 h 1017431"/>
                    <a:gd name="connsiteX1" fmla="*/ 6 w 264023"/>
                    <a:gd name="connsiteY1" fmla="*/ 515155 h 1017431"/>
                    <a:gd name="connsiteX2" fmla="*/ 264023 w 264023"/>
                    <a:gd name="connsiteY2" fmla="*/ 0 h 1017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4023" h="1017431">
                      <a:moveTo>
                        <a:pt x="257584" y="1017431"/>
                      </a:moveTo>
                      <a:cubicBezTo>
                        <a:pt x="128258" y="851079"/>
                        <a:pt x="-1067" y="684727"/>
                        <a:pt x="6" y="515155"/>
                      </a:cubicBezTo>
                      <a:cubicBezTo>
                        <a:pt x="1079" y="345583"/>
                        <a:pt x="132551" y="172791"/>
                        <a:pt x="264023" y="0"/>
                      </a:cubicBezTo>
                    </a:path>
                  </a:pathLst>
                </a:custGeom>
                <a:ln>
                  <a:tailEnd type="none"/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0" name="TextBox 89">
                      <a:extLst>
                        <a:ext uri="{FF2B5EF4-FFF2-40B4-BE49-F238E27FC236}">
                          <a16:creationId xmlns:a16="http://schemas.microsoft.com/office/drawing/2014/main" id="{1FF0D3D8-21C9-5D81-D9C4-0FFD8E7136E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11540" y="2181019"/>
                      <a:ext cx="26789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ADD197A0-84D9-4755-B5B0-6F542F4D4D0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11540" y="2181019"/>
                      <a:ext cx="267894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11364" r="-6818" b="-2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1" name="TextBox 90">
                      <a:extLst>
                        <a:ext uri="{FF2B5EF4-FFF2-40B4-BE49-F238E27FC236}">
                          <a16:creationId xmlns:a16="http://schemas.microsoft.com/office/drawing/2014/main" id="{BE6477D0-DE81-ED7D-1984-A7D1EF06AC7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92458" y="2182594"/>
                      <a:ext cx="28764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sub>
                            </m:sSub>
                          </m:oMath>
                        </m:oMathPara>
                      </a14:m>
                      <a:endParaRPr lang="ru-RU" dirty="0">
                        <a:solidFill>
                          <a:schemeClr val="accent6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1" name="TextBox 90">
                      <a:extLst>
                        <a:ext uri="{FF2B5EF4-FFF2-40B4-BE49-F238E27FC236}">
                          <a16:creationId xmlns:a16="http://schemas.microsoft.com/office/drawing/2014/main" id="{BE6477D0-DE81-ED7D-1984-A7D1EF06AC7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92458" y="2182594"/>
                      <a:ext cx="287643" cy="276999"/>
                    </a:xfrm>
                    <a:prstGeom prst="rect">
                      <a:avLst/>
                    </a:prstGeom>
                    <a:blipFill>
                      <a:blip r:embed="rId54"/>
                      <a:stretch>
                        <a:fillRect l="-10638" r="-8511" b="-222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id="{8ADE2792-D881-5C10-2547-160A4EF3908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66777" y="2153505"/>
                      <a:ext cx="23724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BA814418-5A41-441E-806C-CAEE92298EF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66777" y="2153505"/>
                      <a:ext cx="237244" cy="276999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3" name="Группа 62">
                <a:extLst>
                  <a:ext uri="{FF2B5EF4-FFF2-40B4-BE49-F238E27FC236}">
                    <a16:creationId xmlns:a16="http://schemas.microsoft.com/office/drawing/2014/main" id="{E01B82DE-6D12-4353-CB84-4AEC421ED71E}"/>
                  </a:ext>
                </a:extLst>
              </p:cNvPr>
              <p:cNvGrpSpPr/>
              <p:nvPr/>
            </p:nvGrpSpPr>
            <p:grpSpPr>
              <a:xfrm>
                <a:off x="7408893" y="866014"/>
                <a:ext cx="1284045" cy="949581"/>
                <a:chOff x="5620651" y="3631602"/>
                <a:chExt cx="1284045" cy="949581"/>
              </a:xfrm>
            </p:grpSpPr>
            <p:grpSp>
              <p:nvGrpSpPr>
                <p:cNvPr id="79" name="Группа 78">
                  <a:extLst>
                    <a:ext uri="{FF2B5EF4-FFF2-40B4-BE49-F238E27FC236}">
                      <a16:creationId xmlns:a16="http://schemas.microsoft.com/office/drawing/2014/main" id="{2E6C4CD2-8B5F-556D-6324-109B80C8B688}"/>
                    </a:ext>
                  </a:extLst>
                </p:cNvPr>
                <p:cNvGrpSpPr/>
                <p:nvPr/>
              </p:nvGrpSpPr>
              <p:grpSpPr>
                <a:xfrm rot="16200000">
                  <a:off x="6055334" y="3520602"/>
                  <a:ext cx="414680" cy="1284045"/>
                  <a:chOff x="6016696" y="3559238"/>
                  <a:chExt cx="414680" cy="1284045"/>
                </a:xfrm>
              </p:grpSpPr>
              <p:sp>
                <p:nvSpPr>
                  <p:cNvPr id="82" name="Блок-схема: узел 81">
                    <a:extLst>
                      <a:ext uri="{FF2B5EF4-FFF2-40B4-BE49-F238E27FC236}">
                        <a16:creationId xmlns:a16="http://schemas.microsoft.com/office/drawing/2014/main" id="{BC67DD81-C307-99D1-010D-05B8320CB570}"/>
                      </a:ext>
                    </a:extLst>
                  </p:cNvPr>
                  <p:cNvSpPr/>
                  <p:nvPr/>
                </p:nvSpPr>
                <p:spPr>
                  <a:xfrm>
                    <a:off x="6185399" y="4766009"/>
                    <a:ext cx="77274" cy="77274"/>
                  </a:xfrm>
                  <a:prstGeom prst="flowChartConnector">
                    <a:avLst/>
                  </a:prstGeom>
                  <a:effectLst/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3" name="Полилиния: фигура 82">
                    <a:extLst>
                      <a:ext uri="{FF2B5EF4-FFF2-40B4-BE49-F238E27FC236}">
                        <a16:creationId xmlns:a16="http://schemas.microsoft.com/office/drawing/2014/main" id="{BDF84E30-E80D-252F-D632-4B05501AB505}"/>
                      </a:ext>
                    </a:extLst>
                  </p:cNvPr>
                  <p:cNvSpPr/>
                  <p:nvPr/>
                </p:nvSpPr>
                <p:spPr>
                  <a:xfrm>
                    <a:off x="6016696" y="3559238"/>
                    <a:ext cx="168702" cy="1206771"/>
                  </a:xfrm>
                  <a:custGeom>
                    <a:avLst/>
                    <a:gdLst>
                      <a:gd name="connsiteX0" fmla="*/ 257584 w 264023"/>
                      <a:gd name="connsiteY0" fmla="*/ 1017431 h 1017431"/>
                      <a:gd name="connsiteX1" fmla="*/ 6 w 264023"/>
                      <a:gd name="connsiteY1" fmla="*/ 515155 h 1017431"/>
                      <a:gd name="connsiteX2" fmla="*/ 264023 w 264023"/>
                      <a:gd name="connsiteY2" fmla="*/ 0 h 1017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64023" h="1017431">
                        <a:moveTo>
                          <a:pt x="257584" y="1017431"/>
                        </a:moveTo>
                        <a:cubicBezTo>
                          <a:pt x="128258" y="851079"/>
                          <a:pt x="-1067" y="684727"/>
                          <a:pt x="6" y="515155"/>
                        </a:cubicBezTo>
                        <a:cubicBezTo>
                          <a:pt x="1079" y="345583"/>
                          <a:pt x="132551" y="172791"/>
                          <a:pt x="264023" y="0"/>
                        </a:cubicBezTo>
                      </a:path>
                    </a:pathLst>
                  </a:custGeom>
                  <a:ln>
                    <a:tailEnd type="none"/>
                  </a:ln>
                  <a:effec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4" name="Полилиния: фигура 83">
                    <a:extLst>
                      <a:ext uri="{FF2B5EF4-FFF2-40B4-BE49-F238E27FC236}">
                        <a16:creationId xmlns:a16="http://schemas.microsoft.com/office/drawing/2014/main" id="{BB23AE72-BD0C-206C-327E-D689E967F3BC}"/>
                      </a:ext>
                    </a:extLst>
                  </p:cNvPr>
                  <p:cNvSpPr/>
                  <p:nvPr/>
                </p:nvSpPr>
                <p:spPr>
                  <a:xfrm flipH="1">
                    <a:off x="6262673" y="3559238"/>
                    <a:ext cx="168703" cy="1206771"/>
                  </a:xfrm>
                  <a:custGeom>
                    <a:avLst/>
                    <a:gdLst>
                      <a:gd name="connsiteX0" fmla="*/ 257584 w 264023"/>
                      <a:gd name="connsiteY0" fmla="*/ 1017431 h 1017431"/>
                      <a:gd name="connsiteX1" fmla="*/ 6 w 264023"/>
                      <a:gd name="connsiteY1" fmla="*/ 515155 h 1017431"/>
                      <a:gd name="connsiteX2" fmla="*/ 264023 w 264023"/>
                      <a:gd name="connsiteY2" fmla="*/ 0 h 1017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64023" h="1017431">
                        <a:moveTo>
                          <a:pt x="257584" y="1017431"/>
                        </a:moveTo>
                        <a:cubicBezTo>
                          <a:pt x="128258" y="851079"/>
                          <a:pt x="-1067" y="684727"/>
                          <a:pt x="6" y="515155"/>
                        </a:cubicBezTo>
                        <a:cubicBezTo>
                          <a:pt x="1079" y="345583"/>
                          <a:pt x="132551" y="172791"/>
                          <a:pt x="264023" y="0"/>
                        </a:cubicBezTo>
                      </a:path>
                    </a:pathLst>
                  </a:custGeom>
                  <a:ln>
                    <a:tailEnd type="none"/>
                  </a:ln>
                  <a:effec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5" name="TextBox 84">
                        <a:extLst>
                          <a:ext uri="{FF2B5EF4-FFF2-40B4-BE49-F238E27FC236}">
                            <a16:creationId xmlns:a16="http://schemas.microsoft.com/office/drawing/2014/main" id="{8104D337-6C6A-5BA4-E99D-73729330ECC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097216" y="3964681"/>
                        <a:ext cx="237244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oMath>
                          </m:oMathPara>
                        </a14:m>
                        <a:endParaRPr lang="ru-RU" dirty="0"/>
                      </a:p>
                    </p:txBody>
                  </p:sp>
                </mc:Choice>
                <mc:Fallback xmlns="">
                  <p:sp>
                    <p:nvSpPr>
                      <p:cNvPr id="44" name="TextBox 43">
                        <a:extLst>
                          <a:ext uri="{FF2B5EF4-FFF2-40B4-BE49-F238E27FC236}">
                            <a16:creationId xmlns:a16="http://schemas.microsoft.com/office/drawing/2014/main" id="{B738F2D3-E7D2-4690-8BEF-C2210C6EC25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097216" y="3964681"/>
                        <a:ext cx="237244" cy="276999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0" name="TextBox 79">
                      <a:extLst>
                        <a:ext uri="{FF2B5EF4-FFF2-40B4-BE49-F238E27FC236}">
                          <a16:creationId xmlns:a16="http://schemas.microsoft.com/office/drawing/2014/main" id="{FE2C9D43-A452-E49D-E748-2A75BE05C9D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10604" y="3631602"/>
                      <a:ext cx="26789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ru-RU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6300841B-9B36-45E6-BEE4-C990600A41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10604" y="3631602"/>
                      <a:ext cx="267894" cy="276999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11364" r="-4545" b="-1956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1" name="TextBox 80">
                      <a:extLst>
                        <a:ext uri="{FF2B5EF4-FFF2-40B4-BE49-F238E27FC236}">
                          <a16:creationId xmlns:a16="http://schemas.microsoft.com/office/drawing/2014/main" id="{B1663A5A-0C03-FE8A-820D-8DC8B7B5124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32743" y="4304184"/>
                      <a:ext cx="28764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sub>
                            </m:sSub>
                          </m:oMath>
                        </m:oMathPara>
                      </a14:m>
                      <a:endParaRPr lang="ru-RU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1" name="TextBox 80">
                      <a:extLst>
                        <a:ext uri="{FF2B5EF4-FFF2-40B4-BE49-F238E27FC236}">
                          <a16:creationId xmlns:a16="http://schemas.microsoft.com/office/drawing/2014/main" id="{B1663A5A-0C03-FE8A-820D-8DC8B7B5124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32743" y="4304184"/>
                      <a:ext cx="287643" cy="276999"/>
                    </a:xfrm>
                    <a:prstGeom prst="rect">
                      <a:avLst/>
                    </a:prstGeom>
                    <a:blipFill>
                      <a:blip r:embed="rId55"/>
                      <a:stretch>
                        <a:fillRect l="-10638" r="-8511" b="-1956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4" name="Группа 63">
                <a:extLst>
                  <a:ext uri="{FF2B5EF4-FFF2-40B4-BE49-F238E27FC236}">
                    <a16:creationId xmlns:a16="http://schemas.microsoft.com/office/drawing/2014/main" id="{5C346362-FEA3-EFB7-BA11-CB8DEF8F7871}"/>
                  </a:ext>
                </a:extLst>
              </p:cNvPr>
              <p:cNvGrpSpPr/>
              <p:nvPr/>
            </p:nvGrpSpPr>
            <p:grpSpPr>
              <a:xfrm>
                <a:off x="7408896" y="2149641"/>
                <a:ext cx="1284045" cy="949581"/>
                <a:chOff x="5620653" y="3631602"/>
                <a:chExt cx="1284045" cy="949581"/>
              </a:xfrm>
            </p:grpSpPr>
            <p:grpSp>
              <p:nvGrpSpPr>
                <p:cNvPr id="72" name="Группа 71">
                  <a:extLst>
                    <a:ext uri="{FF2B5EF4-FFF2-40B4-BE49-F238E27FC236}">
                      <a16:creationId xmlns:a16="http://schemas.microsoft.com/office/drawing/2014/main" id="{793C0DDB-2792-F278-A6CB-A3993094B326}"/>
                    </a:ext>
                  </a:extLst>
                </p:cNvPr>
                <p:cNvGrpSpPr/>
                <p:nvPr/>
              </p:nvGrpSpPr>
              <p:grpSpPr>
                <a:xfrm rot="16200000">
                  <a:off x="6055336" y="3520604"/>
                  <a:ext cx="414680" cy="1284045"/>
                  <a:chOff x="6016696" y="3559238"/>
                  <a:chExt cx="414680" cy="1284045"/>
                </a:xfrm>
              </p:grpSpPr>
              <p:sp>
                <p:nvSpPr>
                  <p:cNvPr id="75" name="Блок-схема: узел 74">
                    <a:extLst>
                      <a:ext uri="{FF2B5EF4-FFF2-40B4-BE49-F238E27FC236}">
                        <a16:creationId xmlns:a16="http://schemas.microsoft.com/office/drawing/2014/main" id="{A75E5035-1CC7-F7AF-1277-CBA05B60F240}"/>
                      </a:ext>
                    </a:extLst>
                  </p:cNvPr>
                  <p:cNvSpPr/>
                  <p:nvPr/>
                </p:nvSpPr>
                <p:spPr>
                  <a:xfrm>
                    <a:off x="6185399" y="4766009"/>
                    <a:ext cx="77274" cy="77274"/>
                  </a:xfrm>
                  <a:prstGeom prst="flowChartConnector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6" name="Полилиния: фигура 75">
                    <a:extLst>
                      <a:ext uri="{FF2B5EF4-FFF2-40B4-BE49-F238E27FC236}">
                        <a16:creationId xmlns:a16="http://schemas.microsoft.com/office/drawing/2014/main" id="{9248AC7D-2CE6-3CB7-7B23-ECE23B77AD3F}"/>
                      </a:ext>
                    </a:extLst>
                  </p:cNvPr>
                  <p:cNvSpPr/>
                  <p:nvPr/>
                </p:nvSpPr>
                <p:spPr>
                  <a:xfrm>
                    <a:off x="6016696" y="3559238"/>
                    <a:ext cx="168702" cy="1206771"/>
                  </a:xfrm>
                  <a:custGeom>
                    <a:avLst/>
                    <a:gdLst>
                      <a:gd name="connsiteX0" fmla="*/ 257584 w 264023"/>
                      <a:gd name="connsiteY0" fmla="*/ 1017431 h 1017431"/>
                      <a:gd name="connsiteX1" fmla="*/ 6 w 264023"/>
                      <a:gd name="connsiteY1" fmla="*/ 515155 h 1017431"/>
                      <a:gd name="connsiteX2" fmla="*/ 264023 w 264023"/>
                      <a:gd name="connsiteY2" fmla="*/ 0 h 1017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64023" h="1017431">
                        <a:moveTo>
                          <a:pt x="257584" y="1017431"/>
                        </a:moveTo>
                        <a:cubicBezTo>
                          <a:pt x="128258" y="851079"/>
                          <a:pt x="-1067" y="684727"/>
                          <a:pt x="6" y="515155"/>
                        </a:cubicBezTo>
                        <a:cubicBezTo>
                          <a:pt x="1079" y="345583"/>
                          <a:pt x="132551" y="172791"/>
                          <a:pt x="264023" y="0"/>
                        </a:cubicBezTo>
                      </a:path>
                    </a:pathLst>
                  </a:custGeom>
                  <a:ln>
                    <a:tailEnd type="none"/>
                  </a:ln>
                  <a:effec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7" name="Полилиния: фигура 76">
                    <a:extLst>
                      <a:ext uri="{FF2B5EF4-FFF2-40B4-BE49-F238E27FC236}">
                        <a16:creationId xmlns:a16="http://schemas.microsoft.com/office/drawing/2014/main" id="{410D6C72-E207-482F-C441-579BDFBC0052}"/>
                      </a:ext>
                    </a:extLst>
                  </p:cNvPr>
                  <p:cNvSpPr/>
                  <p:nvPr/>
                </p:nvSpPr>
                <p:spPr>
                  <a:xfrm flipH="1">
                    <a:off x="6262673" y="3559238"/>
                    <a:ext cx="168703" cy="1206771"/>
                  </a:xfrm>
                  <a:custGeom>
                    <a:avLst/>
                    <a:gdLst>
                      <a:gd name="connsiteX0" fmla="*/ 257584 w 264023"/>
                      <a:gd name="connsiteY0" fmla="*/ 1017431 h 1017431"/>
                      <a:gd name="connsiteX1" fmla="*/ 6 w 264023"/>
                      <a:gd name="connsiteY1" fmla="*/ 515155 h 1017431"/>
                      <a:gd name="connsiteX2" fmla="*/ 264023 w 264023"/>
                      <a:gd name="connsiteY2" fmla="*/ 0 h 1017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64023" h="1017431">
                        <a:moveTo>
                          <a:pt x="257584" y="1017431"/>
                        </a:moveTo>
                        <a:cubicBezTo>
                          <a:pt x="128258" y="851079"/>
                          <a:pt x="-1067" y="684727"/>
                          <a:pt x="6" y="515155"/>
                        </a:cubicBezTo>
                        <a:cubicBezTo>
                          <a:pt x="1079" y="345583"/>
                          <a:pt x="132551" y="172791"/>
                          <a:pt x="264023" y="0"/>
                        </a:cubicBezTo>
                      </a:path>
                    </a:pathLst>
                  </a:custGeom>
                  <a:ln>
                    <a:tailEnd type="none"/>
                  </a:ln>
                  <a:effec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8" name="TextBox 77">
                        <a:extLst>
                          <a:ext uri="{FF2B5EF4-FFF2-40B4-BE49-F238E27FC236}">
                            <a16:creationId xmlns:a16="http://schemas.microsoft.com/office/drawing/2014/main" id="{BFC9FEEF-29D6-CD54-783E-C4457C9FC22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097216" y="3964681"/>
                        <a:ext cx="237244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oMath>
                          </m:oMathPara>
                        </a14:m>
                        <a:endParaRPr lang="ru-RU" dirty="0"/>
                      </a:p>
                    </p:txBody>
                  </p:sp>
                </mc:Choice>
                <mc:Fallback xmlns="">
                  <p:sp>
                    <p:nvSpPr>
                      <p:cNvPr id="57" name="TextBox 56">
                        <a:extLst>
                          <a:ext uri="{FF2B5EF4-FFF2-40B4-BE49-F238E27FC236}">
                            <a16:creationId xmlns:a16="http://schemas.microsoft.com/office/drawing/2014/main" id="{A9C2BDF2-CDDB-484E-97E7-F3AAB818494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097216" y="3964681"/>
                        <a:ext cx="237244" cy="276999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3" name="TextBox 72">
                      <a:extLst>
                        <a:ext uri="{FF2B5EF4-FFF2-40B4-BE49-F238E27FC236}">
                          <a16:creationId xmlns:a16="http://schemas.microsoft.com/office/drawing/2014/main" id="{7B92C4A1-E9D0-BBE2-E901-92A8F2E64B6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10604" y="3631602"/>
                      <a:ext cx="26789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ru-RU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11C6DE90-59A1-4267-B976-B50DF6E8E47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10604" y="3631602"/>
                      <a:ext cx="267894" cy="276999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11364" r="-4545" b="-2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>
                      <a:extLst>
                        <a:ext uri="{FF2B5EF4-FFF2-40B4-BE49-F238E27FC236}">
                          <a16:creationId xmlns:a16="http://schemas.microsoft.com/office/drawing/2014/main" id="{47C0413D-010C-6ACE-002F-5C91D5FBD3F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32743" y="4304184"/>
                      <a:ext cx="28764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sub>
                            </m:sSub>
                          </m:oMath>
                        </m:oMathPara>
                      </a14:m>
                      <a:endParaRPr lang="ru-RU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4" name="TextBox 73">
                      <a:extLst>
                        <a:ext uri="{FF2B5EF4-FFF2-40B4-BE49-F238E27FC236}">
                          <a16:creationId xmlns:a16="http://schemas.microsoft.com/office/drawing/2014/main" id="{47C0413D-010C-6ACE-002F-5C91D5FBD3F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32743" y="4304184"/>
                      <a:ext cx="287643" cy="276999"/>
                    </a:xfrm>
                    <a:prstGeom prst="rect">
                      <a:avLst/>
                    </a:prstGeom>
                    <a:blipFill>
                      <a:blip r:embed="rId56"/>
                      <a:stretch>
                        <a:fillRect l="-10638" r="-8511" b="-222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5" name="Группа 64">
                <a:extLst>
                  <a:ext uri="{FF2B5EF4-FFF2-40B4-BE49-F238E27FC236}">
                    <a16:creationId xmlns:a16="http://schemas.microsoft.com/office/drawing/2014/main" id="{E73A25BB-9021-336F-1EA1-4F2EA425A848}"/>
                  </a:ext>
                </a:extLst>
              </p:cNvPr>
              <p:cNvGrpSpPr/>
              <p:nvPr/>
            </p:nvGrpSpPr>
            <p:grpSpPr>
              <a:xfrm>
                <a:off x="8182154" y="1434737"/>
                <a:ext cx="968561" cy="1284045"/>
                <a:chOff x="5711540" y="1738649"/>
                <a:chExt cx="968561" cy="1284045"/>
              </a:xfrm>
            </p:grpSpPr>
            <p:sp>
              <p:nvSpPr>
                <p:cNvPr id="66" name="Блок-схема: узел 65">
                  <a:extLst>
                    <a:ext uri="{FF2B5EF4-FFF2-40B4-BE49-F238E27FC236}">
                      <a16:creationId xmlns:a16="http://schemas.microsoft.com/office/drawing/2014/main" id="{BAB73AFF-3763-BD51-BF81-044B27C34B3D}"/>
                    </a:ext>
                  </a:extLst>
                </p:cNvPr>
                <p:cNvSpPr/>
                <p:nvPr/>
              </p:nvSpPr>
              <p:spPr>
                <a:xfrm>
                  <a:off x="6146762" y="2945420"/>
                  <a:ext cx="77274" cy="77274"/>
                </a:xfrm>
                <a:prstGeom prst="flowChartConnector">
                  <a:avLst/>
                </a:prstGeom>
                <a:effec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Полилиния: фигура 66">
                  <a:extLst>
                    <a:ext uri="{FF2B5EF4-FFF2-40B4-BE49-F238E27FC236}">
                      <a16:creationId xmlns:a16="http://schemas.microsoft.com/office/drawing/2014/main" id="{6E9E8348-FEBA-51BF-EEF9-6ABCF8FE8B9B}"/>
                    </a:ext>
                  </a:extLst>
                </p:cNvPr>
                <p:cNvSpPr/>
                <p:nvPr/>
              </p:nvSpPr>
              <p:spPr>
                <a:xfrm>
                  <a:off x="5978059" y="1738649"/>
                  <a:ext cx="168702" cy="1206771"/>
                </a:xfrm>
                <a:custGeom>
                  <a:avLst/>
                  <a:gdLst>
                    <a:gd name="connsiteX0" fmla="*/ 257584 w 264023"/>
                    <a:gd name="connsiteY0" fmla="*/ 1017431 h 1017431"/>
                    <a:gd name="connsiteX1" fmla="*/ 6 w 264023"/>
                    <a:gd name="connsiteY1" fmla="*/ 515155 h 1017431"/>
                    <a:gd name="connsiteX2" fmla="*/ 264023 w 264023"/>
                    <a:gd name="connsiteY2" fmla="*/ 0 h 1017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4023" h="1017431">
                      <a:moveTo>
                        <a:pt x="257584" y="1017431"/>
                      </a:moveTo>
                      <a:cubicBezTo>
                        <a:pt x="128258" y="851079"/>
                        <a:pt x="-1067" y="684727"/>
                        <a:pt x="6" y="515155"/>
                      </a:cubicBezTo>
                      <a:cubicBezTo>
                        <a:pt x="1079" y="345583"/>
                        <a:pt x="132551" y="172791"/>
                        <a:pt x="264023" y="0"/>
                      </a:cubicBezTo>
                    </a:path>
                  </a:pathLst>
                </a:custGeom>
                <a:ln>
                  <a:tailEnd type="none"/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8" name="Полилиния: фигура 67">
                  <a:extLst>
                    <a:ext uri="{FF2B5EF4-FFF2-40B4-BE49-F238E27FC236}">
                      <a16:creationId xmlns:a16="http://schemas.microsoft.com/office/drawing/2014/main" id="{56866729-42BD-445D-DEC5-EA4CB6EA7787}"/>
                    </a:ext>
                  </a:extLst>
                </p:cNvPr>
                <p:cNvSpPr/>
                <p:nvPr/>
              </p:nvSpPr>
              <p:spPr>
                <a:xfrm flipH="1">
                  <a:off x="6224036" y="1738649"/>
                  <a:ext cx="168703" cy="1206771"/>
                </a:xfrm>
                <a:custGeom>
                  <a:avLst/>
                  <a:gdLst>
                    <a:gd name="connsiteX0" fmla="*/ 257584 w 264023"/>
                    <a:gd name="connsiteY0" fmla="*/ 1017431 h 1017431"/>
                    <a:gd name="connsiteX1" fmla="*/ 6 w 264023"/>
                    <a:gd name="connsiteY1" fmla="*/ 515155 h 1017431"/>
                    <a:gd name="connsiteX2" fmla="*/ 264023 w 264023"/>
                    <a:gd name="connsiteY2" fmla="*/ 0 h 1017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4023" h="1017431">
                      <a:moveTo>
                        <a:pt x="257584" y="1017431"/>
                      </a:moveTo>
                      <a:cubicBezTo>
                        <a:pt x="128258" y="851079"/>
                        <a:pt x="-1067" y="684727"/>
                        <a:pt x="6" y="515155"/>
                      </a:cubicBezTo>
                      <a:cubicBezTo>
                        <a:pt x="1079" y="345583"/>
                        <a:pt x="132551" y="172791"/>
                        <a:pt x="264023" y="0"/>
                      </a:cubicBezTo>
                    </a:path>
                  </a:pathLst>
                </a:custGeom>
                <a:ln>
                  <a:tailEnd type="none"/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9" name="TextBox 68">
                      <a:extLst>
                        <a:ext uri="{FF2B5EF4-FFF2-40B4-BE49-F238E27FC236}">
                          <a16:creationId xmlns:a16="http://schemas.microsoft.com/office/drawing/2014/main" id="{F05BF274-769E-F4E0-7CB2-181F1F08798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11540" y="2181019"/>
                      <a:ext cx="26789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ru-RU" dirty="0">
                        <a:solidFill>
                          <a:schemeClr val="accent6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0E45057C-C486-4694-9548-9292C82987E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11540" y="2181019"/>
                      <a:ext cx="267894" cy="276999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11364" r="-6818" b="-2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TextBox 69">
                      <a:extLst>
                        <a:ext uri="{FF2B5EF4-FFF2-40B4-BE49-F238E27FC236}">
                          <a16:creationId xmlns:a16="http://schemas.microsoft.com/office/drawing/2014/main" id="{26A1E4F5-7A3F-7460-6473-39AD2B1F5F6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92458" y="2189574"/>
                      <a:ext cx="28764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sub>
                            </m:sSub>
                          </m:oMath>
                        </m:oMathPara>
                      </a14:m>
                      <a:endParaRPr lang="ru-RU" dirty="0">
                        <a:solidFill>
                          <a:schemeClr val="accent6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0" name="TextBox 69">
                      <a:extLst>
                        <a:ext uri="{FF2B5EF4-FFF2-40B4-BE49-F238E27FC236}">
                          <a16:creationId xmlns:a16="http://schemas.microsoft.com/office/drawing/2014/main" id="{26A1E4F5-7A3F-7460-6473-39AD2B1F5F6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92458" y="2189574"/>
                      <a:ext cx="287643" cy="276999"/>
                    </a:xfrm>
                    <a:prstGeom prst="rect">
                      <a:avLst/>
                    </a:prstGeom>
                    <a:blipFill>
                      <a:blip r:embed="rId57"/>
                      <a:stretch>
                        <a:fillRect l="-10638" r="-8511" b="-1956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id="{CDBF6472-4145-CA3E-5F09-3387962797D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66777" y="2153505"/>
                      <a:ext cx="23724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DC9B9A7C-2F23-4862-B53F-946CCBDDE3C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66777" y="2153505"/>
                      <a:ext cx="237244" cy="276999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4" name="TextBox 323">
                  <a:extLst>
                    <a:ext uri="{FF2B5EF4-FFF2-40B4-BE49-F238E27FC236}">
                      <a16:creationId xmlns:a16="http://schemas.microsoft.com/office/drawing/2014/main" id="{79C154AE-FDC9-5176-FE71-20114C31532B}"/>
                    </a:ext>
                  </a:extLst>
                </p:cNvPr>
                <p:cNvSpPr txBox="1"/>
                <p:nvPr/>
              </p:nvSpPr>
              <p:spPr>
                <a:xfrm>
                  <a:off x="6337226" y="3620118"/>
                  <a:ext cx="17335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ker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func>
                        <m:r>
                          <a:rPr lang="en-US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ker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ru-RU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24" name="TextBox 323">
                  <a:extLst>
                    <a:ext uri="{FF2B5EF4-FFF2-40B4-BE49-F238E27FC236}">
                      <a16:creationId xmlns:a16="http://schemas.microsoft.com/office/drawing/2014/main" id="{79C154AE-FDC9-5176-FE71-20114C3153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7226" y="3620118"/>
                  <a:ext cx="1733550" cy="369332"/>
                </a:xfrm>
                <a:prstGeom prst="rect">
                  <a:avLst/>
                </a:prstGeom>
                <a:blipFill>
                  <a:blip r:embed="rId58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5" name="TextBox 324">
                  <a:extLst>
                    <a:ext uri="{FF2B5EF4-FFF2-40B4-BE49-F238E27FC236}">
                      <a16:creationId xmlns:a16="http://schemas.microsoft.com/office/drawing/2014/main" id="{8FB47196-ACFD-F601-1FCD-F497B43F7D27}"/>
                    </a:ext>
                  </a:extLst>
                </p:cNvPr>
                <p:cNvSpPr txBox="1"/>
                <p:nvPr/>
              </p:nvSpPr>
              <p:spPr>
                <a:xfrm>
                  <a:off x="6334160" y="1815373"/>
                  <a:ext cx="17335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ker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func>
                        <m: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ker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ru-RU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25" name="TextBox 324">
                  <a:extLst>
                    <a:ext uri="{FF2B5EF4-FFF2-40B4-BE49-F238E27FC236}">
                      <a16:creationId xmlns:a16="http://schemas.microsoft.com/office/drawing/2014/main" id="{8FB47196-ACFD-F601-1FCD-F497B43F7D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4160" y="1815373"/>
                  <a:ext cx="1733550" cy="369332"/>
                </a:xfrm>
                <a:prstGeom prst="rect">
                  <a:avLst/>
                </a:prstGeom>
                <a:blipFill>
                  <a:blip r:embed="rId59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6" name="TextBox 325">
                  <a:extLst>
                    <a:ext uri="{FF2B5EF4-FFF2-40B4-BE49-F238E27FC236}">
                      <a16:creationId xmlns:a16="http://schemas.microsoft.com/office/drawing/2014/main" id="{98F68EC1-69A5-9985-CEB5-08D5336C81C1}"/>
                    </a:ext>
                  </a:extLst>
                </p:cNvPr>
                <p:cNvSpPr txBox="1"/>
                <p:nvPr/>
              </p:nvSpPr>
              <p:spPr>
                <a:xfrm>
                  <a:off x="9338875" y="3625042"/>
                  <a:ext cx="17335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ker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func>
                        <m:r>
                          <a:rPr lang="en-US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ker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ru-RU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26" name="TextBox 325">
                  <a:extLst>
                    <a:ext uri="{FF2B5EF4-FFF2-40B4-BE49-F238E27FC236}">
                      <a16:creationId xmlns:a16="http://schemas.microsoft.com/office/drawing/2014/main" id="{98F68EC1-69A5-9985-CEB5-08D5336C81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8875" y="3625042"/>
                  <a:ext cx="1733550" cy="369332"/>
                </a:xfrm>
                <a:prstGeom prst="rect">
                  <a:avLst/>
                </a:prstGeom>
                <a:blipFill>
                  <a:blip r:embed="rId60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7" name="TextBox 326">
                  <a:extLst>
                    <a:ext uri="{FF2B5EF4-FFF2-40B4-BE49-F238E27FC236}">
                      <a16:creationId xmlns:a16="http://schemas.microsoft.com/office/drawing/2014/main" id="{070D4CFD-FDF8-6042-FBB7-5BE4EF60373F}"/>
                    </a:ext>
                  </a:extLst>
                </p:cNvPr>
                <p:cNvSpPr txBox="1"/>
                <p:nvPr/>
              </p:nvSpPr>
              <p:spPr>
                <a:xfrm>
                  <a:off x="9335809" y="1820297"/>
                  <a:ext cx="17335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ker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func>
                        <m:r>
                          <a:rPr lang="en-US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ker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ru-RU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27" name="TextBox 326">
                  <a:extLst>
                    <a:ext uri="{FF2B5EF4-FFF2-40B4-BE49-F238E27FC236}">
                      <a16:creationId xmlns:a16="http://schemas.microsoft.com/office/drawing/2014/main" id="{070D4CFD-FDF8-6042-FBB7-5BE4EF6037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5809" y="1820297"/>
                  <a:ext cx="1733550" cy="369332"/>
                </a:xfrm>
                <a:prstGeom prst="rect">
                  <a:avLst/>
                </a:prstGeom>
                <a:blipFill>
                  <a:blip r:embed="rId61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2" name="TextBox 631">
                  <a:extLst>
                    <a:ext uri="{FF2B5EF4-FFF2-40B4-BE49-F238E27FC236}">
                      <a16:creationId xmlns:a16="http://schemas.microsoft.com/office/drawing/2014/main" id="{52DC3942-2BE8-B759-B584-7D7D2F94DDE3}"/>
                    </a:ext>
                  </a:extLst>
                </p:cNvPr>
                <p:cNvSpPr txBox="1"/>
                <p:nvPr/>
              </p:nvSpPr>
              <p:spPr>
                <a:xfrm>
                  <a:off x="7331037" y="1102913"/>
                  <a:ext cx="2795977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b="1" dirty="0">
                      <a:latin typeface="Cambria Math" panose="02040503050406030204" pitchFamily="18" charset="0"/>
                    </a:rPr>
                    <a:t>2D Sipser-Spielman Codes (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b="1" dirty="0">
                      <a:latin typeface="Cambria Math" panose="02040503050406030204" pitchFamily="18" charset="0"/>
                    </a:rPr>
                    <a:t> Dinur et al’21)</a:t>
                  </a:r>
                  <a:endParaRPr lang="ru-RU" dirty="0"/>
                </a:p>
              </p:txBody>
            </p:sp>
          </mc:Choice>
          <mc:Fallback xmlns="">
            <p:sp>
              <p:nvSpPr>
                <p:cNvPr id="632" name="TextBox 631">
                  <a:extLst>
                    <a:ext uri="{FF2B5EF4-FFF2-40B4-BE49-F238E27FC236}">
                      <a16:creationId xmlns:a16="http://schemas.microsoft.com/office/drawing/2014/main" id="{52DC3942-2BE8-B759-B584-7D7D2F94DD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1037" y="1102913"/>
                  <a:ext cx="2795977" cy="646331"/>
                </a:xfrm>
                <a:prstGeom prst="rect">
                  <a:avLst/>
                </a:prstGeom>
                <a:blipFill>
                  <a:blip r:embed="rId62"/>
                  <a:stretch>
                    <a:fillRect l="-437" t="-5660" r="-1528" b="-132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6" name="Группа 655">
            <a:extLst>
              <a:ext uri="{FF2B5EF4-FFF2-40B4-BE49-F238E27FC236}">
                <a16:creationId xmlns:a16="http://schemas.microsoft.com/office/drawing/2014/main" id="{9D90E36F-1006-1C88-7A7E-185633EAB87F}"/>
              </a:ext>
            </a:extLst>
          </p:cNvPr>
          <p:cNvGrpSpPr/>
          <p:nvPr/>
        </p:nvGrpSpPr>
        <p:grpSpPr>
          <a:xfrm>
            <a:off x="788856" y="4452185"/>
            <a:ext cx="4009480" cy="1749538"/>
            <a:chOff x="788856" y="4397185"/>
            <a:chExt cx="4009480" cy="1749538"/>
          </a:xfrm>
        </p:grpSpPr>
        <p:cxnSp>
          <p:nvCxnSpPr>
            <p:cNvPr id="321" name="Прямая со стрелкой 320">
              <a:extLst>
                <a:ext uri="{FF2B5EF4-FFF2-40B4-BE49-F238E27FC236}">
                  <a16:creationId xmlns:a16="http://schemas.microsoft.com/office/drawing/2014/main" id="{5D4E5068-9F8D-D2FC-3ABA-4C991C572F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80886" y="4790915"/>
              <a:ext cx="569812" cy="678885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2" name="TextBox 321">
                  <a:extLst>
                    <a:ext uri="{FF2B5EF4-FFF2-40B4-BE49-F238E27FC236}">
                      <a16:creationId xmlns:a16="http://schemas.microsoft.com/office/drawing/2014/main" id="{967D7942-6312-8D0B-A77C-D002CB688BF7}"/>
                    </a:ext>
                  </a:extLst>
                </p:cNvPr>
                <p:cNvSpPr txBox="1"/>
                <p:nvPr/>
              </p:nvSpPr>
              <p:spPr>
                <a:xfrm>
                  <a:off x="2594142" y="4397185"/>
                  <a:ext cx="18061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local code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ker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a14:m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2" name="TextBox 321">
                  <a:extLst>
                    <a:ext uri="{FF2B5EF4-FFF2-40B4-BE49-F238E27FC236}">
                      <a16:creationId xmlns:a16="http://schemas.microsoft.com/office/drawing/2014/main" id="{967D7942-6312-8D0B-A77C-D002CB688B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4142" y="4397185"/>
                  <a:ext cx="1806135" cy="369332"/>
                </a:xfrm>
                <a:prstGeom prst="rect">
                  <a:avLst/>
                </a:prstGeom>
                <a:blipFill>
                  <a:blip r:embed="rId63"/>
                  <a:stretch>
                    <a:fillRect l="-2703" t="-6557" b="-2623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33" name="Группа 632">
              <a:extLst>
                <a:ext uri="{FF2B5EF4-FFF2-40B4-BE49-F238E27FC236}">
                  <a16:creationId xmlns:a16="http://schemas.microsoft.com/office/drawing/2014/main" id="{EA10629E-538B-DE2F-237C-B2BF879E5748}"/>
                </a:ext>
              </a:extLst>
            </p:cNvPr>
            <p:cNvGrpSpPr/>
            <p:nvPr/>
          </p:nvGrpSpPr>
          <p:grpSpPr>
            <a:xfrm>
              <a:off x="788856" y="5408058"/>
              <a:ext cx="4009480" cy="738665"/>
              <a:chOff x="1325119" y="5408058"/>
              <a:chExt cx="4009480" cy="738665"/>
            </a:xfrm>
          </p:grpSpPr>
          <p:grpSp>
            <p:nvGrpSpPr>
              <p:cNvPr id="405" name="Группа 404">
                <a:extLst>
                  <a:ext uri="{FF2B5EF4-FFF2-40B4-BE49-F238E27FC236}">
                    <a16:creationId xmlns:a16="http://schemas.microsoft.com/office/drawing/2014/main" id="{4B496521-B248-FC0E-B136-F14CE51B012A}"/>
                  </a:ext>
                </a:extLst>
              </p:cNvPr>
              <p:cNvGrpSpPr/>
              <p:nvPr/>
            </p:nvGrpSpPr>
            <p:grpSpPr>
              <a:xfrm rot="16200000">
                <a:off x="1871424" y="5390118"/>
                <a:ext cx="213064" cy="426129"/>
                <a:chOff x="1660124" y="2139518"/>
                <a:chExt cx="213064" cy="426129"/>
              </a:xfrm>
            </p:grpSpPr>
            <p:sp>
              <p:nvSpPr>
                <p:cNvPr id="409" name="Прямоугольник 408">
                  <a:extLst>
                    <a:ext uri="{FF2B5EF4-FFF2-40B4-BE49-F238E27FC236}">
                      <a16:creationId xmlns:a16="http://schemas.microsoft.com/office/drawing/2014/main" id="{969914F4-D8AA-5ECF-94ED-4B7A0ADCC1B0}"/>
                    </a:ext>
                  </a:extLst>
                </p:cNvPr>
                <p:cNvSpPr/>
                <p:nvPr/>
              </p:nvSpPr>
              <p:spPr>
                <a:xfrm>
                  <a:off x="1660124" y="2139518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0" name="Прямоугольник 409">
                  <a:extLst>
                    <a:ext uri="{FF2B5EF4-FFF2-40B4-BE49-F238E27FC236}">
                      <a16:creationId xmlns:a16="http://schemas.microsoft.com/office/drawing/2014/main" id="{E0233C64-C94B-8309-01D3-B7E817A56AA5}"/>
                    </a:ext>
                  </a:extLst>
                </p:cNvPr>
                <p:cNvSpPr/>
                <p:nvPr/>
              </p:nvSpPr>
              <p:spPr>
                <a:xfrm>
                  <a:off x="1660124" y="2352582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00" name="Блок-схема: узел 399">
                <a:extLst>
                  <a:ext uri="{FF2B5EF4-FFF2-40B4-BE49-F238E27FC236}">
                    <a16:creationId xmlns:a16="http://schemas.microsoft.com/office/drawing/2014/main" id="{618EB2FF-DFAD-A7D6-5D9A-0A5DC0275DD4}"/>
                  </a:ext>
                </a:extLst>
              </p:cNvPr>
              <p:cNvSpPr/>
              <p:nvPr/>
            </p:nvSpPr>
            <p:spPr>
              <a:xfrm rot="20538121">
                <a:off x="1851139" y="5579421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1" name="Блок-схема: узел 400">
                <a:extLst>
                  <a:ext uri="{FF2B5EF4-FFF2-40B4-BE49-F238E27FC236}">
                    <a16:creationId xmlns:a16="http://schemas.microsoft.com/office/drawing/2014/main" id="{1D737FB8-65CA-80D7-92A1-28D6D67B4C14}"/>
                  </a:ext>
                </a:extLst>
              </p:cNvPr>
              <p:cNvSpPr/>
              <p:nvPr/>
            </p:nvSpPr>
            <p:spPr>
              <a:xfrm rot="20538121">
                <a:off x="2067449" y="5579421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7" name="TextBox 336">
                    <a:extLst>
                      <a:ext uri="{FF2B5EF4-FFF2-40B4-BE49-F238E27FC236}">
                        <a16:creationId xmlns:a16="http://schemas.microsoft.com/office/drawing/2014/main" id="{7212E2D9-DB90-EAC9-0743-97453B378C19}"/>
                      </a:ext>
                    </a:extLst>
                  </p:cNvPr>
                  <p:cNvSpPr txBox="1"/>
                  <p:nvPr/>
                </p:nvSpPr>
                <p:spPr>
                  <a:xfrm>
                    <a:off x="1600849" y="5777391"/>
                    <a:ext cx="373375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oMath>
                    </a14:m>
                    <a:r>
                      <a:rPr lang="en-US" dirty="0"/>
                      <a:t> </a:t>
                    </a:r>
                    <a:r>
                      <a:rPr lang="en-US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(bits are on edges, i.e., 1-cells)</a:t>
                    </a:r>
                    <a:endParaRPr lang="ru-RU" dirty="0">
                      <a:solidFill>
                        <a:schemeClr val="bg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7" name="TextBox 336">
                    <a:extLst>
                      <a:ext uri="{FF2B5EF4-FFF2-40B4-BE49-F238E27FC236}">
                        <a16:creationId xmlns:a16="http://schemas.microsoft.com/office/drawing/2014/main" id="{7212E2D9-DB90-EAC9-0743-97453B378C1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0849" y="5777391"/>
                    <a:ext cx="3733750" cy="369332"/>
                  </a:xfrm>
                  <a:prstGeom prst="rect">
                    <a:avLst/>
                  </a:prstGeom>
                  <a:blipFill>
                    <a:blip r:embed="rId64"/>
                    <a:stretch>
                      <a:fillRect t="-8333" r="-163" b="-2833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31" name="Группа 430">
                <a:extLst>
                  <a:ext uri="{FF2B5EF4-FFF2-40B4-BE49-F238E27FC236}">
                    <a16:creationId xmlns:a16="http://schemas.microsoft.com/office/drawing/2014/main" id="{B149B7C5-8AD9-E0DC-4EDE-293F4F3D30E8}"/>
                  </a:ext>
                </a:extLst>
              </p:cNvPr>
              <p:cNvGrpSpPr/>
              <p:nvPr/>
            </p:nvGrpSpPr>
            <p:grpSpPr>
              <a:xfrm rot="16200000">
                <a:off x="3366913" y="5391902"/>
                <a:ext cx="213064" cy="426129"/>
                <a:chOff x="1660124" y="2139518"/>
                <a:chExt cx="213064" cy="426129"/>
              </a:xfrm>
            </p:grpSpPr>
            <p:sp>
              <p:nvSpPr>
                <p:cNvPr id="432" name="Прямоугольник 431">
                  <a:extLst>
                    <a:ext uri="{FF2B5EF4-FFF2-40B4-BE49-F238E27FC236}">
                      <a16:creationId xmlns:a16="http://schemas.microsoft.com/office/drawing/2014/main" id="{03ABF931-979B-CF96-9954-BC64883E2F2D}"/>
                    </a:ext>
                  </a:extLst>
                </p:cNvPr>
                <p:cNvSpPr/>
                <p:nvPr/>
              </p:nvSpPr>
              <p:spPr>
                <a:xfrm>
                  <a:off x="1660124" y="2139518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3" name="Прямоугольник 432">
                  <a:extLst>
                    <a:ext uri="{FF2B5EF4-FFF2-40B4-BE49-F238E27FC236}">
                      <a16:creationId xmlns:a16="http://schemas.microsoft.com/office/drawing/2014/main" id="{B6258E55-BEE6-5E07-86D0-2DA475FB3D7B}"/>
                    </a:ext>
                  </a:extLst>
                </p:cNvPr>
                <p:cNvSpPr/>
                <p:nvPr/>
              </p:nvSpPr>
              <p:spPr>
                <a:xfrm>
                  <a:off x="1660124" y="2352582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24" name="Прямоугольник 423">
                <a:extLst>
                  <a:ext uri="{FF2B5EF4-FFF2-40B4-BE49-F238E27FC236}">
                    <a16:creationId xmlns:a16="http://schemas.microsoft.com/office/drawing/2014/main" id="{CB43DF8A-67F9-5454-7A72-DCF535DA2719}"/>
                  </a:ext>
                </a:extLst>
              </p:cNvPr>
              <p:cNvSpPr/>
              <p:nvPr/>
            </p:nvSpPr>
            <p:spPr>
              <a:xfrm rot="16200000">
                <a:off x="3687991" y="5499914"/>
                <a:ext cx="213064" cy="2130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36" name="Группа 435">
                <a:extLst>
                  <a:ext uri="{FF2B5EF4-FFF2-40B4-BE49-F238E27FC236}">
                    <a16:creationId xmlns:a16="http://schemas.microsoft.com/office/drawing/2014/main" id="{CDDF7C18-1F38-559B-2F9E-555552107ADE}"/>
                  </a:ext>
                </a:extLst>
              </p:cNvPr>
              <p:cNvGrpSpPr/>
              <p:nvPr/>
            </p:nvGrpSpPr>
            <p:grpSpPr>
              <a:xfrm>
                <a:off x="2191019" y="5496651"/>
                <a:ext cx="1069362" cy="214848"/>
                <a:chOff x="2191019" y="5090251"/>
                <a:chExt cx="1069362" cy="214848"/>
              </a:xfrm>
            </p:grpSpPr>
            <p:grpSp>
              <p:nvGrpSpPr>
                <p:cNvPr id="406" name="Группа 405">
                  <a:extLst>
                    <a:ext uri="{FF2B5EF4-FFF2-40B4-BE49-F238E27FC236}">
                      <a16:creationId xmlns:a16="http://schemas.microsoft.com/office/drawing/2014/main" id="{23FD6440-45E7-B561-3114-108D3CEA7BAD}"/>
                    </a:ext>
                  </a:extLst>
                </p:cNvPr>
                <p:cNvGrpSpPr/>
                <p:nvPr/>
              </p:nvGrpSpPr>
              <p:grpSpPr>
                <a:xfrm rot="16200000">
                  <a:off x="2297552" y="4983718"/>
                  <a:ext cx="213064" cy="426129"/>
                  <a:chOff x="1660124" y="2139518"/>
                  <a:chExt cx="213064" cy="426129"/>
                </a:xfrm>
              </p:grpSpPr>
              <p:sp>
                <p:nvSpPr>
                  <p:cNvPr id="407" name="Прямоугольник 406">
                    <a:extLst>
                      <a:ext uri="{FF2B5EF4-FFF2-40B4-BE49-F238E27FC236}">
                        <a16:creationId xmlns:a16="http://schemas.microsoft.com/office/drawing/2014/main" id="{EC0E14EE-F299-8418-5229-4DDF4734688E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08" name="Прямоугольник 407">
                    <a:extLst>
                      <a:ext uri="{FF2B5EF4-FFF2-40B4-BE49-F238E27FC236}">
                        <a16:creationId xmlns:a16="http://schemas.microsoft.com/office/drawing/2014/main" id="{0545A5D3-99B4-B606-9E53-C98766052673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399" name="Прямоугольник 398">
                  <a:extLst>
                    <a:ext uri="{FF2B5EF4-FFF2-40B4-BE49-F238E27FC236}">
                      <a16:creationId xmlns:a16="http://schemas.microsoft.com/office/drawing/2014/main" id="{4724BB1D-AF39-52CA-7B94-CDA28B3E069C}"/>
                    </a:ext>
                  </a:extLst>
                </p:cNvPr>
                <p:cNvSpPr/>
                <p:nvPr/>
              </p:nvSpPr>
              <p:spPr>
                <a:xfrm rot="16200000">
                  <a:off x="2618630" y="5091730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2" name="Блок-схема: узел 401">
                  <a:extLst>
                    <a:ext uri="{FF2B5EF4-FFF2-40B4-BE49-F238E27FC236}">
                      <a16:creationId xmlns:a16="http://schemas.microsoft.com/office/drawing/2014/main" id="{1C9669A2-84C7-7F1D-738A-C8A0B1882258}"/>
                    </a:ext>
                  </a:extLst>
                </p:cNvPr>
                <p:cNvSpPr/>
                <p:nvPr/>
              </p:nvSpPr>
              <p:spPr>
                <a:xfrm rot="20538121">
                  <a:off x="2283758" y="5173021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rgbClr val="4472C4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3" name="Блок-схема: узел 402">
                  <a:extLst>
                    <a:ext uri="{FF2B5EF4-FFF2-40B4-BE49-F238E27FC236}">
                      <a16:creationId xmlns:a16="http://schemas.microsoft.com/office/drawing/2014/main" id="{7F40317A-F27D-CA89-F376-EEA7C6160B00}"/>
                    </a:ext>
                  </a:extLst>
                </p:cNvPr>
                <p:cNvSpPr/>
                <p:nvPr/>
              </p:nvSpPr>
              <p:spPr>
                <a:xfrm rot="20538121">
                  <a:off x="2480404" y="5173021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rgbClr val="4472C4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4" name="Блок-схема: узел 403">
                  <a:extLst>
                    <a:ext uri="{FF2B5EF4-FFF2-40B4-BE49-F238E27FC236}">
                      <a16:creationId xmlns:a16="http://schemas.microsoft.com/office/drawing/2014/main" id="{C098C4B8-6574-6E68-E0A3-AEDE4D33A5EB}"/>
                    </a:ext>
                  </a:extLst>
                </p:cNvPr>
                <p:cNvSpPr/>
                <p:nvPr/>
              </p:nvSpPr>
              <p:spPr>
                <a:xfrm rot="20538121">
                  <a:off x="2696713" y="5173021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rgbClr val="4472C4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430" name="Группа 429">
                  <a:extLst>
                    <a:ext uri="{FF2B5EF4-FFF2-40B4-BE49-F238E27FC236}">
                      <a16:creationId xmlns:a16="http://schemas.microsoft.com/office/drawing/2014/main" id="{0492387C-8C65-040C-C3FC-75FC68C28D7C}"/>
                    </a:ext>
                  </a:extLst>
                </p:cNvPr>
                <p:cNvGrpSpPr/>
                <p:nvPr/>
              </p:nvGrpSpPr>
              <p:grpSpPr>
                <a:xfrm rot="16200000">
                  <a:off x="2940785" y="4985502"/>
                  <a:ext cx="213064" cy="426129"/>
                  <a:chOff x="1660124" y="2139518"/>
                  <a:chExt cx="213064" cy="426129"/>
                </a:xfrm>
              </p:grpSpPr>
              <p:sp>
                <p:nvSpPr>
                  <p:cNvPr id="435" name="Прямоугольник 434">
                    <a:extLst>
                      <a:ext uri="{FF2B5EF4-FFF2-40B4-BE49-F238E27FC236}">
                        <a16:creationId xmlns:a16="http://schemas.microsoft.com/office/drawing/2014/main" id="{8B0D4567-4987-476B-8155-9E59F7C6FC0E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34" name="Прямоугольник 433">
                    <a:extLst>
                      <a:ext uri="{FF2B5EF4-FFF2-40B4-BE49-F238E27FC236}">
                        <a16:creationId xmlns:a16="http://schemas.microsoft.com/office/drawing/2014/main" id="{8138C899-C976-89FE-1299-A36BB993F22A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425" name="Блок-схема: узел 424">
                  <a:extLst>
                    <a:ext uri="{FF2B5EF4-FFF2-40B4-BE49-F238E27FC236}">
                      <a16:creationId xmlns:a16="http://schemas.microsoft.com/office/drawing/2014/main" id="{AEEE468E-A44E-BA98-9DE2-C7F001897488}"/>
                    </a:ext>
                  </a:extLst>
                </p:cNvPr>
                <p:cNvSpPr/>
                <p:nvPr/>
              </p:nvSpPr>
              <p:spPr>
                <a:xfrm rot="20538121">
                  <a:off x="2920500" y="5174805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rgbClr val="4472C4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6" name="Блок-схема: узел 425">
                  <a:extLst>
                    <a:ext uri="{FF2B5EF4-FFF2-40B4-BE49-F238E27FC236}">
                      <a16:creationId xmlns:a16="http://schemas.microsoft.com/office/drawing/2014/main" id="{F0EAC994-8C52-D4DB-D73E-A3363AD0D37C}"/>
                    </a:ext>
                  </a:extLst>
                </p:cNvPr>
                <p:cNvSpPr/>
                <p:nvPr/>
              </p:nvSpPr>
              <p:spPr>
                <a:xfrm rot="20538121">
                  <a:off x="3136810" y="5174805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rgbClr val="4472C4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27" name="Блок-схема: узел 426">
                <a:extLst>
                  <a:ext uri="{FF2B5EF4-FFF2-40B4-BE49-F238E27FC236}">
                    <a16:creationId xmlns:a16="http://schemas.microsoft.com/office/drawing/2014/main" id="{9E865464-89A1-F8B6-A452-6850E76BF97A}"/>
                  </a:ext>
                </a:extLst>
              </p:cNvPr>
              <p:cNvSpPr/>
              <p:nvPr/>
            </p:nvSpPr>
            <p:spPr>
              <a:xfrm rot="20538121">
                <a:off x="3353119" y="5581205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8" name="Блок-схема: узел 427">
                <a:extLst>
                  <a:ext uri="{FF2B5EF4-FFF2-40B4-BE49-F238E27FC236}">
                    <a16:creationId xmlns:a16="http://schemas.microsoft.com/office/drawing/2014/main" id="{29026F22-62E4-26EF-68FA-A4BD7B877829}"/>
                  </a:ext>
                </a:extLst>
              </p:cNvPr>
              <p:cNvSpPr/>
              <p:nvPr/>
            </p:nvSpPr>
            <p:spPr>
              <a:xfrm rot="20538121">
                <a:off x="3549765" y="5581205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9" name="Блок-схема: узел 428">
                <a:extLst>
                  <a:ext uri="{FF2B5EF4-FFF2-40B4-BE49-F238E27FC236}">
                    <a16:creationId xmlns:a16="http://schemas.microsoft.com/office/drawing/2014/main" id="{3AB5EA32-430D-48F8-6422-CFD6CDE1A099}"/>
                  </a:ext>
                </a:extLst>
              </p:cNvPr>
              <p:cNvSpPr/>
              <p:nvPr/>
            </p:nvSpPr>
            <p:spPr>
              <a:xfrm rot="20538121">
                <a:off x="3766074" y="5581205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4" name="TextBox 613">
                    <a:extLst>
                      <a:ext uri="{FF2B5EF4-FFF2-40B4-BE49-F238E27FC236}">
                        <a16:creationId xmlns:a16="http://schemas.microsoft.com/office/drawing/2014/main" id="{21B0EDAD-5AC9-33B0-9F93-2C9918153E89}"/>
                      </a:ext>
                    </a:extLst>
                  </p:cNvPr>
                  <p:cNvSpPr txBox="1"/>
                  <p:nvPr/>
                </p:nvSpPr>
                <p:spPr>
                  <a:xfrm>
                    <a:off x="1325119" y="5408058"/>
                    <a:ext cx="39660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614" name="TextBox 613">
                    <a:extLst>
                      <a:ext uri="{FF2B5EF4-FFF2-40B4-BE49-F238E27FC236}">
                        <a16:creationId xmlns:a16="http://schemas.microsoft.com/office/drawing/2014/main" id="{21B0EDAD-5AC9-33B0-9F93-2C9918153E8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25119" y="5408058"/>
                    <a:ext cx="396606" cy="369332"/>
                  </a:xfrm>
                  <a:prstGeom prst="rect">
                    <a:avLst/>
                  </a:prstGeom>
                  <a:blipFill>
                    <a:blip r:embed="rId6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5" name="TextBox 614">
                    <a:extLst>
                      <a:ext uri="{FF2B5EF4-FFF2-40B4-BE49-F238E27FC236}">
                        <a16:creationId xmlns:a16="http://schemas.microsoft.com/office/drawing/2014/main" id="{F5F07657-1357-8201-FE6E-ECA221954DC0}"/>
                      </a:ext>
                    </a:extLst>
                  </p:cNvPr>
                  <p:cNvSpPr txBox="1"/>
                  <p:nvPr/>
                </p:nvSpPr>
                <p:spPr>
                  <a:xfrm>
                    <a:off x="3954776" y="5411023"/>
                    <a:ext cx="39660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615" name="TextBox 614">
                    <a:extLst>
                      <a:ext uri="{FF2B5EF4-FFF2-40B4-BE49-F238E27FC236}">
                        <a16:creationId xmlns:a16="http://schemas.microsoft.com/office/drawing/2014/main" id="{F5F07657-1357-8201-FE6E-ECA221954DC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54776" y="5411023"/>
                    <a:ext cx="396606" cy="369332"/>
                  </a:xfrm>
                  <a:prstGeom prst="rect">
                    <a:avLst/>
                  </a:prstGeom>
                  <a:blipFill>
                    <a:blip r:embed="rId6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6" name="TextBox 635">
                  <a:extLst>
                    <a:ext uri="{FF2B5EF4-FFF2-40B4-BE49-F238E27FC236}">
                      <a16:creationId xmlns:a16="http://schemas.microsoft.com/office/drawing/2014/main" id="{F351537D-B94D-8A65-AE69-8AD54EFD2983}"/>
                    </a:ext>
                  </a:extLst>
                </p:cNvPr>
                <p:cNvSpPr txBox="1"/>
                <p:nvPr/>
              </p:nvSpPr>
              <p:spPr>
                <a:xfrm>
                  <a:off x="2806379" y="4783486"/>
                  <a:ext cx="14334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local code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𝔽</m:t>
                      </m:r>
                    </m:oMath>
                  </a14:m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6" name="TextBox 635">
                  <a:extLst>
                    <a:ext uri="{FF2B5EF4-FFF2-40B4-BE49-F238E27FC236}">
                      <a16:creationId xmlns:a16="http://schemas.microsoft.com/office/drawing/2014/main" id="{F351537D-B94D-8A65-AE69-8AD54EFD29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6379" y="4783486"/>
                  <a:ext cx="1433469" cy="369332"/>
                </a:xfrm>
                <a:prstGeom prst="rect">
                  <a:avLst/>
                </a:prstGeom>
                <a:blipFill>
                  <a:blip r:embed="rId67"/>
                  <a:stretch>
                    <a:fillRect l="-2966" t="-8333" b="-28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7" name="Прямая со стрелкой 636">
              <a:extLst>
                <a:ext uri="{FF2B5EF4-FFF2-40B4-BE49-F238E27FC236}">
                  <a16:creationId xmlns:a16="http://schemas.microsoft.com/office/drawing/2014/main" id="{97B2F571-4A8E-30B4-D31B-1FABA0ACBB6A}"/>
                </a:ext>
              </a:extLst>
            </p:cNvPr>
            <p:cNvCxnSpPr>
              <a:cxnSpLocks/>
              <a:endCxn id="426" idx="6"/>
            </p:cNvCxnSpPr>
            <p:nvPr/>
          </p:nvCxnSpPr>
          <p:spPr>
            <a:xfrm flipH="1">
              <a:off x="2649272" y="5112133"/>
              <a:ext cx="348142" cy="48643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57" name="Группа 656">
            <a:extLst>
              <a:ext uri="{FF2B5EF4-FFF2-40B4-BE49-F238E27FC236}">
                <a16:creationId xmlns:a16="http://schemas.microsoft.com/office/drawing/2014/main" id="{6B3AB673-2FC2-632C-CE25-B64D906AD44D}"/>
              </a:ext>
            </a:extLst>
          </p:cNvPr>
          <p:cNvGrpSpPr/>
          <p:nvPr/>
        </p:nvGrpSpPr>
        <p:grpSpPr>
          <a:xfrm>
            <a:off x="5151226" y="4450215"/>
            <a:ext cx="5679106" cy="2471668"/>
            <a:chOff x="5151226" y="4395215"/>
            <a:chExt cx="5679106" cy="24716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8" name="TextBox 617">
                  <a:extLst>
                    <a:ext uri="{FF2B5EF4-FFF2-40B4-BE49-F238E27FC236}">
                      <a16:creationId xmlns:a16="http://schemas.microsoft.com/office/drawing/2014/main" id="{B64870E7-791A-DCFC-BB5A-EEC45935FF58}"/>
                    </a:ext>
                  </a:extLst>
                </p:cNvPr>
                <p:cNvSpPr txBox="1"/>
                <p:nvPr/>
              </p:nvSpPr>
              <p:spPr>
                <a:xfrm>
                  <a:off x="5151226" y="4421583"/>
                  <a:ext cx="292814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chemeClr val="tx1"/>
                      </a:solidFill>
                    </a:rPr>
                    <a:t>local code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ker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ker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func>
                    </m:oMath>
                  </a14:m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18" name="TextBox 617">
                  <a:extLst>
                    <a:ext uri="{FF2B5EF4-FFF2-40B4-BE49-F238E27FC236}">
                      <a16:creationId xmlns:a16="http://schemas.microsoft.com/office/drawing/2014/main" id="{B64870E7-791A-DCFC-BB5A-EEC45935FF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1226" y="4421583"/>
                  <a:ext cx="2928145" cy="369332"/>
                </a:xfrm>
                <a:prstGeom prst="rect">
                  <a:avLst/>
                </a:prstGeom>
                <a:blipFill>
                  <a:blip r:embed="rId68"/>
                  <a:stretch>
                    <a:fillRect l="-1667" t="-6557" b="-2623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9" name="Прямая со стрелкой 618">
              <a:extLst>
                <a:ext uri="{FF2B5EF4-FFF2-40B4-BE49-F238E27FC236}">
                  <a16:creationId xmlns:a16="http://schemas.microsoft.com/office/drawing/2014/main" id="{A02FF22A-3323-FF6E-C49C-EB16D66E507B}"/>
                </a:ext>
              </a:extLst>
            </p:cNvPr>
            <p:cNvCxnSpPr>
              <a:cxnSpLocks/>
            </p:cNvCxnSpPr>
            <p:nvPr/>
          </p:nvCxnSpPr>
          <p:spPr>
            <a:xfrm>
              <a:off x="7624985" y="4829295"/>
              <a:ext cx="1283011" cy="363265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626" name="Группа 625">
              <a:extLst>
                <a:ext uri="{FF2B5EF4-FFF2-40B4-BE49-F238E27FC236}">
                  <a16:creationId xmlns:a16="http://schemas.microsoft.com/office/drawing/2014/main" id="{750F6ADE-5844-D7A4-2F19-BE2C3608A75D}"/>
                </a:ext>
              </a:extLst>
            </p:cNvPr>
            <p:cNvGrpSpPr/>
            <p:nvPr/>
          </p:nvGrpSpPr>
          <p:grpSpPr>
            <a:xfrm>
              <a:off x="7896228" y="4395215"/>
              <a:ext cx="2934104" cy="2471668"/>
              <a:chOff x="7896228" y="4439665"/>
              <a:chExt cx="2934104" cy="2471668"/>
            </a:xfrm>
          </p:grpSpPr>
          <p:grpSp>
            <p:nvGrpSpPr>
              <p:cNvPr id="617" name="Группа 616">
                <a:extLst>
                  <a:ext uri="{FF2B5EF4-FFF2-40B4-BE49-F238E27FC236}">
                    <a16:creationId xmlns:a16="http://schemas.microsoft.com/office/drawing/2014/main" id="{FC6E5385-4568-39B9-4D4C-EAC7FF41C7A4}"/>
                  </a:ext>
                </a:extLst>
              </p:cNvPr>
              <p:cNvGrpSpPr/>
              <p:nvPr/>
            </p:nvGrpSpPr>
            <p:grpSpPr>
              <a:xfrm>
                <a:off x="8311386" y="4848153"/>
                <a:ext cx="2130643" cy="1708833"/>
                <a:chOff x="7432783" y="4443887"/>
                <a:chExt cx="2130643" cy="1708833"/>
              </a:xfrm>
            </p:grpSpPr>
            <p:grpSp>
              <p:nvGrpSpPr>
                <p:cNvPr id="386" name="Группа 385">
                  <a:extLst>
                    <a:ext uri="{FF2B5EF4-FFF2-40B4-BE49-F238E27FC236}">
                      <a16:creationId xmlns:a16="http://schemas.microsoft.com/office/drawing/2014/main" id="{D78A671E-545D-939A-B1DB-5AF431201F20}"/>
                    </a:ext>
                  </a:extLst>
                </p:cNvPr>
                <p:cNvGrpSpPr/>
                <p:nvPr/>
              </p:nvGrpSpPr>
              <p:grpSpPr>
                <a:xfrm>
                  <a:off x="7432784" y="5298648"/>
                  <a:ext cx="213064" cy="426129"/>
                  <a:chOff x="1660124" y="2139518"/>
                  <a:chExt cx="213064" cy="426129"/>
                </a:xfrm>
              </p:grpSpPr>
              <p:sp>
                <p:nvSpPr>
                  <p:cNvPr id="396" name="Прямоугольник 395">
                    <a:extLst>
                      <a:ext uri="{FF2B5EF4-FFF2-40B4-BE49-F238E27FC236}">
                        <a16:creationId xmlns:a16="http://schemas.microsoft.com/office/drawing/2014/main" id="{2CE5F0D8-CAFE-3F99-6308-A70431247417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97" name="Прямоугольник 396">
                    <a:extLst>
                      <a:ext uri="{FF2B5EF4-FFF2-40B4-BE49-F238E27FC236}">
                        <a16:creationId xmlns:a16="http://schemas.microsoft.com/office/drawing/2014/main" id="{B4F4B800-B220-5C63-9BD5-96A187845B80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87" name="Группа 386">
                  <a:extLst>
                    <a:ext uri="{FF2B5EF4-FFF2-40B4-BE49-F238E27FC236}">
                      <a16:creationId xmlns:a16="http://schemas.microsoft.com/office/drawing/2014/main" id="{FD5CA2E5-10BA-F248-B147-C66D2329511C}"/>
                    </a:ext>
                  </a:extLst>
                </p:cNvPr>
                <p:cNvGrpSpPr/>
                <p:nvPr/>
              </p:nvGrpSpPr>
              <p:grpSpPr>
                <a:xfrm>
                  <a:off x="7432784" y="5724776"/>
                  <a:ext cx="213064" cy="426129"/>
                  <a:chOff x="1660124" y="2139518"/>
                  <a:chExt cx="213064" cy="426129"/>
                </a:xfrm>
              </p:grpSpPr>
              <p:sp>
                <p:nvSpPr>
                  <p:cNvPr id="394" name="Прямоугольник 393">
                    <a:extLst>
                      <a:ext uri="{FF2B5EF4-FFF2-40B4-BE49-F238E27FC236}">
                        <a16:creationId xmlns:a16="http://schemas.microsoft.com/office/drawing/2014/main" id="{0ED52D84-4A2F-438E-7DCC-1CCA78183370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95" name="Прямоугольник 394">
                    <a:extLst>
                      <a:ext uri="{FF2B5EF4-FFF2-40B4-BE49-F238E27FC236}">
                        <a16:creationId xmlns:a16="http://schemas.microsoft.com/office/drawing/2014/main" id="{E12899AF-5E92-0C88-0139-92D99CFC92FD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88" name="Группа 387">
                  <a:extLst>
                    <a:ext uri="{FF2B5EF4-FFF2-40B4-BE49-F238E27FC236}">
                      <a16:creationId xmlns:a16="http://schemas.microsoft.com/office/drawing/2014/main" id="{7EE33AF6-56B9-B6F5-F5E2-8B7669ED72DB}"/>
                    </a:ext>
                  </a:extLst>
                </p:cNvPr>
                <p:cNvGrpSpPr/>
                <p:nvPr/>
              </p:nvGrpSpPr>
              <p:grpSpPr>
                <a:xfrm>
                  <a:off x="7645848" y="5298649"/>
                  <a:ext cx="213064" cy="426129"/>
                  <a:chOff x="1660124" y="2139518"/>
                  <a:chExt cx="213064" cy="426129"/>
                </a:xfrm>
              </p:grpSpPr>
              <p:sp>
                <p:nvSpPr>
                  <p:cNvPr id="392" name="Прямоугольник 391">
                    <a:extLst>
                      <a:ext uri="{FF2B5EF4-FFF2-40B4-BE49-F238E27FC236}">
                        <a16:creationId xmlns:a16="http://schemas.microsoft.com/office/drawing/2014/main" id="{E3585CE6-1E58-39BA-1D75-8BAC501C7B35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93" name="Прямоугольник 392">
                    <a:extLst>
                      <a:ext uri="{FF2B5EF4-FFF2-40B4-BE49-F238E27FC236}">
                        <a16:creationId xmlns:a16="http://schemas.microsoft.com/office/drawing/2014/main" id="{29081726-DF52-E678-F4A3-11617C19D7A2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89" name="Группа 388">
                  <a:extLst>
                    <a:ext uri="{FF2B5EF4-FFF2-40B4-BE49-F238E27FC236}">
                      <a16:creationId xmlns:a16="http://schemas.microsoft.com/office/drawing/2014/main" id="{34AE4AA0-32B7-A18D-BCAF-03C47E60A58C}"/>
                    </a:ext>
                  </a:extLst>
                </p:cNvPr>
                <p:cNvGrpSpPr/>
                <p:nvPr/>
              </p:nvGrpSpPr>
              <p:grpSpPr>
                <a:xfrm>
                  <a:off x="7645848" y="5724777"/>
                  <a:ext cx="213064" cy="426129"/>
                  <a:chOff x="1660124" y="2139518"/>
                  <a:chExt cx="213064" cy="426129"/>
                </a:xfrm>
              </p:grpSpPr>
              <p:sp>
                <p:nvSpPr>
                  <p:cNvPr id="390" name="Прямоугольник 389">
                    <a:extLst>
                      <a:ext uri="{FF2B5EF4-FFF2-40B4-BE49-F238E27FC236}">
                        <a16:creationId xmlns:a16="http://schemas.microsoft.com/office/drawing/2014/main" id="{54C41FDE-FD9C-5A45-D38E-7F4C0A832ED4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91" name="Прямоугольник 390">
                    <a:extLst>
                      <a:ext uri="{FF2B5EF4-FFF2-40B4-BE49-F238E27FC236}">
                        <a16:creationId xmlns:a16="http://schemas.microsoft.com/office/drawing/2014/main" id="{054E64E7-5EDC-3035-8646-F485E098DFDA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384" name="Прямоугольник 383">
                  <a:extLst>
                    <a:ext uri="{FF2B5EF4-FFF2-40B4-BE49-F238E27FC236}">
                      <a16:creationId xmlns:a16="http://schemas.microsoft.com/office/drawing/2014/main" id="{EC94217D-05B5-FBFD-962B-E00982A6FB27}"/>
                    </a:ext>
                  </a:extLst>
                </p:cNvPr>
                <p:cNvSpPr/>
                <p:nvPr/>
              </p:nvSpPr>
              <p:spPr>
                <a:xfrm>
                  <a:off x="7858912" y="5298648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5" name="Прямоугольник 384">
                  <a:extLst>
                    <a:ext uri="{FF2B5EF4-FFF2-40B4-BE49-F238E27FC236}">
                      <a16:creationId xmlns:a16="http://schemas.microsoft.com/office/drawing/2014/main" id="{77C51B95-81B9-7A81-ACFC-76946D63E4C8}"/>
                    </a:ext>
                  </a:extLst>
                </p:cNvPr>
                <p:cNvSpPr/>
                <p:nvPr/>
              </p:nvSpPr>
              <p:spPr>
                <a:xfrm>
                  <a:off x="7858912" y="5511712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2" name="Прямоугольник 381">
                  <a:extLst>
                    <a:ext uri="{FF2B5EF4-FFF2-40B4-BE49-F238E27FC236}">
                      <a16:creationId xmlns:a16="http://schemas.microsoft.com/office/drawing/2014/main" id="{39463837-1731-CEE9-E101-DBB5DFEE9E66}"/>
                    </a:ext>
                  </a:extLst>
                </p:cNvPr>
                <p:cNvSpPr/>
                <p:nvPr/>
              </p:nvSpPr>
              <p:spPr>
                <a:xfrm>
                  <a:off x="7858912" y="5724776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3" name="Прямоугольник 382">
                  <a:extLst>
                    <a:ext uri="{FF2B5EF4-FFF2-40B4-BE49-F238E27FC236}">
                      <a16:creationId xmlns:a16="http://schemas.microsoft.com/office/drawing/2014/main" id="{9E2298F6-D075-63F8-62D4-70E0D4CD6193}"/>
                    </a:ext>
                  </a:extLst>
                </p:cNvPr>
                <p:cNvSpPr/>
                <p:nvPr/>
              </p:nvSpPr>
              <p:spPr>
                <a:xfrm>
                  <a:off x="7858912" y="5937840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377" name="Группа 376">
                  <a:extLst>
                    <a:ext uri="{FF2B5EF4-FFF2-40B4-BE49-F238E27FC236}">
                      <a16:creationId xmlns:a16="http://schemas.microsoft.com/office/drawing/2014/main" id="{9C9E2D3E-3861-F435-6BEC-6B63D4460894}"/>
                    </a:ext>
                  </a:extLst>
                </p:cNvPr>
                <p:cNvGrpSpPr/>
                <p:nvPr/>
              </p:nvGrpSpPr>
              <p:grpSpPr>
                <a:xfrm>
                  <a:off x="8071976" y="5724777"/>
                  <a:ext cx="213064" cy="426129"/>
                  <a:chOff x="1660124" y="2139518"/>
                  <a:chExt cx="213064" cy="426129"/>
                </a:xfrm>
              </p:grpSpPr>
              <p:sp>
                <p:nvSpPr>
                  <p:cNvPr id="378" name="Прямоугольник 377">
                    <a:extLst>
                      <a:ext uri="{FF2B5EF4-FFF2-40B4-BE49-F238E27FC236}">
                        <a16:creationId xmlns:a16="http://schemas.microsoft.com/office/drawing/2014/main" id="{C2D1F5EA-F336-8F1B-70F6-F221738EAE44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79" name="Прямоугольник 378">
                    <a:extLst>
                      <a:ext uri="{FF2B5EF4-FFF2-40B4-BE49-F238E27FC236}">
                        <a16:creationId xmlns:a16="http://schemas.microsoft.com/office/drawing/2014/main" id="{ABD4C957-ACAB-53BB-CD58-B76B0D308DB8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70" name="Группа 369">
                  <a:extLst>
                    <a:ext uri="{FF2B5EF4-FFF2-40B4-BE49-F238E27FC236}">
                      <a16:creationId xmlns:a16="http://schemas.microsoft.com/office/drawing/2014/main" id="{B1DA72D7-F555-B10D-21CE-8B79D4056632}"/>
                    </a:ext>
                  </a:extLst>
                </p:cNvPr>
                <p:cNvGrpSpPr/>
                <p:nvPr/>
              </p:nvGrpSpPr>
              <p:grpSpPr>
                <a:xfrm>
                  <a:off x="8285041" y="5724777"/>
                  <a:ext cx="213064" cy="426129"/>
                  <a:chOff x="1660124" y="2139518"/>
                  <a:chExt cx="213064" cy="426129"/>
                </a:xfrm>
              </p:grpSpPr>
              <p:sp>
                <p:nvSpPr>
                  <p:cNvPr id="371" name="Прямоугольник 370">
                    <a:extLst>
                      <a:ext uri="{FF2B5EF4-FFF2-40B4-BE49-F238E27FC236}">
                        <a16:creationId xmlns:a16="http://schemas.microsoft.com/office/drawing/2014/main" id="{431A63B5-69BC-BF22-D5EB-94EAABB0ECA2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72" name="Прямоугольник 371">
                    <a:extLst>
                      <a:ext uri="{FF2B5EF4-FFF2-40B4-BE49-F238E27FC236}">
                        <a16:creationId xmlns:a16="http://schemas.microsoft.com/office/drawing/2014/main" id="{7F9603E6-CDA1-F9B6-602A-6A9E3E7C95C9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365" name="Блок-схема: узел 364">
                  <a:extLst>
                    <a:ext uri="{FF2B5EF4-FFF2-40B4-BE49-F238E27FC236}">
                      <a16:creationId xmlns:a16="http://schemas.microsoft.com/office/drawing/2014/main" id="{98B83D16-D28E-D21F-7851-413A47B268ED}"/>
                    </a:ext>
                  </a:extLst>
                </p:cNvPr>
                <p:cNvSpPr/>
                <p:nvPr/>
              </p:nvSpPr>
              <p:spPr>
                <a:xfrm rot="20538121">
                  <a:off x="7516787" y="5384974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6" name="Блок-схема: узел 365">
                  <a:extLst>
                    <a:ext uri="{FF2B5EF4-FFF2-40B4-BE49-F238E27FC236}">
                      <a16:creationId xmlns:a16="http://schemas.microsoft.com/office/drawing/2014/main" id="{2766EAAB-059E-61D3-6620-B9E9236FE613}"/>
                    </a:ext>
                  </a:extLst>
                </p:cNvPr>
                <p:cNvSpPr/>
                <p:nvPr/>
              </p:nvSpPr>
              <p:spPr>
                <a:xfrm rot="20538121">
                  <a:off x="7516787" y="5591452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7" name="Блок-схема: узел 366">
                  <a:extLst>
                    <a:ext uri="{FF2B5EF4-FFF2-40B4-BE49-F238E27FC236}">
                      <a16:creationId xmlns:a16="http://schemas.microsoft.com/office/drawing/2014/main" id="{5759EC31-383B-31AF-8BF7-40A1C5D95202}"/>
                    </a:ext>
                  </a:extLst>
                </p:cNvPr>
                <p:cNvSpPr/>
                <p:nvPr/>
              </p:nvSpPr>
              <p:spPr>
                <a:xfrm rot="20538121">
                  <a:off x="7516787" y="5797929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8" name="Блок-схема: узел 367">
                  <a:extLst>
                    <a:ext uri="{FF2B5EF4-FFF2-40B4-BE49-F238E27FC236}">
                      <a16:creationId xmlns:a16="http://schemas.microsoft.com/office/drawing/2014/main" id="{D7182B88-FABD-970E-67C1-EA30C9209223}"/>
                    </a:ext>
                  </a:extLst>
                </p:cNvPr>
                <p:cNvSpPr/>
                <p:nvPr/>
              </p:nvSpPr>
              <p:spPr>
                <a:xfrm rot="20538121">
                  <a:off x="7516787" y="6014238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1" name="Блок-схема: узел 360">
                  <a:extLst>
                    <a:ext uri="{FF2B5EF4-FFF2-40B4-BE49-F238E27FC236}">
                      <a16:creationId xmlns:a16="http://schemas.microsoft.com/office/drawing/2014/main" id="{29A48287-331D-0353-2F48-A86D408CD9EA}"/>
                    </a:ext>
                  </a:extLst>
                </p:cNvPr>
                <p:cNvSpPr/>
                <p:nvPr/>
              </p:nvSpPr>
              <p:spPr>
                <a:xfrm rot="20538121">
                  <a:off x="7726337" y="5384974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2" name="Блок-схема: узел 361">
                  <a:extLst>
                    <a:ext uri="{FF2B5EF4-FFF2-40B4-BE49-F238E27FC236}">
                      <a16:creationId xmlns:a16="http://schemas.microsoft.com/office/drawing/2014/main" id="{97EC42E7-A817-10A7-784B-7EF69D819109}"/>
                    </a:ext>
                  </a:extLst>
                </p:cNvPr>
                <p:cNvSpPr/>
                <p:nvPr/>
              </p:nvSpPr>
              <p:spPr>
                <a:xfrm rot="20538121">
                  <a:off x="7726337" y="5591452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3" name="Блок-схема: узел 362">
                  <a:extLst>
                    <a:ext uri="{FF2B5EF4-FFF2-40B4-BE49-F238E27FC236}">
                      <a16:creationId xmlns:a16="http://schemas.microsoft.com/office/drawing/2014/main" id="{1580EFEF-FCD5-0B90-1370-647986A6554E}"/>
                    </a:ext>
                  </a:extLst>
                </p:cNvPr>
                <p:cNvSpPr/>
                <p:nvPr/>
              </p:nvSpPr>
              <p:spPr>
                <a:xfrm rot="20538121">
                  <a:off x="7726337" y="5797929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4" name="Блок-схема: узел 363">
                  <a:extLst>
                    <a:ext uri="{FF2B5EF4-FFF2-40B4-BE49-F238E27FC236}">
                      <a16:creationId xmlns:a16="http://schemas.microsoft.com/office/drawing/2014/main" id="{4FF3DEFB-54F2-6B0C-E9B4-C816C59AE0B1}"/>
                    </a:ext>
                  </a:extLst>
                </p:cNvPr>
                <p:cNvSpPr/>
                <p:nvPr/>
              </p:nvSpPr>
              <p:spPr>
                <a:xfrm rot="20538121">
                  <a:off x="7726337" y="6014238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7" name="Блок-схема: узел 356">
                  <a:extLst>
                    <a:ext uri="{FF2B5EF4-FFF2-40B4-BE49-F238E27FC236}">
                      <a16:creationId xmlns:a16="http://schemas.microsoft.com/office/drawing/2014/main" id="{D502445A-4A7B-A918-9536-DE23B469147B}"/>
                    </a:ext>
                  </a:extLst>
                </p:cNvPr>
                <p:cNvSpPr/>
                <p:nvPr/>
              </p:nvSpPr>
              <p:spPr>
                <a:xfrm rot="20538121">
                  <a:off x="7942237" y="5384974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8" name="Блок-схема: узел 357">
                  <a:extLst>
                    <a:ext uri="{FF2B5EF4-FFF2-40B4-BE49-F238E27FC236}">
                      <a16:creationId xmlns:a16="http://schemas.microsoft.com/office/drawing/2014/main" id="{895E7961-F3F2-7266-0189-5767538E2D84}"/>
                    </a:ext>
                  </a:extLst>
                </p:cNvPr>
                <p:cNvSpPr/>
                <p:nvPr/>
              </p:nvSpPr>
              <p:spPr>
                <a:xfrm rot="20538121">
                  <a:off x="7942237" y="5591452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9" name="Блок-схема: узел 358">
                  <a:extLst>
                    <a:ext uri="{FF2B5EF4-FFF2-40B4-BE49-F238E27FC236}">
                      <a16:creationId xmlns:a16="http://schemas.microsoft.com/office/drawing/2014/main" id="{C759D32A-86DC-036D-1C2C-96105160EC15}"/>
                    </a:ext>
                  </a:extLst>
                </p:cNvPr>
                <p:cNvSpPr/>
                <p:nvPr/>
              </p:nvSpPr>
              <p:spPr>
                <a:xfrm rot="20538121">
                  <a:off x="7942237" y="5797929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0" name="Блок-схема: узел 359">
                  <a:extLst>
                    <a:ext uri="{FF2B5EF4-FFF2-40B4-BE49-F238E27FC236}">
                      <a16:creationId xmlns:a16="http://schemas.microsoft.com/office/drawing/2014/main" id="{6D12EFA7-36B8-E323-3B4D-6F73DB000727}"/>
                    </a:ext>
                  </a:extLst>
                </p:cNvPr>
                <p:cNvSpPr/>
                <p:nvPr/>
              </p:nvSpPr>
              <p:spPr>
                <a:xfrm rot="20538121">
                  <a:off x="7942237" y="6014238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3" name="Блок-схема: узел 352">
                  <a:extLst>
                    <a:ext uri="{FF2B5EF4-FFF2-40B4-BE49-F238E27FC236}">
                      <a16:creationId xmlns:a16="http://schemas.microsoft.com/office/drawing/2014/main" id="{E88E8DD2-6ECA-809F-0007-CF3603627C82}"/>
                    </a:ext>
                  </a:extLst>
                </p:cNvPr>
                <p:cNvSpPr/>
                <p:nvPr/>
              </p:nvSpPr>
              <p:spPr>
                <a:xfrm rot="20538121">
                  <a:off x="8158137" y="5384974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4" name="Блок-схема: узел 353">
                  <a:extLst>
                    <a:ext uri="{FF2B5EF4-FFF2-40B4-BE49-F238E27FC236}">
                      <a16:creationId xmlns:a16="http://schemas.microsoft.com/office/drawing/2014/main" id="{C3265AB4-45DE-DA43-9AA5-D63AEC6F4581}"/>
                    </a:ext>
                  </a:extLst>
                </p:cNvPr>
                <p:cNvSpPr/>
                <p:nvPr/>
              </p:nvSpPr>
              <p:spPr>
                <a:xfrm rot="20538121">
                  <a:off x="8158137" y="5591452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5" name="Блок-схема: узел 354">
                  <a:extLst>
                    <a:ext uri="{FF2B5EF4-FFF2-40B4-BE49-F238E27FC236}">
                      <a16:creationId xmlns:a16="http://schemas.microsoft.com/office/drawing/2014/main" id="{EF8D2811-453D-ADD8-F3D1-426F5CB6AF37}"/>
                    </a:ext>
                  </a:extLst>
                </p:cNvPr>
                <p:cNvSpPr/>
                <p:nvPr/>
              </p:nvSpPr>
              <p:spPr>
                <a:xfrm rot="20538121">
                  <a:off x="8158137" y="5797929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6" name="Блок-схема: узел 355">
                  <a:extLst>
                    <a:ext uri="{FF2B5EF4-FFF2-40B4-BE49-F238E27FC236}">
                      <a16:creationId xmlns:a16="http://schemas.microsoft.com/office/drawing/2014/main" id="{2A35108D-72FA-B2D7-8D34-B6D077F8FC63}"/>
                    </a:ext>
                  </a:extLst>
                </p:cNvPr>
                <p:cNvSpPr/>
                <p:nvPr/>
              </p:nvSpPr>
              <p:spPr>
                <a:xfrm rot="20538121">
                  <a:off x="8158137" y="6014238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9" name="Блок-схема: узел 348">
                  <a:extLst>
                    <a:ext uri="{FF2B5EF4-FFF2-40B4-BE49-F238E27FC236}">
                      <a16:creationId xmlns:a16="http://schemas.microsoft.com/office/drawing/2014/main" id="{29682A57-9691-18F7-5A21-436A2EC37795}"/>
                    </a:ext>
                  </a:extLst>
                </p:cNvPr>
                <p:cNvSpPr/>
                <p:nvPr/>
              </p:nvSpPr>
              <p:spPr>
                <a:xfrm rot="20538121">
                  <a:off x="8367687" y="5384974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0" name="Блок-схема: узел 349">
                  <a:extLst>
                    <a:ext uri="{FF2B5EF4-FFF2-40B4-BE49-F238E27FC236}">
                      <a16:creationId xmlns:a16="http://schemas.microsoft.com/office/drawing/2014/main" id="{2E83D2DF-67AA-7510-7F8C-9B91A8CD79BC}"/>
                    </a:ext>
                  </a:extLst>
                </p:cNvPr>
                <p:cNvSpPr/>
                <p:nvPr/>
              </p:nvSpPr>
              <p:spPr>
                <a:xfrm rot="20538121">
                  <a:off x="8367687" y="5591452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1" name="Блок-схема: узел 350">
                  <a:extLst>
                    <a:ext uri="{FF2B5EF4-FFF2-40B4-BE49-F238E27FC236}">
                      <a16:creationId xmlns:a16="http://schemas.microsoft.com/office/drawing/2014/main" id="{0168B1A3-F885-24D6-8523-5E53F0F67E7E}"/>
                    </a:ext>
                  </a:extLst>
                </p:cNvPr>
                <p:cNvSpPr/>
                <p:nvPr/>
              </p:nvSpPr>
              <p:spPr>
                <a:xfrm rot="20538121">
                  <a:off x="8367687" y="5797929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2" name="Блок-схема: узел 351">
                  <a:extLst>
                    <a:ext uri="{FF2B5EF4-FFF2-40B4-BE49-F238E27FC236}">
                      <a16:creationId xmlns:a16="http://schemas.microsoft.com/office/drawing/2014/main" id="{F6DFAA7F-DB81-7573-256D-6CA776D02C8E}"/>
                    </a:ext>
                  </a:extLst>
                </p:cNvPr>
                <p:cNvSpPr/>
                <p:nvPr/>
              </p:nvSpPr>
              <p:spPr>
                <a:xfrm rot="20538121">
                  <a:off x="8367687" y="6014238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485" name="Группа 484">
                  <a:extLst>
                    <a:ext uri="{FF2B5EF4-FFF2-40B4-BE49-F238E27FC236}">
                      <a16:creationId xmlns:a16="http://schemas.microsoft.com/office/drawing/2014/main" id="{B9718034-61DF-AE53-070A-DA9E889E6BCB}"/>
                    </a:ext>
                  </a:extLst>
                </p:cNvPr>
                <p:cNvGrpSpPr/>
                <p:nvPr/>
              </p:nvGrpSpPr>
              <p:grpSpPr>
                <a:xfrm>
                  <a:off x="8498105" y="5726590"/>
                  <a:ext cx="213064" cy="426129"/>
                  <a:chOff x="1660124" y="2139518"/>
                  <a:chExt cx="213064" cy="426129"/>
                </a:xfrm>
              </p:grpSpPr>
              <p:sp>
                <p:nvSpPr>
                  <p:cNvPr id="492" name="Прямоугольник 491">
                    <a:extLst>
                      <a:ext uri="{FF2B5EF4-FFF2-40B4-BE49-F238E27FC236}">
                        <a16:creationId xmlns:a16="http://schemas.microsoft.com/office/drawing/2014/main" id="{9E897235-BBA3-54E9-7570-D3FC63FD13F9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3" name="Прямоугольник 492">
                    <a:extLst>
                      <a:ext uri="{FF2B5EF4-FFF2-40B4-BE49-F238E27FC236}">
                        <a16:creationId xmlns:a16="http://schemas.microsoft.com/office/drawing/2014/main" id="{4A1492E3-9055-A62A-1649-D71D01E559BF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87" name="Группа 486">
                  <a:extLst>
                    <a:ext uri="{FF2B5EF4-FFF2-40B4-BE49-F238E27FC236}">
                      <a16:creationId xmlns:a16="http://schemas.microsoft.com/office/drawing/2014/main" id="{38BE5B76-0262-7C60-0D1E-90B27785459A}"/>
                    </a:ext>
                  </a:extLst>
                </p:cNvPr>
                <p:cNvGrpSpPr/>
                <p:nvPr/>
              </p:nvGrpSpPr>
              <p:grpSpPr>
                <a:xfrm>
                  <a:off x="8711169" y="5726591"/>
                  <a:ext cx="213064" cy="426129"/>
                  <a:chOff x="1660124" y="2139518"/>
                  <a:chExt cx="213064" cy="426129"/>
                </a:xfrm>
              </p:grpSpPr>
              <p:sp>
                <p:nvSpPr>
                  <p:cNvPr id="488" name="Прямоугольник 487">
                    <a:extLst>
                      <a:ext uri="{FF2B5EF4-FFF2-40B4-BE49-F238E27FC236}">
                        <a16:creationId xmlns:a16="http://schemas.microsoft.com/office/drawing/2014/main" id="{E06F9C5D-57E5-4FD8-FE67-05E0C6C7F148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89" name="Прямоугольник 488">
                    <a:extLst>
                      <a:ext uri="{FF2B5EF4-FFF2-40B4-BE49-F238E27FC236}">
                        <a16:creationId xmlns:a16="http://schemas.microsoft.com/office/drawing/2014/main" id="{B9DE13FC-3A12-0D03-1536-597D3A288E10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482" name="Прямоугольник 481">
                  <a:extLst>
                    <a:ext uri="{FF2B5EF4-FFF2-40B4-BE49-F238E27FC236}">
                      <a16:creationId xmlns:a16="http://schemas.microsoft.com/office/drawing/2014/main" id="{9ED34A35-D5BD-63CE-EAEE-50F299F8947D}"/>
                    </a:ext>
                  </a:extLst>
                </p:cNvPr>
                <p:cNvSpPr/>
                <p:nvPr/>
              </p:nvSpPr>
              <p:spPr>
                <a:xfrm>
                  <a:off x="8924233" y="5300462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3" name="Прямоугольник 482">
                  <a:extLst>
                    <a:ext uri="{FF2B5EF4-FFF2-40B4-BE49-F238E27FC236}">
                      <a16:creationId xmlns:a16="http://schemas.microsoft.com/office/drawing/2014/main" id="{C4C0F8B3-8CB2-430E-6853-FE1026CB84F2}"/>
                    </a:ext>
                  </a:extLst>
                </p:cNvPr>
                <p:cNvSpPr/>
                <p:nvPr/>
              </p:nvSpPr>
              <p:spPr>
                <a:xfrm>
                  <a:off x="8924233" y="5513526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0" name="Прямоугольник 479">
                  <a:extLst>
                    <a:ext uri="{FF2B5EF4-FFF2-40B4-BE49-F238E27FC236}">
                      <a16:creationId xmlns:a16="http://schemas.microsoft.com/office/drawing/2014/main" id="{51379430-5A22-83A6-087D-64B166CFA73A}"/>
                    </a:ext>
                  </a:extLst>
                </p:cNvPr>
                <p:cNvSpPr/>
                <p:nvPr/>
              </p:nvSpPr>
              <p:spPr>
                <a:xfrm>
                  <a:off x="8924233" y="5726590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1" name="Прямоугольник 480">
                  <a:extLst>
                    <a:ext uri="{FF2B5EF4-FFF2-40B4-BE49-F238E27FC236}">
                      <a16:creationId xmlns:a16="http://schemas.microsoft.com/office/drawing/2014/main" id="{9FD40641-1C22-8C4F-5430-A69DD5A983D3}"/>
                    </a:ext>
                  </a:extLst>
                </p:cNvPr>
                <p:cNvSpPr/>
                <p:nvPr/>
              </p:nvSpPr>
              <p:spPr>
                <a:xfrm>
                  <a:off x="8924233" y="5939654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474" name="Группа 473">
                  <a:extLst>
                    <a:ext uri="{FF2B5EF4-FFF2-40B4-BE49-F238E27FC236}">
                      <a16:creationId xmlns:a16="http://schemas.microsoft.com/office/drawing/2014/main" id="{3513C6EE-B3D8-B12B-3CBB-BD4DFA93C3D0}"/>
                    </a:ext>
                  </a:extLst>
                </p:cNvPr>
                <p:cNvGrpSpPr/>
                <p:nvPr/>
              </p:nvGrpSpPr>
              <p:grpSpPr>
                <a:xfrm>
                  <a:off x="9137297" y="5300463"/>
                  <a:ext cx="213064" cy="426129"/>
                  <a:chOff x="1660124" y="2139518"/>
                  <a:chExt cx="213064" cy="426129"/>
                </a:xfrm>
              </p:grpSpPr>
              <p:sp>
                <p:nvSpPr>
                  <p:cNvPr id="478" name="Прямоугольник 477">
                    <a:extLst>
                      <a:ext uri="{FF2B5EF4-FFF2-40B4-BE49-F238E27FC236}">
                        <a16:creationId xmlns:a16="http://schemas.microsoft.com/office/drawing/2014/main" id="{E947A850-05B3-ED87-7778-CF81F77E9935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79" name="Прямоугольник 478">
                    <a:extLst>
                      <a:ext uri="{FF2B5EF4-FFF2-40B4-BE49-F238E27FC236}">
                        <a16:creationId xmlns:a16="http://schemas.microsoft.com/office/drawing/2014/main" id="{03952F4F-920C-367E-7171-96F8D0D25305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75" name="Группа 474">
                  <a:extLst>
                    <a:ext uri="{FF2B5EF4-FFF2-40B4-BE49-F238E27FC236}">
                      <a16:creationId xmlns:a16="http://schemas.microsoft.com/office/drawing/2014/main" id="{DD1AAA18-6D20-247B-AD29-5BA12D796EDA}"/>
                    </a:ext>
                  </a:extLst>
                </p:cNvPr>
                <p:cNvGrpSpPr/>
                <p:nvPr/>
              </p:nvGrpSpPr>
              <p:grpSpPr>
                <a:xfrm>
                  <a:off x="9137297" y="5726591"/>
                  <a:ext cx="213064" cy="426129"/>
                  <a:chOff x="1660124" y="2139518"/>
                  <a:chExt cx="213064" cy="426129"/>
                </a:xfrm>
              </p:grpSpPr>
              <p:sp>
                <p:nvSpPr>
                  <p:cNvPr id="476" name="Прямоугольник 475">
                    <a:extLst>
                      <a:ext uri="{FF2B5EF4-FFF2-40B4-BE49-F238E27FC236}">
                        <a16:creationId xmlns:a16="http://schemas.microsoft.com/office/drawing/2014/main" id="{4BB80715-1464-6274-2245-80C659E90A97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77" name="Прямоугольник 476">
                    <a:extLst>
                      <a:ext uri="{FF2B5EF4-FFF2-40B4-BE49-F238E27FC236}">
                        <a16:creationId xmlns:a16="http://schemas.microsoft.com/office/drawing/2014/main" id="{8B509233-6B79-DAE0-3289-0EEBA30195E3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68" name="Группа 467">
                  <a:extLst>
                    <a:ext uri="{FF2B5EF4-FFF2-40B4-BE49-F238E27FC236}">
                      <a16:creationId xmlns:a16="http://schemas.microsoft.com/office/drawing/2014/main" id="{5329645A-979D-842A-FF00-5363758E7C65}"/>
                    </a:ext>
                  </a:extLst>
                </p:cNvPr>
                <p:cNvGrpSpPr/>
                <p:nvPr/>
              </p:nvGrpSpPr>
              <p:grpSpPr>
                <a:xfrm>
                  <a:off x="9350362" y="5300463"/>
                  <a:ext cx="213064" cy="426129"/>
                  <a:chOff x="1660124" y="2139518"/>
                  <a:chExt cx="213064" cy="426129"/>
                </a:xfrm>
              </p:grpSpPr>
              <p:sp>
                <p:nvSpPr>
                  <p:cNvPr id="472" name="Прямоугольник 471">
                    <a:extLst>
                      <a:ext uri="{FF2B5EF4-FFF2-40B4-BE49-F238E27FC236}">
                        <a16:creationId xmlns:a16="http://schemas.microsoft.com/office/drawing/2014/main" id="{B47E2E69-111C-C7E2-67DC-02B9310B0E43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73" name="Прямоугольник 472">
                    <a:extLst>
                      <a:ext uri="{FF2B5EF4-FFF2-40B4-BE49-F238E27FC236}">
                        <a16:creationId xmlns:a16="http://schemas.microsoft.com/office/drawing/2014/main" id="{982F0E24-925A-2E80-05D3-27E6FA81BB0C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69" name="Группа 468">
                  <a:extLst>
                    <a:ext uri="{FF2B5EF4-FFF2-40B4-BE49-F238E27FC236}">
                      <a16:creationId xmlns:a16="http://schemas.microsoft.com/office/drawing/2014/main" id="{11A8E7AC-0998-8734-CBB2-099C00A074F6}"/>
                    </a:ext>
                  </a:extLst>
                </p:cNvPr>
                <p:cNvGrpSpPr/>
                <p:nvPr/>
              </p:nvGrpSpPr>
              <p:grpSpPr>
                <a:xfrm>
                  <a:off x="9350362" y="5726591"/>
                  <a:ext cx="213064" cy="426129"/>
                  <a:chOff x="1660124" y="2139518"/>
                  <a:chExt cx="213064" cy="426129"/>
                </a:xfrm>
              </p:grpSpPr>
              <p:sp>
                <p:nvSpPr>
                  <p:cNvPr id="470" name="Прямоугольник 469">
                    <a:extLst>
                      <a:ext uri="{FF2B5EF4-FFF2-40B4-BE49-F238E27FC236}">
                        <a16:creationId xmlns:a16="http://schemas.microsoft.com/office/drawing/2014/main" id="{A004D3E5-C377-7806-5A98-8729D5AD6B1B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71" name="Прямоугольник 470">
                    <a:extLst>
                      <a:ext uri="{FF2B5EF4-FFF2-40B4-BE49-F238E27FC236}">
                        <a16:creationId xmlns:a16="http://schemas.microsoft.com/office/drawing/2014/main" id="{D1C73425-B7FA-DD06-F134-3562A9A6F781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464" name="Блок-схема: узел 463">
                  <a:extLst>
                    <a:ext uri="{FF2B5EF4-FFF2-40B4-BE49-F238E27FC236}">
                      <a16:creationId xmlns:a16="http://schemas.microsoft.com/office/drawing/2014/main" id="{12E9C751-94C5-C364-169A-767261CF9591}"/>
                    </a:ext>
                  </a:extLst>
                </p:cNvPr>
                <p:cNvSpPr/>
                <p:nvPr/>
              </p:nvSpPr>
              <p:spPr>
                <a:xfrm rot="20538121">
                  <a:off x="8582108" y="5386788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5" name="Блок-схема: узел 464">
                  <a:extLst>
                    <a:ext uri="{FF2B5EF4-FFF2-40B4-BE49-F238E27FC236}">
                      <a16:creationId xmlns:a16="http://schemas.microsoft.com/office/drawing/2014/main" id="{9239F032-7FD6-7EC2-587F-051956F2F927}"/>
                    </a:ext>
                  </a:extLst>
                </p:cNvPr>
                <p:cNvSpPr/>
                <p:nvPr/>
              </p:nvSpPr>
              <p:spPr>
                <a:xfrm rot="20538121">
                  <a:off x="8582108" y="5593266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6" name="Блок-схема: узел 465">
                  <a:extLst>
                    <a:ext uri="{FF2B5EF4-FFF2-40B4-BE49-F238E27FC236}">
                      <a16:creationId xmlns:a16="http://schemas.microsoft.com/office/drawing/2014/main" id="{F252EA1C-A8F7-FC92-6685-B096DF4CBBE8}"/>
                    </a:ext>
                  </a:extLst>
                </p:cNvPr>
                <p:cNvSpPr/>
                <p:nvPr/>
              </p:nvSpPr>
              <p:spPr>
                <a:xfrm rot="20538121">
                  <a:off x="8582108" y="579974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7" name="Блок-схема: узел 466">
                  <a:extLst>
                    <a:ext uri="{FF2B5EF4-FFF2-40B4-BE49-F238E27FC236}">
                      <a16:creationId xmlns:a16="http://schemas.microsoft.com/office/drawing/2014/main" id="{925F6BC9-6400-45F2-45D3-9E7A9CDF9ADE}"/>
                    </a:ext>
                  </a:extLst>
                </p:cNvPr>
                <p:cNvSpPr/>
                <p:nvPr/>
              </p:nvSpPr>
              <p:spPr>
                <a:xfrm rot="20538121">
                  <a:off x="8582108" y="6016052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0" name="Блок-схема: узел 459">
                  <a:extLst>
                    <a:ext uri="{FF2B5EF4-FFF2-40B4-BE49-F238E27FC236}">
                      <a16:creationId xmlns:a16="http://schemas.microsoft.com/office/drawing/2014/main" id="{5AEB74C6-B0E7-DACE-6452-C87D1FD93338}"/>
                    </a:ext>
                  </a:extLst>
                </p:cNvPr>
                <p:cNvSpPr/>
                <p:nvPr/>
              </p:nvSpPr>
              <p:spPr>
                <a:xfrm rot="20538121">
                  <a:off x="8791658" y="5386788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1" name="Блок-схема: узел 460">
                  <a:extLst>
                    <a:ext uri="{FF2B5EF4-FFF2-40B4-BE49-F238E27FC236}">
                      <a16:creationId xmlns:a16="http://schemas.microsoft.com/office/drawing/2014/main" id="{825ACDDF-977B-094F-59B6-0BB282540233}"/>
                    </a:ext>
                  </a:extLst>
                </p:cNvPr>
                <p:cNvSpPr/>
                <p:nvPr/>
              </p:nvSpPr>
              <p:spPr>
                <a:xfrm rot="20538121">
                  <a:off x="8791658" y="5593266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2" name="Блок-схема: узел 461">
                  <a:extLst>
                    <a:ext uri="{FF2B5EF4-FFF2-40B4-BE49-F238E27FC236}">
                      <a16:creationId xmlns:a16="http://schemas.microsoft.com/office/drawing/2014/main" id="{8FEA4BC3-2EAB-E717-9604-2518F6170015}"/>
                    </a:ext>
                  </a:extLst>
                </p:cNvPr>
                <p:cNvSpPr/>
                <p:nvPr/>
              </p:nvSpPr>
              <p:spPr>
                <a:xfrm rot="20538121">
                  <a:off x="8791658" y="579974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3" name="Блок-схема: узел 462">
                  <a:extLst>
                    <a:ext uri="{FF2B5EF4-FFF2-40B4-BE49-F238E27FC236}">
                      <a16:creationId xmlns:a16="http://schemas.microsoft.com/office/drawing/2014/main" id="{54D6E8A4-E1F2-86F2-2C2B-8FB186BF4254}"/>
                    </a:ext>
                  </a:extLst>
                </p:cNvPr>
                <p:cNvSpPr/>
                <p:nvPr/>
              </p:nvSpPr>
              <p:spPr>
                <a:xfrm rot="20538121">
                  <a:off x="8791658" y="6016052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6" name="Блок-схема: узел 455">
                  <a:extLst>
                    <a:ext uri="{FF2B5EF4-FFF2-40B4-BE49-F238E27FC236}">
                      <a16:creationId xmlns:a16="http://schemas.microsoft.com/office/drawing/2014/main" id="{FEAC1C16-41D7-BDB1-D752-040362EB83B9}"/>
                    </a:ext>
                  </a:extLst>
                </p:cNvPr>
                <p:cNvSpPr/>
                <p:nvPr/>
              </p:nvSpPr>
              <p:spPr>
                <a:xfrm rot="20538121">
                  <a:off x="9007558" y="5386788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7" name="Блок-схема: узел 456">
                  <a:extLst>
                    <a:ext uri="{FF2B5EF4-FFF2-40B4-BE49-F238E27FC236}">
                      <a16:creationId xmlns:a16="http://schemas.microsoft.com/office/drawing/2014/main" id="{F80A01BF-BD11-CAFD-28D4-9FAE65E4FB0B}"/>
                    </a:ext>
                  </a:extLst>
                </p:cNvPr>
                <p:cNvSpPr/>
                <p:nvPr/>
              </p:nvSpPr>
              <p:spPr>
                <a:xfrm rot="20538121">
                  <a:off x="9007558" y="5593266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8" name="Блок-схема: узел 457">
                  <a:extLst>
                    <a:ext uri="{FF2B5EF4-FFF2-40B4-BE49-F238E27FC236}">
                      <a16:creationId xmlns:a16="http://schemas.microsoft.com/office/drawing/2014/main" id="{4FABA95D-1EBE-ED94-4B66-21D9104E8D8B}"/>
                    </a:ext>
                  </a:extLst>
                </p:cNvPr>
                <p:cNvSpPr/>
                <p:nvPr/>
              </p:nvSpPr>
              <p:spPr>
                <a:xfrm rot="20538121">
                  <a:off x="9007558" y="579974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9" name="Блок-схема: узел 458">
                  <a:extLst>
                    <a:ext uri="{FF2B5EF4-FFF2-40B4-BE49-F238E27FC236}">
                      <a16:creationId xmlns:a16="http://schemas.microsoft.com/office/drawing/2014/main" id="{2828DE2A-5183-471E-E8F7-9C4E838BA285}"/>
                    </a:ext>
                  </a:extLst>
                </p:cNvPr>
                <p:cNvSpPr/>
                <p:nvPr/>
              </p:nvSpPr>
              <p:spPr>
                <a:xfrm rot="20538121">
                  <a:off x="9007558" y="6016052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2" name="Блок-схема: узел 451">
                  <a:extLst>
                    <a:ext uri="{FF2B5EF4-FFF2-40B4-BE49-F238E27FC236}">
                      <a16:creationId xmlns:a16="http://schemas.microsoft.com/office/drawing/2014/main" id="{51BC479A-B9BD-8823-686C-C0AB593E4413}"/>
                    </a:ext>
                  </a:extLst>
                </p:cNvPr>
                <p:cNvSpPr/>
                <p:nvPr/>
              </p:nvSpPr>
              <p:spPr>
                <a:xfrm rot="20538121">
                  <a:off x="9223458" y="5386788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3" name="Блок-схема: узел 452">
                  <a:extLst>
                    <a:ext uri="{FF2B5EF4-FFF2-40B4-BE49-F238E27FC236}">
                      <a16:creationId xmlns:a16="http://schemas.microsoft.com/office/drawing/2014/main" id="{C9B142A9-D604-EB4E-58E2-E5D40DB3AF90}"/>
                    </a:ext>
                  </a:extLst>
                </p:cNvPr>
                <p:cNvSpPr/>
                <p:nvPr/>
              </p:nvSpPr>
              <p:spPr>
                <a:xfrm rot="20538121">
                  <a:off x="9223458" y="5593266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4" name="Блок-схема: узел 453">
                  <a:extLst>
                    <a:ext uri="{FF2B5EF4-FFF2-40B4-BE49-F238E27FC236}">
                      <a16:creationId xmlns:a16="http://schemas.microsoft.com/office/drawing/2014/main" id="{C9304BD9-A967-3038-73BD-CEB1771EA619}"/>
                    </a:ext>
                  </a:extLst>
                </p:cNvPr>
                <p:cNvSpPr/>
                <p:nvPr/>
              </p:nvSpPr>
              <p:spPr>
                <a:xfrm rot="20538121">
                  <a:off x="9223458" y="579974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5" name="Блок-схема: узел 454">
                  <a:extLst>
                    <a:ext uri="{FF2B5EF4-FFF2-40B4-BE49-F238E27FC236}">
                      <a16:creationId xmlns:a16="http://schemas.microsoft.com/office/drawing/2014/main" id="{292217A8-D371-7C37-4790-8F4214199D0C}"/>
                    </a:ext>
                  </a:extLst>
                </p:cNvPr>
                <p:cNvSpPr/>
                <p:nvPr/>
              </p:nvSpPr>
              <p:spPr>
                <a:xfrm rot="20538121">
                  <a:off x="9223458" y="6016052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8" name="Блок-схема: узел 447">
                  <a:extLst>
                    <a:ext uri="{FF2B5EF4-FFF2-40B4-BE49-F238E27FC236}">
                      <a16:creationId xmlns:a16="http://schemas.microsoft.com/office/drawing/2014/main" id="{5C727718-D4D6-8D8F-4D0E-233C643A1A80}"/>
                    </a:ext>
                  </a:extLst>
                </p:cNvPr>
                <p:cNvSpPr/>
                <p:nvPr/>
              </p:nvSpPr>
              <p:spPr>
                <a:xfrm rot="20538121">
                  <a:off x="9433008" y="5386788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9" name="Блок-схема: узел 448">
                  <a:extLst>
                    <a:ext uri="{FF2B5EF4-FFF2-40B4-BE49-F238E27FC236}">
                      <a16:creationId xmlns:a16="http://schemas.microsoft.com/office/drawing/2014/main" id="{4CFF56DD-C80F-4B33-1A75-026B077E9872}"/>
                    </a:ext>
                  </a:extLst>
                </p:cNvPr>
                <p:cNvSpPr/>
                <p:nvPr/>
              </p:nvSpPr>
              <p:spPr>
                <a:xfrm rot="20538121">
                  <a:off x="9433008" y="5593266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0" name="Блок-схема: узел 449">
                  <a:extLst>
                    <a:ext uri="{FF2B5EF4-FFF2-40B4-BE49-F238E27FC236}">
                      <a16:creationId xmlns:a16="http://schemas.microsoft.com/office/drawing/2014/main" id="{3FCE9B1C-FEA3-039F-FA51-348DE61A89DE}"/>
                    </a:ext>
                  </a:extLst>
                </p:cNvPr>
                <p:cNvSpPr/>
                <p:nvPr/>
              </p:nvSpPr>
              <p:spPr>
                <a:xfrm rot="20538121">
                  <a:off x="9433008" y="579974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1" name="Блок-схема: узел 450">
                  <a:extLst>
                    <a:ext uri="{FF2B5EF4-FFF2-40B4-BE49-F238E27FC236}">
                      <a16:creationId xmlns:a16="http://schemas.microsoft.com/office/drawing/2014/main" id="{8DD7DA99-5C1A-8F28-CAAC-077182E98AA0}"/>
                    </a:ext>
                  </a:extLst>
                </p:cNvPr>
                <p:cNvSpPr/>
                <p:nvPr/>
              </p:nvSpPr>
              <p:spPr>
                <a:xfrm rot="20538121">
                  <a:off x="9433008" y="6016052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543" name="Группа 542">
                  <a:extLst>
                    <a:ext uri="{FF2B5EF4-FFF2-40B4-BE49-F238E27FC236}">
                      <a16:creationId xmlns:a16="http://schemas.microsoft.com/office/drawing/2014/main" id="{FF8ECD79-9135-6EF2-5250-202570FAE065}"/>
                    </a:ext>
                  </a:extLst>
                </p:cNvPr>
                <p:cNvGrpSpPr/>
                <p:nvPr/>
              </p:nvGrpSpPr>
              <p:grpSpPr>
                <a:xfrm>
                  <a:off x="7432783" y="4443887"/>
                  <a:ext cx="213064" cy="426129"/>
                  <a:chOff x="1660124" y="2139518"/>
                  <a:chExt cx="213064" cy="426129"/>
                </a:xfrm>
              </p:grpSpPr>
              <p:sp>
                <p:nvSpPr>
                  <p:cNvPr id="553" name="Прямоугольник 552">
                    <a:extLst>
                      <a:ext uri="{FF2B5EF4-FFF2-40B4-BE49-F238E27FC236}">
                        <a16:creationId xmlns:a16="http://schemas.microsoft.com/office/drawing/2014/main" id="{3B78C3D0-03AA-F756-8869-F9E80DA380D6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54" name="Прямоугольник 553">
                    <a:extLst>
                      <a:ext uri="{FF2B5EF4-FFF2-40B4-BE49-F238E27FC236}">
                        <a16:creationId xmlns:a16="http://schemas.microsoft.com/office/drawing/2014/main" id="{62A4BB75-7FAF-FB1B-10FE-7ED8543172CA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44" name="Группа 543">
                  <a:extLst>
                    <a:ext uri="{FF2B5EF4-FFF2-40B4-BE49-F238E27FC236}">
                      <a16:creationId xmlns:a16="http://schemas.microsoft.com/office/drawing/2014/main" id="{FC1B3C2A-11A9-FB97-43B4-B94BFDF87E90}"/>
                    </a:ext>
                  </a:extLst>
                </p:cNvPr>
                <p:cNvGrpSpPr/>
                <p:nvPr/>
              </p:nvGrpSpPr>
              <p:grpSpPr>
                <a:xfrm>
                  <a:off x="7432783" y="4870015"/>
                  <a:ext cx="213064" cy="426129"/>
                  <a:chOff x="1660124" y="2139518"/>
                  <a:chExt cx="213064" cy="426129"/>
                </a:xfrm>
              </p:grpSpPr>
              <p:sp>
                <p:nvSpPr>
                  <p:cNvPr id="551" name="Прямоугольник 550">
                    <a:extLst>
                      <a:ext uri="{FF2B5EF4-FFF2-40B4-BE49-F238E27FC236}">
                        <a16:creationId xmlns:a16="http://schemas.microsoft.com/office/drawing/2014/main" id="{08910E3E-10E6-1D34-9ED6-97505B3E6CCF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52" name="Прямоугольник 551">
                    <a:extLst>
                      <a:ext uri="{FF2B5EF4-FFF2-40B4-BE49-F238E27FC236}">
                        <a16:creationId xmlns:a16="http://schemas.microsoft.com/office/drawing/2014/main" id="{FF35EA0B-CED6-3C6F-7296-220878634EE0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45" name="Группа 544">
                  <a:extLst>
                    <a:ext uri="{FF2B5EF4-FFF2-40B4-BE49-F238E27FC236}">
                      <a16:creationId xmlns:a16="http://schemas.microsoft.com/office/drawing/2014/main" id="{CAA02B1B-5B3C-F811-D69B-35316432BB34}"/>
                    </a:ext>
                  </a:extLst>
                </p:cNvPr>
                <p:cNvGrpSpPr/>
                <p:nvPr/>
              </p:nvGrpSpPr>
              <p:grpSpPr>
                <a:xfrm>
                  <a:off x="7645847" y="4443888"/>
                  <a:ext cx="213064" cy="426129"/>
                  <a:chOff x="1660124" y="2139518"/>
                  <a:chExt cx="213064" cy="426129"/>
                </a:xfrm>
              </p:grpSpPr>
              <p:sp>
                <p:nvSpPr>
                  <p:cNvPr id="549" name="Прямоугольник 548">
                    <a:extLst>
                      <a:ext uri="{FF2B5EF4-FFF2-40B4-BE49-F238E27FC236}">
                        <a16:creationId xmlns:a16="http://schemas.microsoft.com/office/drawing/2014/main" id="{1A080D0F-7411-8159-600B-BBB98A6929A9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50" name="Прямоугольник 549">
                    <a:extLst>
                      <a:ext uri="{FF2B5EF4-FFF2-40B4-BE49-F238E27FC236}">
                        <a16:creationId xmlns:a16="http://schemas.microsoft.com/office/drawing/2014/main" id="{7F2EFC4E-3940-7E66-B269-EE0EFF3EDCB5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46" name="Группа 545">
                  <a:extLst>
                    <a:ext uri="{FF2B5EF4-FFF2-40B4-BE49-F238E27FC236}">
                      <a16:creationId xmlns:a16="http://schemas.microsoft.com/office/drawing/2014/main" id="{42C5D3A3-5620-1311-9E4D-68D009DA5C10}"/>
                    </a:ext>
                  </a:extLst>
                </p:cNvPr>
                <p:cNvGrpSpPr/>
                <p:nvPr/>
              </p:nvGrpSpPr>
              <p:grpSpPr>
                <a:xfrm>
                  <a:off x="7645847" y="4870016"/>
                  <a:ext cx="213064" cy="426129"/>
                  <a:chOff x="1660124" y="2139518"/>
                  <a:chExt cx="213064" cy="426129"/>
                </a:xfrm>
              </p:grpSpPr>
              <p:sp>
                <p:nvSpPr>
                  <p:cNvPr id="547" name="Прямоугольник 546">
                    <a:extLst>
                      <a:ext uri="{FF2B5EF4-FFF2-40B4-BE49-F238E27FC236}">
                        <a16:creationId xmlns:a16="http://schemas.microsoft.com/office/drawing/2014/main" id="{578F3C27-C222-C787-BC02-DABE01869E88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48" name="Прямоугольник 547">
                    <a:extLst>
                      <a:ext uri="{FF2B5EF4-FFF2-40B4-BE49-F238E27FC236}">
                        <a16:creationId xmlns:a16="http://schemas.microsoft.com/office/drawing/2014/main" id="{B446E617-02DF-CA61-3564-83B600488B38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541" name="Прямоугольник 540">
                  <a:extLst>
                    <a:ext uri="{FF2B5EF4-FFF2-40B4-BE49-F238E27FC236}">
                      <a16:creationId xmlns:a16="http://schemas.microsoft.com/office/drawing/2014/main" id="{FBD5DF25-4FCE-8E1F-4C87-07E997A4DBD1}"/>
                    </a:ext>
                  </a:extLst>
                </p:cNvPr>
                <p:cNvSpPr/>
                <p:nvPr/>
              </p:nvSpPr>
              <p:spPr>
                <a:xfrm>
                  <a:off x="7858911" y="4443887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2" name="Прямоугольник 541">
                  <a:extLst>
                    <a:ext uri="{FF2B5EF4-FFF2-40B4-BE49-F238E27FC236}">
                      <a16:creationId xmlns:a16="http://schemas.microsoft.com/office/drawing/2014/main" id="{33B69B7A-55B6-FBAE-BEF1-CD30188E1828}"/>
                    </a:ext>
                  </a:extLst>
                </p:cNvPr>
                <p:cNvSpPr/>
                <p:nvPr/>
              </p:nvSpPr>
              <p:spPr>
                <a:xfrm>
                  <a:off x="7858911" y="4656951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9" name="Прямоугольник 538">
                  <a:extLst>
                    <a:ext uri="{FF2B5EF4-FFF2-40B4-BE49-F238E27FC236}">
                      <a16:creationId xmlns:a16="http://schemas.microsoft.com/office/drawing/2014/main" id="{906459E1-8961-1753-B0B9-220B6555AA38}"/>
                    </a:ext>
                  </a:extLst>
                </p:cNvPr>
                <p:cNvSpPr/>
                <p:nvPr/>
              </p:nvSpPr>
              <p:spPr>
                <a:xfrm>
                  <a:off x="7858911" y="4870015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0" name="Прямоугольник 539">
                  <a:extLst>
                    <a:ext uri="{FF2B5EF4-FFF2-40B4-BE49-F238E27FC236}">
                      <a16:creationId xmlns:a16="http://schemas.microsoft.com/office/drawing/2014/main" id="{F2EB9513-AAA9-FB4E-6BE6-5FC312B16A52}"/>
                    </a:ext>
                  </a:extLst>
                </p:cNvPr>
                <p:cNvSpPr/>
                <p:nvPr/>
              </p:nvSpPr>
              <p:spPr>
                <a:xfrm>
                  <a:off x="7858911" y="5083079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533" name="Группа 532">
                  <a:extLst>
                    <a:ext uri="{FF2B5EF4-FFF2-40B4-BE49-F238E27FC236}">
                      <a16:creationId xmlns:a16="http://schemas.microsoft.com/office/drawing/2014/main" id="{08D5BB22-838A-3A84-C639-791575C08E79}"/>
                    </a:ext>
                  </a:extLst>
                </p:cNvPr>
                <p:cNvGrpSpPr/>
                <p:nvPr/>
              </p:nvGrpSpPr>
              <p:grpSpPr>
                <a:xfrm>
                  <a:off x="8071975" y="4443888"/>
                  <a:ext cx="213064" cy="426129"/>
                  <a:chOff x="1660124" y="2139518"/>
                  <a:chExt cx="213064" cy="426129"/>
                </a:xfrm>
              </p:grpSpPr>
              <p:sp>
                <p:nvSpPr>
                  <p:cNvPr id="537" name="Прямоугольник 536">
                    <a:extLst>
                      <a:ext uri="{FF2B5EF4-FFF2-40B4-BE49-F238E27FC236}">
                        <a16:creationId xmlns:a16="http://schemas.microsoft.com/office/drawing/2014/main" id="{DB005F6B-1250-F5DE-29CF-64AE2A225B26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38" name="Прямоугольник 537">
                    <a:extLst>
                      <a:ext uri="{FF2B5EF4-FFF2-40B4-BE49-F238E27FC236}">
                        <a16:creationId xmlns:a16="http://schemas.microsoft.com/office/drawing/2014/main" id="{48F240C3-50E1-A702-5406-62802BFF5501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27" name="Группа 526">
                  <a:extLst>
                    <a:ext uri="{FF2B5EF4-FFF2-40B4-BE49-F238E27FC236}">
                      <a16:creationId xmlns:a16="http://schemas.microsoft.com/office/drawing/2014/main" id="{D93FE29D-537E-72A4-AAA8-963C7686649E}"/>
                    </a:ext>
                  </a:extLst>
                </p:cNvPr>
                <p:cNvGrpSpPr/>
                <p:nvPr/>
              </p:nvGrpSpPr>
              <p:grpSpPr>
                <a:xfrm>
                  <a:off x="8285040" y="4443888"/>
                  <a:ext cx="213064" cy="426129"/>
                  <a:chOff x="1660124" y="2139518"/>
                  <a:chExt cx="213064" cy="426129"/>
                </a:xfrm>
              </p:grpSpPr>
              <p:sp>
                <p:nvSpPr>
                  <p:cNvPr id="531" name="Прямоугольник 530">
                    <a:extLst>
                      <a:ext uri="{FF2B5EF4-FFF2-40B4-BE49-F238E27FC236}">
                        <a16:creationId xmlns:a16="http://schemas.microsoft.com/office/drawing/2014/main" id="{4038F357-4AE0-CE1D-1563-19A55B66F7C8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32" name="Прямоугольник 531">
                    <a:extLst>
                      <a:ext uri="{FF2B5EF4-FFF2-40B4-BE49-F238E27FC236}">
                        <a16:creationId xmlns:a16="http://schemas.microsoft.com/office/drawing/2014/main" id="{C00C0E81-86B0-347C-3478-EF5A7FAC00BE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28" name="Группа 527">
                  <a:extLst>
                    <a:ext uri="{FF2B5EF4-FFF2-40B4-BE49-F238E27FC236}">
                      <a16:creationId xmlns:a16="http://schemas.microsoft.com/office/drawing/2014/main" id="{85C4C660-84C2-7DC6-5C54-5AF9C2142BE5}"/>
                    </a:ext>
                  </a:extLst>
                </p:cNvPr>
                <p:cNvGrpSpPr/>
                <p:nvPr/>
              </p:nvGrpSpPr>
              <p:grpSpPr>
                <a:xfrm>
                  <a:off x="8285040" y="4870016"/>
                  <a:ext cx="213064" cy="426129"/>
                  <a:chOff x="1660124" y="2139518"/>
                  <a:chExt cx="213064" cy="426129"/>
                </a:xfrm>
              </p:grpSpPr>
              <p:sp>
                <p:nvSpPr>
                  <p:cNvPr id="529" name="Прямоугольник 528">
                    <a:extLst>
                      <a:ext uri="{FF2B5EF4-FFF2-40B4-BE49-F238E27FC236}">
                        <a16:creationId xmlns:a16="http://schemas.microsoft.com/office/drawing/2014/main" id="{4791E983-C0C9-4798-65B0-A84EFC00F782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30" name="Прямоугольник 529">
                    <a:extLst>
                      <a:ext uri="{FF2B5EF4-FFF2-40B4-BE49-F238E27FC236}">
                        <a16:creationId xmlns:a16="http://schemas.microsoft.com/office/drawing/2014/main" id="{59E28D98-BCB2-0617-CFA8-DF5005D3F21F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523" name="Блок-схема: узел 522">
                  <a:extLst>
                    <a:ext uri="{FF2B5EF4-FFF2-40B4-BE49-F238E27FC236}">
                      <a16:creationId xmlns:a16="http://schemas.microsoft.com/office/drawing/2014/main" id="{2A520E69-D392-C192-E421-8C643FDD3745}"/>
                    </a:ext>
                  </a:extLst>
                </p:cNvPr>
                <p:cNvSpPr/>
                <p:nvPr/>
              </p:nvSpPr>
              <p:spPr>
                <a:xfrm rot="20538121">
                  <a:off x="7516786" y="453021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4" name="Блок-схема: узел 523">
                  <a:extLst>
                    <a:ext uri="{FF2B5EF4-FFF2-40B4-BE49-F238E27FC236}">
                      <a16:creationId xmlns:a16="http://schemas.microsoft.com/office/drawing/2014/main" id="{BBAD6290-4EA3-9F4F-A203-969F920C0D78}"/>
                    </a:ext>
                  </a:extLst>
                </p:cNvPr>
                <p:cNvSpPr/>
                <p:nvPr/>
              </p:nvSpPr>
              <p:spPr>
                <a:xfrm rot="20538121">
                  <a:off x="7516786" y="4736691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5" name="Блок-схема: узел 524">
                  <a:extLst>
                    <a:ext uri="{FF2B5EF4-FFF2-40B4-BE49-F238E27FC236}">
                      <a16:creationId xmlns:a16="http://schemas.microsoft.com/office/drawing/2014/main" id="{8DEB26B9-8431-5C10-E237-8605092F5365}"/>
                    </a:ext>
                  </a:extLst>
                </p:cNvPr>
                <p:cNvSpPr/>
                <p:nvPr/>
              </p:nvSpPr>
              <p:spPr>
                <a:xfrm rot="20538121">
                  <a:off x="7516786" y="4943168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6" name="Блок-схема: узел 525">
                  <a:extLst>
                    <a:ext uri="{FF2B5EF4-FFF2-40B4-BE49-F238E27FC236}">
                      <a16:creationId xmlns:a16="http://schemas.microsoft.com/office/drawing/2014/main" id="{5550227B-0290-7DE2-EDEA-0817BC6A7A3C}"/>
                    </a:ext>
                  </a:extLst>
                </p:cNvPr>
                <p:cNvSpPr/>
                <p:nvPr/>
              </p:nvSpPr>
              <p:spPr>
                <a:xfrm rot="20538121">
                  <a:off x="7516786" y="5159477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9" name="Блок-схема: узел 518">
                  <a:extLst>
                    <a:ext uri="{FF2B5EF4-FFF2-40B4-BE49-F238E27FC236}">
                      <a16:creationId xmlns:a16="http://schemas.microsoft.com/office/drawing/2014/main" id="{96F17EE1-76B5-E973-6FC0-81652E59ACA4}"/>
                    </a:ext>
                  </a:extLst>
                </p:cNvPr>
                <p:cNvSpPr/>
                <p:nvPr/>
              </p:nvSpPr>
              <p:spPr>
                <a:xfrm rot="20538121">
                  <a:off x="7726336" y="453021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0" name="Блок-схема: узел 519">
                  <a:extLst>
                    <a:ext uri="{FF2B5EF4-FFF2-40B4-BE49-F238E27FC236}">
                      <a16:creationId xmlns:a16="http://schemas.microsoft.com/office/drawing/2014/main" id="{B6585A4A-A39C-602C-4467-71A61A68AFED}"/>
                    </a:ext>
                  </a:extLst>
                </p:cNvPr>
                <p:cNvSpPr/>
                <p:nvPr/>
              </p:nvSpPr>
              <p:spPr>
                <a:xfrm rot="20538121">
                  <a:off x="7726336" y="4736691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1" name="Блок-схема: узел 520">
                  <a:extLst>
                    <a:ext uri="{FF2B5EF4-FFF2-40B4-BE49-F238E27FC236}">
                      <a16:creationId xmlns:a16="http://schemas.microsoft.com/office/drawing/2014/main" id="{0841AE19-453B-30DD-42C2-E63687C0C1EA}"/>
                    </a:ext>
                  </a:extLst>
                </p:cNvPr>
                <p:cNvSpPr/>
                <p:nvPr/>
              </p:nvSpPr>
              <p:spPr>
                <a:xfrm rot="20538121">
                  <a:off x="7726336" y="4943168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2" name="Блок-схема: узел 521">
                  <a:extLst>
                    <a:ext uri="{FF2B5EF4-FFF2-40B4-BE49-F238E27FC236}">
                      <a16:creationId xmlns:a16="http://schemas.microsoft.com/office/drawing/2014/main" id="{3BA0E274-C6DC-F4CF-A407-4A99B08AC92C}"/>
                    </a:ext>
                  </a:extLst>
                </p:cNvPr>
                <p:cNvSpPr/>
                <p:nvPr/>
              </p:nvSpPr>
              <p:spPr>
                <a:xfrm rot="20538121">
                  <a:off x="7726336" y="5159477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5" name="Блок-схема: узел 514">
                  <a:extLst>
                    <a:ext uri="{FF2B5EF4-FFF2-40B4-BE49-F238E27FC236}">
                      <a16:creationId xmlns:a16="http://schemas.microsoft.com/office/drawing/2014/main" id="{9D1C6F30-AAA0-4D9F-7DA5-90CFC5B76B55}"/>
                    </a:ext>
                  </a:extLst>
                </p:cNvPr>
                <p:cNvSpPr/>
                <p:nvPr/>
              </p:nvSpPr>
              <p:spPr>
                <a:xfrm rot="20538121">
                  <a:off x="7942236" y="453021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6" name="Блок-схема: узел 515">
                  <a:extLst>
                    <a:ext uri="{FF2B5EF4-FFF2-40B4-BE49-F238E27FC236}">
                      <a16:creationId xmlns:a16="http://schemas.microsoft.com/office/drawing/2014/main" id="{71EC3105-8975-DF6D-627C-0FB59AC8A7B3}"/>
                    </a:ext>
                  </a:extLst>
                </p:cNvPr>
                <p:cNvSpPr/>
                <p:nvPr/>
              </p:nvSpPr>
              <p:spPr>
                <a:xfrm rot="20538121">
                  <a:off x="7942236" y="4736691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7" name="Блок-схема: узел 516">
                  <a:extLst>
                    <a:ext uri="{FF2B5EF4-FFF2-40B4-BE49-F238E27FC236}">
                      <a16:creationId xmlns:a16="http://schemas.microsoft.com/office/drawing/2014/main" id="{CB4946AE-A348-409F-FC05-6ECE4B17FC99}"/>
                    </a:ext>
                  </a:extLst>
                </p:cNvPr>
                <p:cNvSpPr/>
                <p:nvPr/>
              </p:nvSpPr>
              <p:spPr>
                <a:xfrm rot="20538121">
                  <a:off x="7942236" y="4943168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8" name="Блок-схема: узел 517">
                  <a:extLst>
                    <a:ext uri="{FF2B5EF4-FFF2-40B4-BE49-F238E27FC236}">
                      <a16:creationId xmlns:a16="http://schemas.microsoft.com/office/drawing/2014/main" id="{54294C79-69C2-6D6B-3D57-FDB9E536A09F}"/>
                    </a:ext>
                  </a:extLst>
                </p:cNvPr>
                <p:cNvSpPr/>
                <p:nvPr/>
              </p:nvSpPr>
              <p:spPr>
                <a:xfrm rot="20538121">
                  <a:off x="7942236" y="5159477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1" name="Блок-схема: узел 510">
                  <a:extLst>
                    <a:ext uri="{FF2B5EF4-FFF2-40B4-BE49-F238E27FC236}">
                      <a16:creationId xmlns:a16="http://schemas.microsoft.com/office/drawing/2014/main" id="{BACD0B93-D84E-723B-3670-88FF9500346E}"/>
                    </a:ext>
                  </a:extLst>
                </p:cNvPr>
                <p:cNvSpPr/>
                <p:nvPr/>
              </p:nvSpPr>
              <p:spPr>
                <a:xfrm rot="20538121">
                  <a:off x="8158136" y="453021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2" name="Блок-схема: узел 511">
                  <a:extLst>
                    <a:ext uri="{FF2B5EF4-FFF2-40B4-BE49-F238E27FC236}">
                      <a16:creationId xmlns:a16="http://schemas.microsoft.com/office/drawing/2014/main" id="{2B7C83D1-00EC-D346-A8B9-10B53A7BE1C1}"/>
                    </a:ext>
                  </a:extLst>
                </p:cNvPr>
                <p:cNvSpPr/>
                <p:nvPr/>
              </p:nvSpPr>
              <p:spPr>
                <a:xfrm rot="20538121">
                  <a:off x="8158136" y="4736691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3" name="Блок-схема: узел 512">
                  <a:extLst>
                    <a:ext uri="{FF2B5EF4-FFF2-40B4-BE49-F238E27FC236}">
                      <a16:creationId xmlns:a16="http://schemas.microsoft.com/office/drawing/2014/main" id="{F85F4AA6-8545-C87D-3CEB-60109735DF8D}"/>
                    </a:ext>
                  </a:extLst>
                </p:cNvPr>
                <p:cNvSpPr/>
                <p:nvPr/>
              </p:nvSpPr>
              <p:spPr>
                <a:xfrm rot="20538121">
                  <a:off x="8158136" y="4943168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4" name="Блок-схема: узел 513">
                  <a:extLst>
                    <a:ext uri="{FF2B5EF4-FFF2-40B4-BE49-F238E27FC236}">
                      <a16:creationId xmlns:a16="http://schemas.microsoft.com/office/drawing/2014/main" id="{0A04450F-0878-EEE0-980C-C3185F5CD8F3}"/>
                    </a:ext>
                  </a:extLst>
                </p:cNvPr>
                <p:cNvSpPr/>
                <p:nvPr/>
              </p:nvSpPr>
              <p:spPr>
                <a:xfrm rot="20538121">
                  <a:off x="8158136" y="5159477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7" name="Блок-схема: узел 506">
                  <a:extLst>
                    <a:ext uri="{FF2B5EF4-FFF2-40B4-BE49-F238E27FC236}">
                      <a16:creationId xmlns:a16="http://schemas.microsoft.com/office/drawing/2014/main" id="{AEE1FC3C-DB46-2DA2-C099-C515629082BD}"/>
                    </a:ext>
                  </a:extLst>
                </p:cNvPr>
                <p:cNvSpPr/>
                <p:nvPr/>
              </p:nvSpPr>
              <p:spPr>
                <a:xfrm rot="20538121">
                  <a:off x="8367686" y="453021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8" name="Блок-схема: узел 507">
                  <a:extLst>
                    <a:ext uri="{FF2B5EF4-FFF2-40B4-BE49-F238E27FC236}">
                      <a16:creationId xmlns:a16="http://schemas.microsoft.com/office/drawing/2014/main" id="{D8F1C945-0BD7-B149-0F8F-F29FD594244A}"/>
                    </a:ext>
                  </a:extLst>
                </p:cNvPr>
                <p:cNvSpPr/>
                <p:nvPr/>
              </p:nvSpPr>
              <p:spPr>
                <a:xfrm rot="20538121">
                  <a:off x="8367686" y="4736691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9" name="Блок-схема: узел 508">
                  <a:extLst>
                    <a:ext uri="{FF2B5EF4-FFF2-40B4-BE49-F238E27FC236}">
                      <a16:creationId xmlns:a16="http://schemas.microsoft.com/office/drawing/2014/main" id="{D76D1930-5A6F-2418-1E36-AB7C6D5C1E95}"/>
                    </a:ext>
                  </a:extLst>
                </p:cNvPr>
                <p:cNvSpPr/>
                <p:nvPr/>
              </p:nvSpPr>
              <p:spPr>
                <a:xfrm rot="20538121">
                  <a:off x="8367686" y="4943168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0" name="Блок-схема: узел 509">
                  <a:extLst>
                    <a:ext uri="{FF2B5EF4-FFF2-40B4-BE49-F238E27FC236}">
                      <a16:creationId xmlns:a16="http://schemas.microsoft.com/office/drawing/2014/main" id="{C97FDDF2-9D8F-6A32-17A9-CDED0442D134}"/>
                    </a:ext>
                  </a:extLst>
                </p:cNvPr>
                <p:cNvSpPr/>
                <p:nvPr/>
              </p:nvSpPr>
              <p:spPr>
                <a:xfrm rot="20538121">
                  <a:off x="8367686" y="5159477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602" name="Группа 601">
                  <a:extLst>
                    <a:ext uri="{FF2B5EF4-FFF2-40B4-BE49-F238E27FC236}">
                      <a16:creationId xmlns:a16="http://schemas.microsoft.com/office/drawing/2014/main" id="{05DD0B28-FCAC-0945-BDD7-12BBC700FA5E}"/>
                    </a:ext>
                  </a:extLst>
                </p:cNvPr>
                <p:cNvGrpSpPr/>
                <p:nvPr/>
              </p:nvGrpSpPr>
              <p:grpSpPr>
                <a:xfrm>
                  <a:off x="8493954" y="4448165"/>
                  <a:ext cx="213064" cy="426129"/>
                  <a:chOff x="1660124" y="2139518"/>
                  <a:chExt cx="213064" cy="426129"/>
                </a:xfrm>
              </p:grpSpPr>
              <p:sp>
                <p:nvSpPr>
                  <p:cNvPr id="612" name="Прямоугольник 611">
                    <a:extLst>
                      <a:ext uri="{FF2B5EF4-FFF2-40B4-BE49-F238E27FC236}">
                        <a16:creationId xmlns:a16="http://schemas.microsoft.com/office/drawing/2014/main" id="{D309425C-952D-EE0A-2052-C08699DC3E50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13" name="Прямоугольник 612">
                    <a:extLst>
                      <a:ext uri="{FF2B5EF4-FFF2-40B4-BE49-F238E27FC236}">
                        <a16:creationId xmlns:a16="http://schemas.microsoft.com/office/drawing/2014/main" id="{C2F4DE48-1A3F-2680-AC61-24CCAFD14A40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616" name="Группа 615">
                  <a:extLst>
                    <a:ext uri="{FF2B5EF4-FFF2-40B4-BE49-F238E27FC236}">
                      <a16:creationId xmlns:a16="http://schemas.microsoft.com/office/drawing/2014/main" id="{6463186F-9E9B-B56E-99B4-2E520B9CF65D}"/>
                    </a:ext>
                  </a:extLst>
                </p:cNvPr>
                <p:cNvGrpSpPr/>
                <p:nvPr/>
              </p:nvGrpSpPr>
              <p:grpSpPr>
                <a:xfrm>
                  <a:off x="8071975" y="4870016"/>
                  <a:ext cx="639194" cy="856575"/>
                  <a:chOff x="8071975" y="4870016"/>
                  <a:chExt cx="639194" cy="856575"/>
                </a:xfrm>
              </p:grpSpPr>
              <p:grpSp>
                <p:nvGrpSpPr>
                  <p:cNvPr id="376" name="Группа 375">
                    <a:extLst>
                      <a:ext uri="{FF2B5EF4-FFF2-40B4-BE49-F238E27FC236}">
                        <a16:creationId xmlns:a16="http://schemas.microsoft.com/office/drawing/2014/main" id="{6F64D800-1177-7A57-578D-02F57C35D458}"/>
                      </a:ext>
                    </a:extLst>
                  </p:cNvPr>
                  <p:cNvGrpSpPr/>
                  <p:nvPr/>
                </p:nvGrpSpPr>
                <p:grpSpPr>
                  <a:xfrm>
                    <a:off x="8071976" y="5298649"/>
                    <a:ext cx="213064" cy="426129"/>
                    <a:chOff x="1660124" y="2139518"/>
                    <a:chExt cx="213064" cy="426129"/>
                  </a:xfrm>
                </p:grpSpPr>
                <p:sp>
                  <p:nvSpPr>
                    <p:cNvPr id="380" name="Прямоугольник 379">
                      <a:extLst>
                        <a:ext uri="{FF2B5EF4-FFF2-40B4-BE49-F238E27FC236}">
                          <a16:creationId xmlns:a16="http://schemas.microsoft.com/office/drawing/2014/main" id="{B34E106B-321C-2C1E-35DE-03D202033E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139518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81" name="Прямоугольник 380">
                      <a:extLst>
                        <a:ext uri="{FF2B5EF4-FFF2-40B4-BE49-F238E27FC236}">
                          <a16:creationId xmlns:a16="http://schemas.microsoft.com/office/drawing/2014/main" id="{B076AA3D-3493-D4D4-D2AE-5A50F147FB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352582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369" name="Группа 368">
                    <a:extLst>
                      <a:ext uri="{FF2B5EF4-FFF2-40B4-BE49-F238E27FC236}">
                        <a16:creationId xmlns:a16="http://schemas.microsoft.com/office/drawing/2014/main" id="{B5486F94-0462-8F2B-5341-CE90F009CBF9}"/>
                      </a:ext>
                    </a:extLst>
                  </p:cNvPr>
                  <p:cNvGrpSpPr/>
                  <p:nvPr/>
                </p:nvGrpSpPr>
                <p:grpSpPr>
                  <a:xfrm>
                    <a:off x="8285041" y="5298649"/>
                    <a:ext cx="213064" cy="426129"/>
                    <a:chOff x="1660124" y="2139518"/>
                    <a:chExt cx="213064" cy="426129"/>
                  </a:xfrm>
                </p:grpSpPr>
                <p:sp>
                  <p:nvSpPr>
                    <p:cNvPr id="373" name="Прямоугольник 372">
                      <a:extLst>
                        <a:ext uri="{FF2B5EF4-FFF2-40B4-BE49-F238E27FC236}">
                          <a16:creationId xmlns:a16="http://schemas.microsoft.com/office/drawing/2014/main" id="{7BC2925F-D25D-7ADA-4973-9A4DBCF700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139518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74" name="Прямоугольник 373">
                      <a:extLst>
                        <a:ext uri="{FF2B5EF4-FFF2-40B4-BE49-F238E27FC236}">
                          <a16:creationId xmlns:a16="http://schemas.microsoft.com/office/drawing/2014/main" id="{93E5B61B-B6ED-9FAE-B9C6-2C51764DC7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352582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484" name="Группа 483">
                    <a:extLst>
                      <a:ext uri="{FF2B5EF4-FFF2-40B4-BE49-F238E27FC236}">
                        <a16:creationId xmlns:a16="http://schemas.microsoft.com/office/drawing/2014/main" id="{40CCE959-8AB6-7E51-8422-D88583769869}"/>
                      </a:ext>
                    </a:extLst>
                  </p:cNvPr>
                  <p:cNvGrpSpPr/>
                  <p:nvPr/>
                </p:nvGrpSpPr>
                <p:grpSpPr>
                  <a:xfrm>
                    <a:off x="8498105" y="5300462"/>
                    <a:ext cx="213064" cy="426129"/>
                    <a:chOff x="1660124" y="2139518"/>
                    <a:chExt cx="213064" cy="426129"/>
                  </a:xfrm>
                </p:grpSpPr>
                <p:sp>
                  <p:nvSpPr>
                    <p:cNvPr id="494" name="Прямоугольник 493">
                      <a:extLst>
                        <a:ext uri="{FF2B5EF4-FFF2-40B4-BE49-F238E27FC236}">
                          <a16:creationId xmlns:a16="http://schemas.microsoft.com/office/drawing/2014/main" id="{83E5E35F-B0E7-7B2C-FFAE-DF10F1233A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139518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95" name="Прямоугольник 494">
                      <a:extLst>
                        <a:ext uri="{FF2B5EF4-FFF2-40B4-BE49-F238E27FC236}">
                          <a16:creationId xmlns:a16="http://schemas.microsoft.com/office/drawing/2014/main" id="{7233BF8C-3644-5ABE-1D81-9066EF2A75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352582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534" name="Группа 533">
                    <a:extLst>
                      <a:ext uri="{FF2B5EF4-FFF2-40B4-BE49-F238E27FC236}">
                        <a16:creationId xmlns:a16="http://schemas.microsoft.com/office/drawing/2014/main" id="{FB68EF69-A5FE-BDB5-9C0D-1D23176B20D8}"/>
                      </a:ext>
                    </a:extLst>
                  </p:cNvPr>
                  <p:cNvGrpSpPr/>
                  <p:nvPr/>
                </p:nvGrpSpPr>
                <p:grpSpPr>
                  <a:xfrm>
                    <a:off x="8071975" y="4870016"/>
                    <a:ext cx="213064" cy="426129"/>
                    <a:chOff x="1660124" y="2139518"/>
                    <a:chExt cx="213064" cy="426129"/>
                  </a:xfrm>
                </p:grpSpPr>
                <p:sp>
                  <p:nvSpPr>
                    <p:cNvPr id="535" name="Прямоугольник 534">
                      <a:extLst>
                        <a:ext uri="{FF2B5EF4-FFF2-40B4-BE49-F238E27FC236}">
                          <a16:creationId xmlns:a16="http://schemas.microsoft.com/office/drawing/2014/main" id="{089968CF-8E50-5CBB-6EF8-C8772749A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139518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36" name="Прямоугольник 535">
                      <a:extLst>
                        <a:ext uri="{FF2B5EF4-FFF2-40B4-BE49-F238E27FC236}">
                          <a16:creationId xmlns:a16="http://schemas.microsoft.com/office/drawing/2014/main" id="{C90A853D-8610-5C7F-620E-AFBBCD3BCA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352582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603" name="Группа 602">
                    <a:extLst>
                      <a:ext uri="{FF2B5EF4-FFF2-40B4-BE49-F238E27FC236}">
                        <a16:creationId xmlns:a16="http://schemas.microsoft.com/office/drawing/2014/main" id="{BD901311-8D06-B382-D78A-5E7D062DB5B3}"/>
                      </a:ext>
                    </a:extLst>
                  </p:cNvPr>
                  <p:cNvGrpSpPr/>
                  <p:nvPr/>
                </p:nvGrpSpPr>
                <p:grpSpPr>
                  <a:xfrm>
                    <a:off x="8493954" y="4874293"/>
                    <a:ext cx="213064" cy="426129"/>
                    <a:chOff x="1660124" y="2139518"/>
                    <a:chExt cx="213064" cy="426129"/>
                  </a:xfrm>
                </p:grpSpPr>
                <p:sp>
                  <p:nvSpPr>
                    <p:cNvPr id="610" name="Прямоугольник 609">
                      <a:extLst>
                        <a:ext uri="{FF2B5EF4-FFF2-40B4-BE49-F238E27FC236}">
                          <a16:creationId xmlns:a16="http://schemas.microsoft.com/office/drawing/2014/main" id="{35D296F9-3ABB-BEC1-9E9B-8251CCC9DA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139518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11" name="Прямоугольник 610">
                      <a:extLst>
                        <a:ext uri="{FF2B5EF4-FFF2-40B4-BE49-F238E27FC236}">
                          <a16:creationId xmlns:a16="http://schemas.microsoft.com/office/drawing/2014/main" id="{751CDFCD-F6EB-7455-4D5C-D9AB4922FF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352582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604" name="Группа 603">
                  <a:extLst>
                    <a:ext uri="{FF2B5EF4-FFF2-40B4-BE49-F238E27FC236}">
                      <a16:creationId xmlns:a16="http://schemas.microsoft.com/office/drawing/2014/main" id="{D2ACFE61-D192-CF2F-2605-D589EA6EFF42}"/>
                    </a:ext>
                  </a:extLst>
                </p:cNvPr>
                <p:cNvGrpSpPr/>
                <p:nvPr/>
              </p:nvGrpSpPr>
              <p:grpSpPr>
                <a:xfrm>
                  <a:off x="8707018" y="4448166"/>
                  <a:ext cx="213064" cy="426129"/>
                  <a:chOff x="1660124" y="2139518"/>
                  <a:chExt cx="213064" cy="426129"/>
                </a:xfrm>
              </p:grpSpPr>
              <p:sp>
                <p:nvSpPr>
                  <p:cNvPr id="608" name="Прямоугольник 607">
                    <a:extLst>
                      <a:ext uri="{FF2B5EF4-FFF2-40B4-BE49-F238E27FC236}">
                        <a16:creationId xmlns:a16="http://schemas.microsoft.com/office/drawing/2014/main" id="{A4C2F37C-38D5-6AA5-EDBB-E0CBE8CF9408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09" name="Прямоугольник 608">
                    <a:extLst>
                      <a:ext uri="{FF2B5EF4-FFF2-40B4-BE49-F238E27FC236}">
                        <a16:creationId xmlns:a16="http://schemas.microsoft.com/office/drawing/2014/main" id="{B89912A0-3E1C-94EA-FD40-7923F2C255C1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600" name="Прямоугольник 599">
                  <a:extLst>
                    <a:ext uri="{FF2B5EF4-FFF2-40B4-BE49-F238E27FC236}">
                      <a16:creationId xmlns:a16="http://schemas.microsoft.com/office/drawing/2014/main" id="{BE39FDF1-5314-3827-71D0-68E338640EB8}"/>
                    </a:ext>
                  </a:extLst>
                </p:cNvPr>
                <p:cNvSpPr/>
                <p:nvPr/>
              </p:nvSpPr>
              <p:spPr>
                <a:xfrm>
                  <a:off x="8920082" y="4448165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1" name="Прямоугольник 600">
                  <a:extLst>
                    <a:ext uri="{FF2B5EF4-FFF2-40B4-BE49-F238E27FC236}">
                      <a16:creationId xmlns:a16="http://schemas.microsoft.com/office/drawing/2014/main" id="{DB9DDAFC-BBC6-85BD-602C-4B3E5A2CD2EC}"/>
                    </a:ext>
                  </a:extLst>
                </p:cNvPr>
                <p:cNvSpPr/>
                <p:nvPr/>
              </p:nvSpPr>
              <p:spPr>
                <a:xfrm>
                  <a:off x="8920082" y="4661229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8" name="Прямоугольник 597">
                  <a:extLst>
                    <a:ext uri="{FF2B5EF4-FFF2-40B4-BE49-F238E27FC236}">
                      <a16:creationId xmlns:a16="http://schemas.microsoft.com/office/drawing/2014/main" id="{9E4C9DDD-D416-F69D-6741-C6FDAE184D60}"/>
                    </a:ext>
                  </a:extLst>
                </p:cNvPr>
                <p:cNvSpPr/>
                <p:nvPr/>
              </p:nvSpPr>
              <p:spPr>
                <a:xfrm>
                  <a:off x="8920082" y="4874293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9" name="Прямоугольник 598">
                  <a:extLst>
                    <a:ext uri="{FF2B5EF4-FFF2-40B4-BE49-F238E27FC236}">
                      <a16:creationId xmlns:a16="http://schemas.microsoft.com/office/drawing/2014/main" id="{1FC3753F-8E7F-639F-0A90-2D838B6BC27A}"/>
                    </a:ext>
                  </a:extLst>
                </p:cNvPr>
                <p:cNvSpPr/>
                <p:nvPr/>
              </p:nvSpPr>
              <p:spPr>
                <a:xfrm>
                  <a:off x="8920082" y="5087357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592" name="Группа 591">
                  <a:extLst>
                    <a:ext uri="{FF2B5EF4-FFF2-40B4-BE49-F238E27FC236}">
                      <a16:creationId xmlns:a16="http://schemas.microsoft.com/office/drawing/2014/main" id="{CD1774F7-13B8-4A10-77B3-6604319AC45B}"/>
                    </a:ext>
                  </a:extLst>
                </p:cNvPr>
                <p:cNvGrpSpPr/>
                <p:nvPr/>
              </p:nvGrpSpPr>
              <p:grpSpPr>
                <a:xfrm>
                  <a:off x="9133146" y="4448166"/>
                  <a:ext cx="213064" cy="426129"/>
                  <a:chOff x="1660124" y="2139518"/>
                  <a:chExt cx="213064" cy="426129"/>
                </a:xfrm>
              </p:grpSpPr>
              <p:sp>
                <p:nvSpPr>
                  <p:cNvPr id="596" name="Прямоугольник 595">
                    <a:extLst>
                      <a:ext uri="{FF2B5EF4-FFF2-40B4-BE49-F238E27FC236}">
                        <a16:creationId xmlns:a16="http://schemas.microsoft.com/office/drawing/2014/main" id="{E629F0A1-5572-4F10-737B-A78F17F1815D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97" name="Прямоугольник 596">
                    <a:extLst>
                      <a:ext uri="{FF2B5EF4-FFF2-40B4-BE49-F238E27FC236}">
                        <a16:creationId xmlns:a16="http://schemas.microsoft.com/office/drawing/2014/main" id="{11E8190B-5F11-8157-F668-322D60FA4DFA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93" name="Группа 592">
                  <a:extLst>
                    <a:ext uri="{FF2B5EF4-FFF2-40B4-BE49-F238E27FC236}">
                      <a16:creationId xmlns:a16="http://schemas.microsoft.com/office/drawing/2014/main" id="{9FAA3755-825B-C82E-213D-1558C477B2C7}"/>
                    </a:ext>
                  </a:extLst>
                </p:cNvPr>
                <p:cNvGrpSpPr/>
                <p:nvPr/>
              </p:nvGrpSpPr>
              <p:grpSpPr>
                <a:xfrm>
                  <a:off x="9133146" y="4874294"/>
                  <a:ext cx="213064" cy="426129"/>
                  <a:chOff x="1660124" y="2139518"/>
                  <a:chExt cx="213064" cy="426129"/>
                </a:xfrm>
              </p:grpSpPr>
              <p:sp>
                <p:nvSpPr>
                  <p:cNvPr id="594" name="Прямоугольник 593">
                    <a:extLst>
                      <a:ext uri="{FF2B5EF4-FFF2-40B4-BE49-F238E27FC236}">
                        <a16:creationId xmlns:a16="http://schemas.microsoft.com/office/drawing/2014/main" id="{63377EE4-AF3C-A3F7-6284-76DA3F568F74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95" name="Прямоугольник 594">
                    <a:extLst>
                      <a:ext uri="{FF2B5EF4-FFF2-40B4-BE49-F238E27FC236}">
                        <a16:creationId xmlns:a16="http://schemas.microsoft.com/office/drawing/2014/main" id="{96D45F0E-7DFD-9C18-A070-11F72526B4D5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86" name="Группа 585">
                  <a:extLst>
                    <a:ext uri="{FF2B5EF4-FFF2-40B4-BE49-F238E27FC236}">
                      <a16:creationId xmlns:a16="http://schemas.microsoft.com/office/drawing/2014/main" id="{55C005DB-A748-2968-EBC2-21F030123C81}"/>
                    </a:ext>
                  </a:extLst>
                </p:cNvPr>
                <p:cNvGrpSpPr/>
                <p:nvPr/>
              </p:nvGrpSpPr>
              <p:grpSpPr>
                <a:xfrm>
                  <a:off x="9346211" y="4448166"/>
                  <a:ext cx="213064" cy="426129"/>
                  <a:chOff x="1660124" y="2139518"/>
                  <a:chExt cx="213064" cy="426129"/>
                </a:xfrm>
              </p:grpSpPr>
              <p:sp>
                <p:nvSpPr>
                  <p:cNvPr id="590" name="Прямоугольник 589">
                    <a:extLst>
                      <a:ext uri="{FF2B5EF4-FFF2-40B4-BE49-F238E27FC236}">
                        <a16:creationId xmlns:a16="http://schemas.microsoft.com/office/drawing/2014/main" id="{99CC2685-4927-D794-2B88-06C69241EF3C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91" name="Прямоугольник 590">
                    <a:extLst>
                      <a:ext uri="{FF2B5EF4-FFF2-40B4-BE49-F238E27FC236}">
                        <a16:creationId xmlns:a16="http://schemas.microsoft.com/office/drawing/2014/main" id="{FA4DCBAF-5F3D-2F65-488E-E7C8749A9BB1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87" name="Группа 586">
                  <a:extLst>
                    <a:ext uri="{FF2B5EF4-FFF2-40B4-BE49-F238E27FC236}">
                      <a16:creationId xmlns:a16="http://schemas.microsoft.com/office/drawing/2014/main" id="{40628175-7E39-F70D-EB31-5CDE585A68B7}"/>
                    </a:ext>
                  </a:extLst>
                </p:cNvPr>
                <p:cNvGrpSpPr/>
                <p:nvPr/>
              </p:nvGrpSpPr>
              <p:grpSpPr>
                <a:xfrm>
                  <a:off x="9346211" y="4874294"/>
                  <a:ext cx="213064" cy="426129"/>
                  <a:chOff x="1660124" y="2139518"/>
                  <a:chExt cx="213064" cy="426129"/>
                </a:xfrm>
              </p:grpSpPr>
              <p:sp>
                <p:nvSpPr>
                  <p:cNvPr id="588" name="Прямоугольник 587">
                    <a:extLst>
                      <a:ext uri="{FF2B5EF4-FFF2-40B4-BE49-F238E27FC236}">
                        <a16:creationId xmlns:a16="http://schemas.microsoft.com/office/drawing/2014/main" id="{1507676D-F51A-C00A-5BA7-4806E434AF67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89" name="Прямоугольник 588">
                    <a:extLst>
                      <a:ext uri="{FF2B5EF4-FFF2-40B4-BE49-F238E27FC236}">
                        <a16:creationId xmlns:a16="http://schemas.microsoft.com/office/drawing/2014/main" id="{1B867ACE-CD30-7621-5E5D-5DBFB5405D55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582" name="Блок-схема: узел 581">
                  <a:extLst>
                    <a:ext uri="{FF2B5EF4-FFF2-40B4-BE49-F238E27FC236}">
                      <a16:creationId xmlns:a16="http://schemas.microsoft.com/office/drawing/2014/main" id="{794D8C58-3978-9A46-4017-9C931B527786}"/>
                    </a:ext>
                  </a:extLst>
                </p:cNvPr>
                <p:cNvSpPr/>
                <p:nvPr/>
              </p:nvSpPr>
              <p:spPr>
                <a:xfrm rot="20538121">
                  <a:off x="8577957" y="4534491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3" name="Блок-схема: узел 582">
                  <a:extLst>
                    <a:ext uri="{FF2B5EF4-FFF2-40B4-BE49-F238E27FC236}">
                      <a16:creationId xmlns:a16="http://schemas.microsoft.com/office/drawing/2014/main" id="{A38C715D-9324-958A-E4EC-E3FA1D61E56F}"/>
                    </a:ext>
                  </a:extLst>
                </p:cNvPr>
                <p:cNvSpPr/>
                <p:nvPr/>
              </p:nvSpPr>
              <p:spPr>
                <a:xfrm rot="20538121">
                  <a:off x="8577957" y="4740969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4" name="Блок-схема: узел 583">
                  <a:extLst>
                    <a:ext uri="{FF2B5EF4-FFF2-40B4-BE49-F238E27FC236}">
                      <a16:creationId xmlns:a16="http://schemas.microsoft.com/office/drawing/2014/main" id="{77341288-5ABC-3BD3-9CE4-74F76C55B3A7}"/>
                    </a:ext>
                  </a:extLst>
                </p:cNvPr>
                <p:cNvSpPr/>
                <p:nvPr/>
              </p:nvSpPr>
              <p:spPr>
                <a:xfrm rot="20538121">
                  <a:off x="8577957" y="4947446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5" name="Блок-схема: узел 584">
                  <a:extLst>
                    <a:ext uri="{FF2B5EF4-FFF2-40B4-BE49-F238E27FC236}">
                      <a16:creationId xmlns:a16="http://schemas.microsoft.com/office/drawing/2014/main" id="{20F30EC7-B2B5-1EFC-8AE8-8DBB530863F1}"/>
                    </a:ext>
                  </a:extLst>
                </p:cNvPr>
                <p:cNvSpPr/>
                <p:nvPr/>
              </p:nvSpPr>
              <p:spPr>
                <a:xfrm rot="20538121">
                  <a:off x="8577957" y="5163755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8" name="Блок-схема: узел 577">
                  <a:extLst>
                    <a:ext uri="{FF2B5EF4-FFF2-40B4-BE49-F238E27FC236}">
                      <a16:creationId xmlns:a16="http://schemas.microsoft.com/office/drawing/2014/main" id="{FEF22C9F-9AE8-4DE1-64AF-C58A6358C75E}"/>
                    </a:ext>
                  </a:extLst>
                </p:cNvPr>
                <p:cNvSpPr/>
                <p:nvPr/>
              </p:nvSpPr>
              <p:spPr>
                <a:xfrm rot="20538121">
                  <a:off x="8787507" y="4534491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9" name="Блок-схема: узел 578">
                  <a:extLst>
                    <a:ext uri="{FF2B5EF4-FFF2-40B4-BE49-F238E27FC236}">
                      <a16:creationId xmlns:a16="http://schemas.microsoft.com/office/drawing/2014/main" id="{4B3F2E80-02C5-00E2-E562-15D447DC6639}"/>
                    </a:ext>
                  </a:extLst>
                </p:cNvPr>
                <p:cNvSpPr/>
                <p:nvPr/>
              </p:nvSpPr>
              <p:spPr>
                <a:xfrm rot="20538121">
                  <a:off x="8787507" y="4740969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0" name="Блок-схема: узел 579">
                  <a:extLst>
                    <a:ext uri="{FF2B5EF4-FFF2-40B4-BE49-F238E27FC236}">
                      <a16:creationId xmlns:a16="http://schemas.microsoft.com/office/drawing/2014/main" id="{C2E8C7E3-7254-795E-49A3-03ABBCCF6A47}"/>
                    </a:ext>
                  </a:extLst>
                </p:cNvPr>
                <p:cNvSpPr/>
                <p:nvPr/>
              </p:nvSpPr>
              <p:spPr>
                <a:xfrm rot="20538121">
                  <a:off x="8787507" y="4947446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1" name="Блок-схема: узел 580">
                  <a:extLst>
                    <a:ext uri="{FF2B5EF4-FFF2-40B4-BE49-F238E27FC236}">
                      <a16:creationId xmlns:a16="http://schemas.microsoft.com/office/drawing/2014/main" id="{C5E4133A-EC31-2A40-2D72-2CEA9EC05975}"/>
                    </a:ext>
                  </a:extLst>
                </p:cNvPr>
                <p:cNvSpPr/>
                <p:nvPr/>
              </p:nvSpPr>
              <p:spPr>
                <a:xfrm rot="20538121">
                  <a:off x="8787507" y="5163755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4" name="Блок-схема: узел 573">
                  <a:extLst>
                    <a:ext uri="{FF2B5EF4-FFF2-40B4-BE49-F238E27FC236}">
                      <a16:creationId xmlns:a16="http://schemas.microsoft.com/office/drawing/2014/main" id="{37258B63-396E-CF97-0892-D1C723F30C6C}"/>
                    </a:ext>
                  </a:extLst>
                </p:cNvPr>
                <p:cNvSpPr/>
                <p:nvPr/>
              </p:nvSpPr>
              <p:spPr>
                <a:xfrm rot="20538121">
                  <a:off x="9003407" y="4534491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5" name="Блок-схема: узел 574">
                  <a:extLst>
                    <a:ext uri="{FF2B5EF4-FFF2-40B4-BE49-F238E27FC236}">
                      <a16:creationId xmlns:a16="http://schemas.microsoft.com/office/drawing/2014/main" id="{D67DB88E-1421-03C0-1317-8A9CC205BD50}"/>
                    </a:ext>
                  </a:extLst>
                </p:cNvPr>
                <p:cNvSpPr/>
                <p:nvPr/>
              </p:nvSpPr>
              <p:spPr>
                <a:xfrm rot="20538121">
                  <a:off x="9003407" y="4740969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6" name="Блок-схема: узел 575">
                  <a:extLst>
                    <a:ext uri="{FF2B5EF4-FFF2-40B4-BE49-F238E27FC236}">
                      <a16:creationId xmlns:a16="http://schemas.microsoft.com/office/drawing/2014/main" id="{66B59D49-D5A5-B45A-0E54-71E5B3E34797}"/>
                    </a:ext>
                  </a:extLst>
                </p:cNvPr>
                <p:cNvSpPr/>
                <p:nvPr/>
              </p:nvSpPr>
              <p:spPr>
                <a:xfrm rot="20538121">
                  <a:off x="9003407" y="4947446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7" name="Блок-схема: узел 576">
                  <a:extLst>
                    <a:ext uri="{FF2B5EF4-FFF2-40B4-BE49-F238E27FC236}">
                      <a16:creationId xmlns:a16="http://schemas.microsoft.com/office/drawing/2014/main" id="{0B63DE6F-F700-736B-BA3F-89B154505D54}"/>
                    </a:ext>
                  </a:extLst>
                </p:cNvPr>
                <p:cNvSpPr/>
                <p:nvPr/>
              </p:nvSpPr>
              <p:spPr>
                <a:xfrm rot="20538121">
                  <a:off x="9003407" y="5163755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0" name="Блок-схема: узел 569">
                  <a:extLst>
                    <a:ext uri="{FF2B5EF4-FFF2-40B4-BE49-F238E27FC236}">
                      <a16:creationId xmlns:a16="http://schemas.microsoft.com/office/drawing/2014/main" id="{10B5AFC4-B212-D275-1211-E79748EC9472}"/>
                    </a:ext>
                  </a:extLst>
                </p:cNvPr>
                <p:cNvSpPr/>
                <p:nvPr/>
              </p:nvSpPr>
              <p:spPr>
                <a:xfrm rot="20538121">
                  <a:off x="9219307" y="4534491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1" name="Блок-схема: узел 570">
                  <a:extLst>
                    <a:ext uri="{FF2B5EF4-FFF2-40B4-BE49-F238E27FC236}">
                      <a16:creationId xmlns:a16="http://schemas.microsoft.com/office/drawing/2014/main" id="{D740F5AB-92E3-346A-094C-150E4AEA1FD9}"/>
                    </a:ext>
                  </a:extLst>
                </p:cNvPr>
                <p:cNvSpPr/>
                <p:nvPr/>
              </p:nvSpPr>
              <p:spPr>
                <a:xfrm rot="20538121">
                  <a:off x="9219307" y="4740969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2" name="Блок-схема: узел 571">
                  <a:extLst>
                    <a:ext uri="{FF2B5EF4-FFF2-40B4-BE49-F238E27FC236}">
                      <a16:creationId xmlns:a16="http://schemas.microsoft.com/office/drawing/2014/main" id="{FC9DE14B-D5BF-816F-5143-CDD768845273}"/>
                    </a:ext>
                  </a:extLst>
                </p:cNvPr>
                <p:cNvSpPr/>
                <p:nvPr/>
              </p:nvSpPr>
              <p:spPr>
                <a:xfrm rot="20538121">
                  <a:off x="9219307" y="4947446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3" name="Блок-схема: узел 572">
                  <a:extLst>
                    <a:ext uri="{FF2B5EF4-FFF2-40B4-BE49-F238E27FC236}">
                      <a16:creationId xmlns:a16="http://schemas.microsoft.com/office/drawing/2014/main" id="{F57825B9-305B-3F68-20CB-635B5FD23C05}"/>
                    </a:ext>
                  </a:extLst>
                </p:cNvPr>
                <p:cNvSpPr/>
                <p:nvPr/>
              </p:nvSpPr>
              <p:spPr>
                <a:xfrm rot="20538121">
                  <a:off x="9219307" y="5163755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6" name="Блок-схема: узел 565">
                  <a:extLst>
                    <a:ext uri="{FF2B5EF4-FFF2-40B4-BE49-F238E27FC236}">
                      <a16:creationId xmlns:a16="http://schemas.microsoft.com/office/drawing/2014/main" id="{CEE500BB-F56A-C41F-40DE-E82FF33BB214}"/>
                    </a:ext>
                  </a:extLst>
                </p:cNvPr>
                <p:cNvSpPr/>
                <p:nvPr/>
              </p:nvSpPr>
              <p:spPr>
                <a:xfrm rot="20538121">
                  <a:off x="9428857" y="4534491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7" name="Блок-схема: узел 566">
                  <a:extLst>
                    <a:ext uri="{FF2B5EF4-FFF2-40B4-BE49-F238E27FC236}">
                      <a16:creationId xmlns:a16="http://schemas.microsoft.com/office/drawing/2014/main" id="{7FCB4040-089D-D4D2-043E-F56C598B201F}"/>
                    </a:ext>
                  </a:extLst>
                </p:cNvPr>
                <p:cNvSpPr/>
                <p:nvPr/>
              </p:nvSpPr>
              <p:spPr>
                <a:xfrm rot="20538121">
                  <a:off x="9428857" y="4740969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8" name="Блок-схема: узел 567">
                  <a:extLst>
                    <a:ext uri="{FF2B5EF4-FFF2-40B4-BE49-F238E27FC236}">
                      <a16:creationId xmlns:a16="http://schemas.microsoft.com/office/drawing/2014/main" id="{CF34F4CD-F8EB-5103-E2ED-3227F5423DED}"/>
                    </a:ext>
                  </a:extLst>
                </p:cNvPr>
                <p:cNvSpPr/>
                <p:nvPr/>
              </p:nvSpPr>
              <p:spPr>
                <a:xfrm rot="20538121">
                  <a:off x="9428857" y="4947446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9" name="Блок-схема: узел 568">
                  <a:extLst>
                    <a:ext uri="{FF2B5EF4-FFF2-40B4-BE49-F238E27FC236}">
                      <a16:creationId xmlns:a16="http://schemas.microsoft.com/office/drawing/2014/main" id="{07F293CE-1035-3CF1-0249-41BEB6A18BAD}"/>
                    </a:ext>
                  </a:extLst>
                </p:cNvPr>
                <p:cNvSpPr/>
                <p:nvPr/>
              </p:nvSpPr>
              <p:spPr>
                <a:xfrm rot="20538121">
                  <a:off x="9428857" y="5163755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605" name="Группа 604">
                  <a:extLst>
                    <a:ext uri="{FF2B5EF4-FFF2-40B4-BE49-F238E27FC236}">
                      <a16:creationId xmlns:a16="http://schemas.microsoft.com/office/drawing/2014/main" id="{75535A7C-9EB6-7418-19BE-2FA86872BF5F}"/>
                    </a:ext>
                  </a:extLst>
                </p:cNvPr>
                <p:cNvGrpSpPr/>
                <p:nvPr/>
              </p:nvGrpSpPr>
              <p:grpSpPr>
                <a:xfrm>
                  <a:off x="8707018" y="4874294"/>
                  <a:ext cx="213064" cy="426129"/>
                  <a:chOff x="1660124" y="2139518"/>
                  <a:chExt cx="213064" cy="426129"/>
                </a:xfrm>
              </p:grpSpPr>
              <p:sp>
                <p:nvSpPr>
                  <p:cNvPr id="606" name="Прямоугольник 605">
                    <a:extLst>
                      <a:ext uri="{FF2B5EF4-FFF2-40B4-BE49-F238E27FC236}">
                        <a16:creationId xmlns:a16="http://schemas.microsoft.com/office/drawing/2014/main" id="{92FC17EA-5105-C144-D411-C85828115144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07" name="Прямоугольник 606">
                    <a:extLst>
                      <a:ext uri="{FF2B5EF4-FFF2-40B4-BE49-F238E27FC236}">
                        <a16:creationId xmlns:a16="http://schemas.microsoft.com/office/drawing/2014/main" id="{4F4978CE-70A8-30D2-1C21-BC48EB1BFBD4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86" name="Группа 485">
                  <a:extLst>
                    <a:ext uri="{FF2B5EF4-FFF2-40B4-BE49-F238E27FC236}">
                      <a16:creationId xmlns:a16="http://schemas.microsoft.com/office/drawing/2014/main" id="{F1D1967D-9097-2736-2CF8-BB97DA1DACF0}"/>
                    </a:ext>
                  </a:extLst>
                </p:cNvPr>
                <p:cNvGrpSpPr/>
                <p:nvPr/>
              </p:nvGrpSpPr>
              <p:grpSpPr>
                <a:xfrm>
                  <a:off x="8711169" y="5300463"/>
                  <a:ext cx="213064" cy="426129"/>
                  <a:chOff x="1660124" y="2139518"/>
                  <a:chExt cx="213064" cy="426129"/>
                </a:xfrm>
              </p:grpSpPr>
              <p:sp>
                <p:nvSpPr>
                  <p:cNvPr id="490" name="Прямоугольник 489">
                    <a:extLst>
                      <a:ext uri="{FF2B5EF4-FFF2-40B4-BE49-F238E27FC236}">
                        <a16:creationId xmlns:a16="http://schemas.microsoft.com/office/drawing/2014/main" id="{9D921AEE-46B4-B403-4C43-493FAD6B6494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1" name="Прямоугольник 490">
                    <a:extLst>
                      <a:ext uri="{FF2B5EF4-FFF2-40B4-BE49-F238E27FC236}">
                        <a16:creationId xmlns:a16="http://schemas.microsoft.com/office/drawing/2014/main" id="{D3FE34A1-0A55-110F-3D9E-752326FF79CF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2" name="TextBox 621">
                    <a:extLst>
                      <a:ext uri="{FF2B5EF4-FFF2-40B4-BE49-F238E27FC236}">
                        <a16:creationId xmlns:a16="http://schemas.microsoft.com/office/drawing/2014/main" id="{2B0AF732-0169-CAF9-E5EC-322B0B5C4EF6}"/>
                      </a:ext>
                    </a:extLst>
                  </p:cNvPr>
                  <p:cNvSpPr txBox="1"/>
                  <p:nvPr/>
                </p:nvSpPr>
                <p:spPr>
                  <a:xfrm>
                    <a:off x="7896228" y="5514250"/>
                    <a:ext cx="39660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622" name="TextBox 621">
                    <a:extLst>
                      <a:ext uri="{FF2B5EF4-FFF2-40B4-BE49-F238E27FC236}">
                        <a16:creationId xmlns:a16="http://schemas.microsoft.com/office/drawing/2014/main" id="{2B0AF732-0169-CAF9-E5EC-322B0B5C4E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96228" y="5514250"/>
                    <a:ext cx="396606" cy="369332"/>
                  </a:xfrm>
                  <a:prstGeom prst="rect">
                    <a:avLst/>
                  </a:prstGeom>
                  <a:blipFill>
                    <a:blip r:embed="rId6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3" name="TextBox 622">
                    <a:extLst>
                      <a:ext uri="{FF2B5EF4-FFF2-40B4-BE49-F238E27FC236}">
                        <a16:creationId xmlns:a16="http://schemas.microsoft.com/office/drawing/2014/main" id="{8B2C0F2F-D36A-21DC-05FA-87A617E799D4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9175635" y="4453302"/>
                    <a:ext cx="39660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623" name="TextBox 622">
                    <a:extLst>
                      <a:ext uri="{FF2B5EF4-FFF2-40B4-BE49-F238E27FC236}">
                        <a16:creationId xmlns:a16="http://schemas.microsoft.com/office/drawing/2014/main" id="{8B2C0F2F-D36A-21DC-05FA-87A617E799D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9175635" y="4453302"/>
                    <a:ext cx="396606" cy="369332"/>
                  </a:xfrm>
                  <a:prstGeom prst="rect">
                    <a:avLst/>
                  </a:prstGeom>
                  <a:blipFill>
                    <a:blip r:embed="rId7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4" name="TextBox 623">
                    <a:extLst>
                      <a:ext uri="{FF2B5EF4-FFF2-40B4-BE49-F238E27FC236}">
                        <a16:creationId xmlns:a16="http://schemas.microsoft.com/office/drawing/2014/main" id="{42E60E44-8D19-4676-9AF2-F57ED168B713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9178019" y="6528364"/>
                    <a:ext cx="39660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624" name="TextBox 623">
                    <a:extLst>
                      <a:ext uri="{FF2B5EF4-FFF2-40B4-BE49-F238E27FC236}">
                        <a16:creationId xmlns:a16="http://schemas.microsoft.com/office/drawing/2014/main" id="{42E60E44-8D19-4676-9AF2-F57ED168B7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9178019" y="6528364"/>
                    <a:ext cx="396606" cy="369332"/>
                  </a:xfrm>
                  <a:prstGeom prst="rect">
                    <a:avLst/>
                  </a:prstGeom>
                  <a:blipFill>
                    <a:blip r:embed="rId7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5" name="TextBox 624">
                    <a:extLst>
                      <a:ext uri="{FF2B5EF4-FFF2-40B4-BE49-F238E27FC236}">
                        <a16:creationId xmlns:a16="http://schemas.microsoft.com/office/drawing/2014/main" id="{98DF0315-7BD0-D250-3A1B-AE9102DA49D0}"/>
                      </a:ext>
                    </a:extLst>
                  </p:cNvPr>
                  <p:cNvSpPr txBox="1"/>
                  <p:nvPr/>
                </p:nvSpPr>
                <p:spPr>
                  <a:xfrm>
                    <a:off x="10433726" y="5514250"/>
                    <a:ext cx="39660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625" name="TextBox 624">
                    <a:extLst>
                      <a:ext uri="{FF2B5EF4-FFF2-40B4-BE49-F238E27FC236}">
                        <a16:creationId xmlns:a16="http://schemas.microsoft.com/office/drawing/2014/main" id="{98DF0315-7BD0-D250-3A1B-AE9102DA49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33726" y="5514250"/>
                    <a:ext cx="396606" cy="369332"/>
                  </a:xfrm>
                  <a:prstGeom prst="rect">
                    <a:avLst/>
                  </a:prstGeom>
                  <a:blipFill>
                    <a:blip r:embed="rId7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8" name="TextBox 627">
                  <a:extLst>
                    <a:ext uri="{FF2B5EF4-FFF2-40B4-BE49-F238E27FC236}">
                      <a16:creationId xmlns:a16="http://schemas.microsoft.com/office/drawing/2014/main" id="{CEEA7231-5817-BC86-CC01-2A7A0A4789B9}"/>
                    </a:ext>
                  </a:extLst>
                </p:cNvPr>
                <p:cNvSpPr txBox="1"/>
                <p:nvPr/>
              </p:nvSpPr>
              <p:spPr>
                <a:xfrm>
                  <a:off x="5751629" y="6182003"/>
                  <a:ext cx="254775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chemeClr val="bg1">
                          <a:lumMod val="75000"/>
                        </a:schemeClr>
                      </a:solidFill>
                    </a:rPr>
                    <a:t>(bits are on 2-cells)</a:t>
                  </a:r>
                  <a:endParaRPr lang="ru-RU" dirty="0"/>
                </a:p>
              </p:txBody>
            </p:sp>
          </mc:Choice>
          <mc:Fallback xmlns="">
            <p:sp>
              <p:nvSpPr>
                <p:cNvPr id="628" name="TextBox 627">
                  <a:extLst>
                    <a:ext uri="{FF2B5EF4-FFF2-40B4-BE49-F238E27FC236}">
                      <a16:creationId xmlns:a16="http://schemas.microsoft.com/office/drawing/2014/main" id="{CEEA7231-5817-BC86-CC01-2A7A0A4789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1629" y="6182003"/>
                  <a:ext cx="2547752" cy="369332"/>
                </a:xfrm>
                <a:prstGeom prst="rect">
                  <a:avLst/>
                </a:prstGeom>
                <a:blipFill>
                  <a:blip r:embed="rId73"/>
                  <a:stretch>
                    <a:fillRect t="-6557" r="-1918" b="-2623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0" name="TextBox 639">
                  <a:extLst>
                    <a:ext uri="{FF2B5EF4-FFF2-40B4-BE49-F238E27FC236}">
                      <a16:creationId xmlns:a16="http://schemas.microsoft.com/office/drawing/2014/main" id="{D78E8FD8-128A-6F1C-3F0B-AA76BB80822E}"/>
                    </a:ext>
                  </a:extLst>
                </p:cNvPr>
                <p:cNvSpPr txBox="1"/>
                <p:nvPr/>
              </p:nvSpPr>
              <p:spPr>
                <a:xfrm>
                  <a:off x="5176535" y="4921494"/>
                  <a:ext cx="319115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chemeClr val="tx1"/>
                      </a:solidFill>
                    </a:rPr>
                    <a:t>local codes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ker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func>
                      <m:func>
                        <m:func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ker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func>
                    </m:oMath>
                  </a14:m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0" name="TextBox 639">
                  <a:extLst>
                    <a:ext uri="{FF2B5EF4-FFF2-40B4-BE49-F238E27FC236}">
                      <a16:creationId xmlns:a16="http://schemas.microsoft.com/office/drawing/2014/main" id="{D78E8FD8-128A-6F1C-3F0B-AA76BB8082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6535" y="4921494"/>
                  <a:ext cx="3191158" cy="369332"/>
                </a:xfrm>
                <a:prstGeom prst="rect">
                  <a:avLst/>
                </a:prstGeom>
                <a:blipFill>
                  <a:blip r:embed="rId74"/>
                  <a:stretch>
                    <a:fillRect l="-1527" t="-6557" b="-2623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2" name="Прямая со стрелкой 641">
              <a:extLst>
                <a:ext uri="{FF2B5EF4-FFF2-40B4-BE49-F238E27FC236}">
                  <a16:creationId xmlns:a16="http://schemas.microsoft.com/office/drawing/2014/main" id="{5819D144-544A-E0BD-DA96-107A3B07DE98}"/>
                </a:ext>
              </a:extLst>
            </p:cNvPr>
            <p:cNvCxnSpPr>
              <a:cxnSpLocks/>
            </p:cNvCxnSpPr>
            <p:nvPr/>
          </p:nvCxnSpPr>
          <p:spPr>
            <a:xfrm>
              <a:off x="7714113" y="5320454"/>
              <a:ext cx="1487356" cy="389261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644" name="Прямоугольник: скругленные углы 643">
              <a:extLst>
                <a:ext uri="{FF2B5EF4-FFF2-40B4-BE49-F238E27FC236}">
                  <a16:creationId xmlns:a16="http://schemas.microsoft.com/office/drawing/2014/main" id="{FC4DD4BE-AD49-C88E-47B6-B42880547D97}"/>
                </a:ext>
              </a:extLst>
            </p:cNvPr>
            <p:cNvSpPr/>
            <p:nvPr/>
          </p:nvSpPr>
          <p:spPr>
            <a:xfrm>
              <a:off x="9163205" y="5189202"/>
              <a:ext cx="222228" cy="956462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7" name="Прямоугольник: скругленные углы 646">
              <a:extLst>
                <a:ext uri="{FF2B5EF4-FFF2-40B4-BE49-F238E27FC236}">
                  <a16:creationId xmlns:a16="http://schemas.microsoft.com/office/drawing/2014/main" id="{3C0F45A5-76BB-58A9-3244-B096CC8D6A48}"/>
                </a:ext>
              </a:extLst>
            </p:cNvPr>
            <p:cNvSpPr/>
            <p:nvPr/>
          </p:nvSpPr>
          <p:spPr>
            <a:xfrm rot="16200000">
              <a:off x="9279075" y="5290344"/>
              <a:ext cx="203570" cy="931815"/>
            </a:xfrm>
            <a:prstGeom prst="roundRect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8" name="TextBox 647">
                  <a:extLst>
                    <a:ext uri="{FF2B5EF4-FFF2-40B4-BE49-F238E27FC236}">
                      <a16:creationId xmlns:a16="http://schemas.microsoft.com/office/drawing/2014/main" id="{EE3A6E23-A09C-9A5D-BFEE-E5E93552CC94}"/>
                    </a:ext>
                  </a:extLst>
                </p:cNvPr>
                <p:cNvSpPr txBox="1"/>
                <p:nvPr/>
              </p:nvSpPr>
              <p:spPr>
                <a:xfrm>
                  <a:off x="5690611" y="5424159"/>
                  <a:ext cx="254775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local codes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𝔽</m:t>
                      </m:r>
                    </m:oMath>
                  </a14:m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8" name="TextBox 647">
                  <a:extLst>
                    <a:ext uri="{FF2B5EF4-FFF2-40B4-BE49-F238E27FC236}">
                      <a16:creationId xmlns:a16="http://schemas.microsoft.com/office/drawing/2014/main" id="{EE3A6E23-A09C-9A5D-BFEE-E5E93552CC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0611" y="5424159"/>
                  <a:ext cx="2547752" cy="369332"/>
                </a:xfrm>
                <a:prstGeom prst="rect">
                  <a:avLst/>
                </a:prstGeom>
                <a:blipFill>
                  <a:blip r:embed="rId75"/>
                  <a:stretch>
                    <a:fillRect t="-8333" b="-28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9" name="Прямая со стрелкой 648">
              <a:extLst>
                <a:ext uri="{FF2B5EF4-FFF2-40B4-BE49-F238E27FC236}">
                  <a16:creationId xmlns:a16="http://schemas.microsoft.com/office/drawing/2014/main" id="{BCAC7F68-8DD9-18AD-8949-C2250CD4C372}"/>
                </a:ext>
              </a:extLst>
            </p:cNvPr>
            <p:cNvCxnSpPr>
              <a:cxnSpLocks/>
            </p:cNvCxnSpPr>
            <p:nvPr/>
          </p:nvCxnSpPr>
          <p:spPr>
            <a:xfrm>
              <a:off x="7709789" y="5764996"/>
              <a:ext cx="1104645" cy="409882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1" name="TextBox 660">
                <a:extLst>
                  <a:ext uri="{FF2B5EF4-FFF2-40B4-BE49-F238E27FC236}">
                    <a16:creationId xmlns:a16="http://schemas.microsoft.com/office/drawing/2014/main" id="{84E6C8F0-1187-CD9B-02BF-0EC7B36DF772}"/>
                  </a:ext>
                </a:extLst>
              </p:cNvPr>
              <p:cNvSpPr txBox="1"/>
              <p:nvPr/>
            </p:nvSpPr>
            <p:spPr>
              <a:xfrm>
                <a:off x="475687" y="3850567"/>
                <a:ext cx="4219842" cy="4703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Local codes satisfy: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ker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61" name="TextBox 660">
                <a:extLst>
                  <a:ext uri="{FF2B5EF4-FFF2-40B4-BE49-F238E27FC236}">
                    <a16:creationId xmlns:a16="http://schemas.microsoft.com/office/drawing/2014/main" id="{84E6C8F0-1187-CD9B-02BF-0EC7B36DF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87" y="3850567"/>
                <a:ext cx="4219842" cy="470385"/>
              </a:xfrm>
              <a:prstGeom prst="rect">
                <a:avLst/>
              </a:prstGeom>
              <a:blipFill>
                <a:blip r:embed="rId76"/>
                <a:stretch>
                  <a:fillRect l="-1009" b="-1898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2" name="TextBox 661">
                <a:extLst>
                  <a:ext uri="{FF2B5EF4-FFF2-40B4-BE49-F238E27FC236}">
                    <a16:creationId xmlns:a16="http://schemas.microsoft.com/office/drawing/2014/main" id="{212D2578-40DE-1DDE-704E-A2C83255672B}"/>
                  </a:ext>
                </a:extLst>
              </p:cNvPr>
              <p:cNvSpPr txBox="1"/>
              <p:nvPr/>
            </p:nvSpPr>
            <p:spPr>
              <a:xfrm>
                <a:off x="6096000" y="3845664"/>
                <a:ext cx="5100091" cy="4703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Local codes satisfy: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ker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ker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62" name="TextBox 661">
                <a:extLst>
                  <a:ext uri="{FF2B5EF4-FFF2-40B4-BE49-F238E27FC236}">
                    <a16:creationId xmlns:a16="http://schemas.microsoft.com/office/drawing/2014/main" id="{212D2578-40DE-1DDE-704E-A2C832556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845664"/>
                <a:ext cx="5100091" cy="470385"/>
              </a:xfrm>
              <a:prstGeom prst="rect">
                <a:avLst/>
              </a:prstGeom>
              <a:blipFill>
                <a:blip r:embed="rId77"/>
                <a:stretch>
                  <a:fillRect l="-834" b="-1898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20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" grpId="0" animBg="1"/>
      <p:bldP spid="6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1">
                <a:extLst>
                  <a:ext uri="{FF2B5EF4-FFF2-40B4-BE49-F238E27FC236}">
                    <a16:creationId xmlns:a16="http://schemas.microsoft.com/office/drawing/2014/main" id="{4AADB6A8-C6E0-425B-B589-3432475AF4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0"/>
                <a:ext cx="12192000" cy="78682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2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dirty="0">
                    <a:solidFill>
                      <a:srgbClr val="7030A0"/>
                    </a:solidFill>
                  </a:rPr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4" name="Заголовок 1">
                <a:extLst>
                  <a:ext uri="{FF2B5EF4-FFF2-40B4-BE49-F238E27FC236}">
                    <a16:creationId xmlns:a16="http://schemas.microsoft.com/office/drawing/2014/main" id="{4AADB6A8-C6E0-425B-B589-3432475AF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786821"/>
              </a:xfrm>
              <a:prstGeom prst="rect">
                <a:avLst/>
              </a:prstGeom>
              <a:blipFill>
                <a:blip r:embed="rId3"/>
                <a:stretch>
                  <a:fillRect t="-8527" b="-364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0B4C75-0F3D-6CA2-EBDE-3DF2D50B7038}"/>
                  </a:ext>
                </a:extLst>
              </p:cNvPr>
              <p:cNvSpPr txBox="1"/>
              <p:nvPr/>
            </p:nvSpPr>
            <p:spPr>
              <a:xfrm>
                <a:off x="1073150" y="1361816"/>
                <a:ext cx="7797800" cy="24071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Answer:</a:t>
                </a:r>
                <a:r>
                  <a:rPr lang="en-US" dirty="0"/>
                  <a:t> It is the </a:t>
                </a:r>
                <a:r>
                  <a:rPr lang="en-US" dirty="0">
                    <a:solidFill>
                      <a:srgbClr val="FF0000"/>
                    </a:solidFill>
                  </a:rPr>
                  <a:t>coboundary expansion</a:t>
                </a:r>
                <a:r>
                  <a:rPr lang="en-US" dirty="0"/>
                  <a:t> of product code!  </a:t>
                </a:r>
              </a:p>
              <a:p>
                <a:r>
                  <a:rPr lang="en-US" dirty="0"/>
                  <a:t>Sheaves on general simplicial complexes: [First-Kaufman ’22]</a:t>
                </a:r>
              </a:p>
              <a:p>
                <a:endParaRPr lang="en-US" dirty="0"/>
              </a:p>
              <a:p>
                <a:r>
                  <a:rPr lang="en-US" dirty="0"/>
                  <a:t>Consider tensor product </a:t>
                </a:r>
                <a:r>
                  <a:rPr lang="en-US" dirty="0" err="1">
                    <a:solidFill>
                      <a:srgbClr val="FF0000"/>
                    </a:solidFill>
                  </a:rPr>
                  <a:t>co</a:t>
                </a:r>
                <a:r>
                  <a:rPr lang="en-US" dirty="0" err="1"/>
                  <a:t>chain</a:t>
                </a:r>
                <a:r>
                  <a:rPr lang="en-US" dirty="0"/>
                  <a:t> complex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m:rPr>
                                <m:brk m:alnAt="2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groupCh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0B4C75-0F3D-6CA2-EBDE-3DF2D50B7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150" y="1361816"/>
                <a:ext cx="7797800" cy="2407134"/>
              </a:xfrm>
              <a:prstGeom prst="rect">
                <a:avLst/>
              </a:prstGeom>
              <a:blipFill>
                <a:blip r:embed="rId4"/>
                <a:stretch>
                  <a:fillRect l="-625" t="-10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2F7912-7D09-9B63-C496-57CCA3E3D8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7495" y="3872286"/>
            <a:ext cx="2967037" cy="26779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3A01DD-3F72-766A-360B-F628129D5527}"/>
                  </a:ext>
                </a:extLst>
              </p:cNvPr>
              <p:cNvSpPr txBox="1"/>
              <p:nvPr/>
            </p:nvSpPr>
            <p:spPr>
              <a:xfrm>
                <a:off x="2330787" y="2824976"/>
                <a:ext cx="6091996" cy="7413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im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−2.</m:t>
                      </m:r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3A01DD-3F72-766A-360B-F628129D5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787" y="2824976"/>
                <a:ext cx="6091996" cy="7413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E6D2121-4E61-41C9-C26B-F1A8AE7226AF}"/>
              </a:ext>
            </a:extLst>
          </p:cNvPr>
          <p:cNvGrpSpPr/>
          <p:nvPr/>
        </p:nvGrpSpPr>
        <p:grpSpPr>
          <a:xfrm>
            <a:off x="3214167" y="3227113"/>
            <a:ext cx="2675860" cy="3968253"/>
            <a:chOff x="3214167" y="3227113"/>
            <a:chExt cx="2675860" cy="3968253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D9DACC5D-912F-AEB5-9485-FB970783E366}"/>
                </a:ext>
              </a:extLst>
            </p:cNvPr>
            <p:cNvSpPr/>
            <p:nvPr/>
          </p:nvSpPr>
          <p:spPr>
            <a:xfrm rot="2711225">
              <a:off x="2559766" y="4627570"/>
              <a:ext cx="3968253" cy="1167339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5DF10FDD-A808-423B-D7F5-F904F4256358}"/>
                </a:ext>
              </a:extLst>
            </p:cNvPr>
            <p:cNvSpPr/>
            <p:nvPr/>
          </p:nvSpPr>
          <p:spPr>
            <a:xfrm rot="2711225">
              <a:off x="2799440" y="5550513"/>
              <a:ext cx="1856702" cy="1027247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8023E4D9-C1A7-07A4-252E-E485DA3BD54E}"/>
                </a:ext>
              </a:extLst>
            </p:cNvPr>
            <p:cNvSpPr/>
            <p:nvPr/>
          </p:nvSpPr>
          <p:spPr>
            <a:xfrm rot="2711225">
              <a:off x="4448053" y="4022678"/>
              <a:ext cx="1856702" cy="1027247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BE2E491-864B-A6A9-3BDC-00DF72C817CE}"/>
              </a:ext>
            </a:extLst>
          </p:cNvPr>
          <p:cNvGrpSpPr/>
          <p:nvPr/>
        </p:nvGrpSpPr>
        <p:grpSpPr>
          <a:xfrm>
            <a:off x="6854323" y="4031788"/>
            <a:ext cx="3631005" cy="2032348"/>
            <a:chOff x="6854323" y="4031788"/>
            <a:chExt cx="3631005" cy="2032348"/>
          </a:xfrm>
        </p:grpSpPr>
        <p:grpSp>
          <p:nvGrpSpPr>
            <p:cNvPr id="343" name="Группа 342">
              <a:extLst>
                <a:ext uri="{FF2B5EF4-FFF2-40B4-BE49-F238E27FC236}">
                  <a16:creationId xmlns:a16="http://schemas.microsoft.com/office/drawing/2014/main" id="{C96F37E4-84AB-69A7-F705-0FB043A76A80}"/>
                </a:ext>
              </a:extLst>
            </p:cNvPr>
            <p:cNvGrpSpPr/>
            <p:nvPr/>
          </p:nvGrpSpPr>
          <p:grpSpPr>
            <a:xfrm>
              <a:off x="6854323" y="4031788"/>
              <a:ext cx="3329758" cy="1289027"/>
              <a:chOff x="8388350" y="5402272"/>
              <a:chExt cx="3329758" cy="1289027"/>
            </a:xfrm>
          </p:grpSpPr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id="{3035C327-33D9-7C3E-7885-65F872A53CAE}"/>
                  </a:ext>
                </a:extLst>
              </p:cNvPr>
              <p:cNvGrpSpPr/>
              <p:nvPr/>
            </p:nvGrpSpPr>
            <p:grpSpPr>
              <a:xfrm>
                <a:off x="8388350" y="5684142"/>
                <a:ext cx="3329758" cy="1007157"/>
                <a:chOff x="6868791" y="1329424"/>
                <a:chExt cx="3329758" cy="1007157"/>
              </a:xfrm>
            </p:grpSpPr>
            <p:sp>
              <p:nvSpPr>
                <p:cNvPr id="14" name="Блок-схема: узел 13">
                  <a:extLst>
                    <a:ext uri="{FF2B5EF4-FFF2-40B4-BE49-F238E27FC236}">
                      <a16:creationId xmlns:a16="http://schemas.microsoft.com/office/drawing/2014/main" id="{42438988-F4D1-3C31-7E5D-DAB17A1D1B5D}"/>
                    </a:ext>
                  </a:extLst>
                </p:cNvPr>
                <p:cNvSpPr/>
                <p:nvPr/>
              </p:nvSpPr>
              <p:spPr>
                <a:xfrm>
                  <a:off x="8753098" y="1329424"/>
                  <a:ext cx="101547" cy="101547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" name="Блок-схема: узел 14">
                  <a:extLst>
                    <a:ext uri="{FF2B5EF4-FFF2-40B4-BE49-F238E27FC236}">
                      <a16:creationId xmlns:a16="http://schemas.microsoft.com/office/drawing/2014/main" id="{420E718F-40FB-3819-C2B6-8AC69671A976}"/>
                    </a:ext>
                  </a:extLst>
                </p:cNvPr>
                <p:cNvSpPr/>
                <p:nvPr/>
              </p:nvSpPr>
              <p:spPr>
                <a:xfrm>
                  <a:off x="8753098" y="1614039"/>
                  <a:ext cx="101547" cy="101547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Блок-схема: узел 15">
                  <a:extLst>
                    <a:ext uri="{FF2B5EF4-FFF2-40B4-BE49-F238E27FC236}">
                      <a16:creationId xmlns:a16="http://schemas.microsoft.com/office/drawing/2014/main" id="{15D006C9-8C8C-2B77-614E-8599B8A55EFA}"/>
                    </a:ext>
                  </a:extLst>
                </p:cNvPr>
                <p:cNvSpPr/>
                <p:nvPr/>
              </p:nvSpPr>
              <p:spPr>
                <a:xfrm>
                  <a:off x="8753098" y="1880487"/>
                  <a:ext cx="101547" cy="101547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" name="Блок-схема: узел 16">
                  <a:extLst>
                    <a:ext uri="{FF2B5EF4-FFF2-40B4-BE49-F238E27FC236}">
                      <a16:creationId xmlns:a16="http://schemas.microsoft.com/office/drawing/2014/main" id="{D4B7FB55-0B5D-0052-D66D-E44DB7379DAD}"/>
                    </a:ext>
                  </a:extLst>
                </p:cNvPr>
                <p:cNvSpPr/>
                <p:nvPr/>
              </p:nvSpPr>
              <p:spPr>
                <a:xfrm>
                  <a:off x="8032478" y="1450538"/>
                  <a:ext cx="101547" cy="101547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" name="Блок-схема: узел 17">
                  <a:extLst>
                    <a:ext uri="{FF2B5EF4-FFF2-40B4-BE49-F238E27FC236}">
                      <a16:creationId xmlns:a16="http://schemas.microsoft.com/office/drawing/2014/main" id="{C4872DAF-B5C3-C49E-DD2F-2A87F49D00B5}"/>
                    </a:ext>
                  </a:extLst>
                </p:cNvPr>
                <p:cNvSpPr/>
                <p:nvPr/>
              </p:nvSpPr>
              <p:spPr>
                <a:xfrm>
                  <a:off x="8032478" y="1789654"/>
                  <a:ext cx="101547" cy="101547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9" name="Прямая соединительная линия 18">
                  <a:extLst>
                    <a:ext uri="{FF2B5EF4-FFF2-40B4-BE49-F238E27FC236}">
                      <a16:creationId xmlns:a16="http://schemas.microsoft.com/office/drawing/2014/main" id="{755AFEE0-2DCA-62DB-88B2-4E9D60DAEC97}"/>
                    </a:ext>
                  </a:extLst>
                </p:cNvPr>
                <p:cNvCxnSpPr>
                  <a:cxnSpLocks/>
                  <a:stCxn id="14" idx="2"/>
                  <a:endCxn id="17" idx="6"/>
                </p:cNvCxnSpPr>
                <p:nvPr/>
              </p:nvCxnSpPr>
              <p:spPr>
                <a:xfrm flipH="1">
                  <a:off x="8134025" y="1380198"/>
                  <a:ext cx="619073" cy="121114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Прямая соединительная линия 19">
                  <a:extLst>
                    <a:ext uri="{FF2B5EF4-FFF2-40B4-BE49-F238E27FC236}">
                      <a16:creationId xmlns:a16="http://schemas.microsoft.com/office/drawing/2014/main" id="{567C807F-6C89-6282-2146-82E55B0CDD78}"/>
                    </a:ext>
                  </a:extLst>
                </p:cNvPr>
                <p:cNvCxnSpPr>
                  <a:cxnSpLocks/>
                  <a:stCxn id="15" idx="2"/>
                  <a:endCxn id="17" idx="6"/>
                </p:cNvCxnSpPr>
                <p:nvPr/>
              </p:nvCxnSpPr>
              <p:spPr>
                <a:xfrm flipH="1" flipV="1">
                  <a:off x="8134025" y="1501312"/>
                  <a:ext cx="619073" cy="163501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Прямая соединительная линия 20">
                  <a:extLst>
                    <a:ext uri="{FF2B5EF4-FFF2-40B4-BE49-F238E27FC236}">
                      <a16:creationId xmlns:a16="http://schemas.microsoft.com/office/drawing/2014/main" id="{7B879E45-DFE8-311D-1A25-6220A4162EF9}"/>
                    </a:ext>
                  </a:extLst>
                </p:cNvPr>
                <p:cNvCxnSpPr>
                  <a:cxnSpLocks/>
                  <a:stCxn id="16" idx="2"/>
                  <a:endCxn id="18" idx="6"/>
                </p:cNvCxnSpPr>
                <p:nvPr/>
              </p:nvCxnSpPr>
              <p:spPr>
                <a:xfrm flipH="1" flipV="1">
                  <a:off x="8134025" y="1840428"/>
                  <a:ext cx="619073" cy="90833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>
                  <a:extLst>
                    <a:ext uri="{FF2B5EF4-FFF2-40B4-BE49-F238E27FC236}">
                      <a16:creationId xmlns:a16="http://schemas.microsoft.com/office/drawing/2014/main" id="{30D5798E-482C-19F3-BE9A-0B5BC93F8A90}"/>
                    </a:ext>
                  </a:extLst>
                </p:cNvPr>
                <p:cNvCxnSpPr>
                  <a:cxnSpLocks/>
                  <a:stCxn id="15" idx="2"/>
                  <a:endCxn id="18" idx="6"/>
                </p:cNvCxnSpPr>
                <p:nvPr/>
              </p:nvCxnSpPr>
              <p:spPr>
                <a:xfrm flipH="1">
                  <a:off x="8134025" y="1664813"/>
                  <a:ext cx="619073" cy="175615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>
                  <a:extLst>
                    <a:ext uri="{FF2B5EF4-FFF2-40B4-BE49-F238E27FC236}">
                      <a16:creationId xmlns:a16="http://schemas.microsoft.com/office/drawing/2014/main" id="{EA1348EE-078A-68F9-5AFA-288EB0A5E755}"/>
                    </a:ext>
                  </a:extLst>
                </p:cNvPr>
                <p:cNvCxnSpPr>
                  <a:cxnSpLocks/>
                  <a:stCxn id="16" idx="2"/>
                  <a:endCxn id="17" idx="6"/>
                </p:cNvCxnSpPr>
                <p:nvPr/>
              </p:nvCxnSpPr>
              <p:spPr>
                <a:xfrm flipH="1" flipV="1">
                  <a:off x="8134025" y="1501312"/>
                  <a:ext cx="619073" cy="429949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единительная линия 25">
                  <a:extLst>
                    <a:ext uri="{FF2B5EF4-FFF2-40B4-BE49-F238E27FC236}">
                      <a16:creationId xmlns:a16="http://schemas.microsoft.com/office/drawing/2014/main" id="{F6F4BD34-505C-81B5-59FC-AF8CEBB8A27B}"/>
                    </a:ext>
                  </a:extLst>
                </p:cNvPr>
                <p:cNvCxnSpPr>
                  <a:cxnSpLocks/>
                  <a:stCxn id="14" idx="2"/>
                  <a:endCxn id="18" idx="6"/>
                </p:cNvCxnSpPr>
                <p:nvPr/>
              </p:nvCxnSpPr>
              <p:spPr>
                <a:xfrm flipH="1">
                  <a:off x="8134025" y="1380198"/>
                  <a:ext cx="619073" cy="46023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2844147-9110-B694-3DDE-5CC722A303D8}"/>
                    </a:ext>
                  </a:extLst>
                </p:cNvPr>
                <p:cNvSpPr txBox="1"/>
                <p:nvPr/>
              </p:nvSpPr>
              <p:spPr>
                <a:xfrm>
                  <a:off x="6868791" y="1967249"/>
                  <a:ext cx="33297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3"/>
                      </a:solidFill>
                    </a:rPr>
                    <a:t>Tanner code on bipartite graph</a:t>
                  </a:r>
                  <a:endParaRPr lang="ru-RU" dirty="0">
                    <a:solidFill>
                      <a:schemeClr val="accent3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5CC90178-D458-21E8-05A7-6560F887AC01}"/>
                      </a:ext>
                    </a:extLst>
                  </p:cNvPr>
                  <p:cNvSpPr txBox="1"/>
                  <p:nvPr/>
                </p:nvSpPr>
                <p:spPr>
                  <a:xfrm>
                    <a:off x="9177334" y="5586069"/>
                    <a:ext cx="47625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5CC90178-D458-21E8-05A7-6560F887AC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77334" y="5586069"/>
                    <a:ext cx="47625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8F88F25-1743-E65E-50C1-1188403FE02A}"/>
                      </a:ext>
                    </a:extLst>
                  </p:cNvPr>
                  <p:cNvSpPr txBox="1"/>
                  <p:nvPr/>
                </p:nvSpPr>
                <p:spPr>
                  <a:xfrm>
                    <a:off x="9177334" y="5991389"/>
                    <a:ext cx="47625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8F88F25-1743-E65E-50C1-1188403FE0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77334" y="5991389"/>
                    <a:ext cx="476250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333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4A64122C-C565-1402-C47F-A384E03AE131}"/>
                      </a:ext>
                    </a:extLst>
                  </p:cNvPr>
                  <p:cNvSpPr txBox="1"/>
                  <p:nvPr/>
                </p:nvSpPr>
                <p:spPr>
                  <a:xfrm>
                    <a:off x="10374204" y="5486042"/>
                    <a:ext cx="47625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4A64122C-C565-1402-C47F-A384E03AE13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74204" y="5486042"/>
                    <a:ext cx="476250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87A3F372-ADA6-AB1D-BDE9-BD923FC080BD}"/>
                      </a:ext>
                    </a:extLst>
                  </p:cNvPr>
                  <p:cNvSpPr txBox="1"/>
                  <p:nvPr/>
                </p:nvSpPr>
                <p:spPr>
                  <a:xfrm>
                    <a:off x="10385261" y="5779046"/>
                    <a:ext cx="47625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87A3F372-ADA6-AB1D-BDE9-BD923FC080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85261" y="5779046"/>
                    <a:ext cx="476250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EFECA3D1-2162-3303-2DD2-2ADDF8B09326}"/>
                      </a:ext>
                    </a:extLst>
                  </p:cNvPr>
                  <p:cNvSpPr txBox="1"/>
                  <p:nvPr/>
                </p:nvSpPr>
                <p:spPr>
                  <a:xfrm>
                    <a:off x="10396318" y="6070304"/>
                    <a:ext cx="47625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EFECA3D1-2162-3303-2DD2-2ADDF8B093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96318" y="6070304"/>
                    <a:ext cx="476250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333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5D851059-C6EE-0F88-E4CE-E65BC637348E}"/>
                      </a:ext>
                    </a:extLst>
                  </p:cNvPr>
                  <p:cNvSpPr txBox="1"/>
                  <p:nvPr/>
                </p:nvSpPr>
                <p:spPr>
                  <a:xfrm>
                    <a:off x="9710603" y="5402272"/>
                    <a:ext cx="47625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𝔽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5D851059-C6EE-0F88-E4CE-E65BC637348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0603" y="5402272"/>
                    <a:ext cx="476250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2374259-791F-F261-98C9-FC2C90A44B6A}"/>
                    </a:ext>
                  </a:extLst>
                </p:cNvPr>
                <p:cNvSpPr txBox="1"/>
                <p:nvPr/>
              </p:nvSpPr>
              <p:spPr>
                <a:xfrm>
                  <a:off x="7093477" y="5439413"/>
                  <a:ext cx="3391851" cy="62472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𝔽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im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2374259-791F-F261-98C9-FC2C90A44B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3477" y="5439413"/>
                  <a:ext cx="3391851" cy="62472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7395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7FC0258-7586-B394-FB0B-9AEAF68B2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A227A41-7C26-B0F7-C351-981E376DF46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8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7030A0"/>
                </a:solidFill>
              </a:rPr>
              <a:t>Towards Good </a:t>
            </a:r>
            <a:r>
              <a:rPr lang="en-US" dirty="0" err="1">
                <a:solidFill>
                  <a:srgbClr val="7030A0"/>
                </a:solidFill>
              </a:rPr>
              <a:t>qLTCs</a:t>
            </a:r>
            <a:endParaRPr lang="ru-RU" dirty="0">
              <a:solidFill>
                <a:srgbClr val="7030A0"/>
              </a:solidFill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8BA7D06-9E3E-F90A-EB49-224E510C6FB3}"/>
              </a:ext>
            </a:extLst>
          </p:cNvPr>
          <p:cNvGrpSpPr/>
          <p:nvPr/>
        </p:nvGrpSpPr>
        <p:grpSpPr>
          <a:xfrm>
            <a:off x="79001" y="1005098"/>
            <a:ext cx="5769786" cy="3473122"/>
            <a:chOff x="2353579" y="2589236"/>
            <a:chExt cx="5769786" cy="3473122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3CED7521-AB0C-1FDE-DD65-B5B5FDE3C416}"/>
                </a:ext>
              </a:extLst>
            </p:cNvPr>
            <p:cNvGrpSpPr/>
            <p:nvPr/>
          </p:nvGrpSpPr>
          <p:grpSpPr>
            <a:xfrm>
              <a:off x="2353579" y="2967783"/>
              <a:ext cx="5769786" cy="3094575"/>
              <a:chOff x="2360303" y="3209824"/>
              <a:chExt cx="5769786" cy="3094575"/>
            </a:xfrm>
          </p:grpSpPr>
          <p:grpSp>
            <p:nvGrpSpPr>
              <p:cNvPr id="7" name="Группа 6">
                <a:extLst>
                  <a:ext uri="{FF2B5EF4-FFF2-40B4-BE49-F238E27FC236}">
                    <a16:creationId xmlns:a16="http://schemas.microsoft.com/office/drawing/2014/main" id="{2A6E007A-D75D-5792-013F-FD86BFC28C47}"/>
                  </a:ext>
                </a:extLst>
              </p:cNvPr>
              <p:cNvGrpSpPr/>
              <p:nvPr/>
            </p:nvGrpSpPr>
            <p:grpSpPr>
              <a:xfrm>
                <a:off x="4357028" y="3209824"/>
                <a:ext cx="3773061" cy="3094575"/>
                <a:chOff x="4357028" y="3209824"/>
                <a:chExt cx="3773061" cy="3094575"/>
              </a:xfrm>
            </p:grpSpPr>
            <p:pic>
              <p:nvPicPr>
                <p:cNvPr id="12" name="Рисунок 11">
                  <a:extLst>
                    <a:ext uri="{FF2B5EF4-FFF2-40B4-BE49-F238E27FC236}">
                      <a16:creationId xmlns:a16="http://schemas.microsoft.com/office/drawing/2014/main" id="{E0CA6E67-B8CD-3846-2B9C-A49138F01E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357028" y="3815389"/>
                  <a:ext cx="2269066" cy="1435204"/>
                </a:xfrm>
                <a:prstGeom prst="rect">
                  <a:avLst/>
                </a:prstGeom>
              </p:spPr>
            </p:pic>
            <p:sp>
              <p:nvSpPr>
                <p:cNvPr id="14" name="Прямоугольник: скругленные углы 13">
                  <a:extLst>
                    <a:ext uri="{FF2B5EF4-FFF2-40B4-BE49-F238E27FC236}">
                      <a16:creationId xmlns:a16="http://schemas.microsoft.com/office/drawing/2014/main" id="{A2D97C5F-1969-A6E7-8E19-5D36DBFF3561}"/>
                    </a:ext>
                  </a:extLst>
                </p:cNvPr>
                <p:cNvSpPr/>
                <p:nvPr/>
              </p:nvSpPr>
              <p:spPr>
                <a:xfrm>
                  <a:off x="4618037" y="3801924"/>
                  <a:ext cx="1774657" cy="303174"/>
                </a:xfrm>
                <a:prstGeom prst="roundRect">
                  <a:avLst/>
                </a:prstGeom>
                <a:noFill/>
                <a:ln>
                  <a:solidFill>
                    <a:schemeClr val="accent3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5" name="Прямая со стрелкой 14">
                  <a:extLst>
                    <a:ext uri="{FF2B5EF4-FFF2-40B4-BE49-F238E27FC236}">
                      <a16:creationId xmlns:a16="http://schemas.microsoft.com/office/drawing/2014/main" id="{3BC03DDA-7BB9-76BC-E7F2-762323F928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63638" y="3953511"/>
                  <a:ext cx="387397" cy="0"/>
                </a:xfrm>
                <a:prstGeom prst="straightConnector1">
                  <a:avLst/>
                </a:prstGeom>
                <a:ln>
                  <a:tailEnd type="stealth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3A71478-181D-642C-6BAD-55C886941DF8}"/>
                    </a:ext>
                  </a:extLst>
                </p:cNvPr>
                <p:cNvSpPr txBox="1"/>
                <p:nvPr/>
              </p:nvSpPr>
              <p:spPr>
                <a:xfrm>
                  <a:off x="6844197" y="3742727"/>
                  <a:ext cx="113065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accent3"/>
                      </a:solidFill>
                    </a:rPr>
                    <a:t>X-checks</a:t>
                  </a:r>
                  <a:endParaRPr lang="ru-RU" sz="1600" dirty="0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662FC07-B46E-AD6B-1F14-94C730AE00AE}"/>
                    </a:ext>
                  </a:extLst>
                </p:cNvPr>
                <p:cNvSpPr txBox="1"/>
                <p:nvPr/>
              </p:nvSpPr>
              <p:spPr>
                <a:xfrm>
                  <a:off x="5269830" y="5935067"/>
                  <a:ext cx="7141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err="1">
                      <a:solidFill>
                        <a:srgbClr val="FF0000"/>
                      </a:solidFill>
                    </a:rPr>
                    <a:t>qLTC</a:t>
                  </a:r>
                  <a:endParaRPr lang="ru-RU" dirty="0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18" name="Прямоугольник: скругленные углы 17">
                  <a:extLst>
                    <a:ext uri="{FF2B5EF4-FFF2-40B4-BE49-F238E27FC236}">
                      <a16:creationId xmlns:a16="http://schemas.microsoft.com/office/drawing/2014/main" id="{48E69AC8-2A68-0FDB-B333-B197A965B3D1}"/>
                    </a:ext>
                  </a:extLst>
                </p:cNvPr>
                <p:cNvSpPr/>
                <p:nvPr/>
              </p:nvSpPr>
              <p:spPr>
                <a:xfrm>
                  <a:off x="4618037" y="4901974"/>
                  <a:ext cx="1774657" cy="303174"/>
                </a:xfrm>
                <a:prstGeom prst="roundRect">
                  <a:avLst/>
                </a:prstGeom>
                <a:noFill/>
                <a:ln>
                  <a:solidFill>
                    <a:schemeClr val="accent3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/>
                </a:p>
              </p:txBody>
            </p:sp>
            <p:cxnSp>
              <p:nvCxnSpPr>
                <p:cNvPr id="19" name="Прямая со стрелкой 18">
                  <a:extLst>
                    <a:ext uri="{FF2B5EF4-FFF2-40B4-BE49-F238E27FC236}">
                      <a16:creationId xmlns:a16="http://schemas.microsoft.com/office/drawing/2014/main" id="{CD5A500E-03E3-19EF-ED4A-F1707EEBAD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63638" y="5053561"/>
                  <a:ext cx="387397" cy="0"/>
                </a:xfrm>
                <a:prstGeom prst="straightConnector1">
                  <a:avLst/>
                </a:prstGeom>
                <a:ln>
                  <a:tailEnd type="stealth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9B217C6-B4D4-DA19-7221-B78933D355C3}"/>
                    </a:ext>
                  </a:extLst>
                </p:cNvPr>
                <p:cNvSpPr txBox="1"/>
                <p:nvPr/>
              </p:nvSpPr>
              <p:spPr>
                <a:xfrm>
                  <a:off x="6844197" y="4842777"/>
                  <a:ext cx="113065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accent3"/>
                      </a:solidFill>
                    </a:rPr>
                    <a:t>Z-checks</a:t>
                  </a:r>
                  <a:endParaRPr lang="ru-RU" sz="1600" dirty="0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21" name="Прямоугольник: скругленные углы 20">
                  <a:extLst>
                    <a:ext uri="{FF2B5EF4-FFF2-40B4-BE49-F238E27FC236}">
                      <a16:creationId xmlns:a16="http://schemas.microsoft.com/office/drawing/2014/main" id="{2736E566-51F7-2351-FE81-05A7FE050537}"/>
                    </a:ext>
                  </a:extLst>
                </p:cNvPr>
                <p:cNvSpPr/>
                <p:nvPr/>
              </p:nvSpPr>
              <p:spPr>
                <a:xfrm>
                  <a:off x="4431548" y="4331429"/>
                  <a:ext cx="2183732" cy="303174"/>
                </a:xfrm>
                <a:prstGeom prst="roundRect">
                  <a:avLst/>
                </a:prstGeom>
                <a:noFill/>
                <a:ln>
                  <a:solidFill>
                    <a:schemeClr val="accent3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2" name="Прямая со стрелкой 21">
                  <a:extLst>
                    <a:ext uri="{FF2B5EF4-FFF2-40B4-BE49-F238E27FC236}">
                      <a16:creationId xmlns:a16="http://schemas.microsoft.com/office/drawing/2014/main" id="{A27859F9-ED17-ADE4-3389-840F46D350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86223" y="4483016"/>
                  <a:ext cx="387397" cy="0"/>
                </a:xfrm>
                <a:prstGeom prst="straightConnector1">
                  <a:avLst/>
                </a:prstGeom>
                <a:ln>
                  <a:tailEnd type="stealth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C600E0C-9825-CB8A-E833-790496496FCB}"/>
                    </a:ext>
                  </a:extLst>
                </p:cNvPr>
                <p:cNvSpPr txBox="1"/>
                <p:nvPr/>
              </p:nvSpPr>
              <p:spPr>
                <a:xfrm>
                  <a:off x="7067484" y="4292752"/>
                  <a:ext cx="70243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accent3"/>
                      </a:solidFill>
                    </a:rPr>
                    <a:t>qubits</a:t>
                  </a:r>
                  <a:endParaRPr lang="ru-RU" sz="1600" dirty="0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24" name="Прямоугольник 23">
                  <a:extLst>
                    <a:ext uri="{FF2B5EF4-FFF2-40B4-BE49-F238E27FC236}">
                      <a16:creationId xmlns:a16="http://schemas.microsoft.com/office/drawing/2014/main" id="{E078AD5D-9AB3-632F-BBE0-983BABC4ABCE}"/>
                    </a:ext>
                  </a:extLst>
                </p:cNvPr>
                <p:cNvSpPr/>
                <p:nvPr/>
              </p:nvSpPr>
              <p:spPr>
                <a:xfrm>
                  <a:off x="4940766" y="3312415"/>
                  <a:ext cx="214607" cy="21146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i="1" dirty="0">
                      <a:solidFill>
                        <a:schemeClr val="tx1"/>
                      </a:solidFill>
                    </a:rPr>
                    <a:t>X</a:t>
                  </a:r>
                  <a:endParaRPr lang="ru-RU" sz="1400" b="1" i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Прямоугольник 24">
                  <a:extLst>
                    <a:ext uri="{FF2B5EF4-FFF2-40B4-BE49-F238E27FC236}">
                      <a16:creationId xmlns:a16="http://schemas.microsoft.com/office/drawing/2014/main" id="{415BC896-D5A7-F344-D0F2-AECF0E18FF4A}"/>
                    </a:ext>
                  </a:extLst>
                </p:cNvPr>
                <p:cNvSpPr/>
                <p:nvPr/>
              </p:nvSpPr>
              <p:spPr>
                <a:xfrm>
                  <a:off x="5762820" y="3312414"/>
                  <a:ext cx="214607" cy="21146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i="1" dirty="0">
                      <a:solidFill>
                        <a:schemeClr val="tx1"/>
                      </a:solidFill>
                    </a:rPr>
                    <a:t>X</a:t>
                  </a:r>
                  <a:endParaRPr lang="ru-RU" sz="1400" b="1" i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6" name="Прямая соединительная линия 25">
                  <a:extLst>
                    <a:ext uri="{FF2B5EF4-FFF2-40B4-BE49-F238E27FC236}">
                      <a16:creationId xmlns:a16="http://schemas.microsoft.com/office/drawing/2014/main" id="{5D114C07-6339-9B36-439E-86BD00581B49}"/>
                    </a:ext>
                  </a:extLst>
                </p:cNvPr>
                <p:cNvCxnSpPr>
                  <a:cxnSpLocks/>
                  <a:stCxn id="24" idx="2"/>
                </p:cNvCxnSpPr>
                <p:nvPr/>
              </p:nvCxnSpPr>
              <p:spPr>
                <a:xfrm flipH="1">
                  <a:off x="4856270" y="3523876"/>
                  <a:ext cx="191800" cy="314887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единительная линия 26">
                  <a:extLst>
                    <a:ext uri="{FF2B5EF4-FFF2-40B4-BE49-F238E27FC236}">
                      <a16:creationId xmlns:a16="http://schemas.microsoft.com/office/drawing/2014/main" id="{DEAB2C4C-ED56-CA24-39A6-97C2F88DCAF0}"/>
                    </a:ext>
                  </a:extLst>
                </p:cNvPr>
                <p:cNvCxnSpPr>
                  <a:cxnSpLocks/>
                  <a:stCxn id="25" idx="2"/>
                </p:cNvCxnSpPr>
                <p:nvPr/>
              </p:nvCxnSpPr>
              <p:spPr>
                <a:xfrm>
                  <a:off x="5870124" y="3523875"/>
                  <a:ext cx="290147" cy="314888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>
                  <a:extLst>
                    <a:ext uri="{FF2B5EF4-FFF2-40B4-BE49-F238E27FC236}">
                      <a16:creationId xmlns:a16="http://schemas.microsoft.com/office/drawing/2014/main" id="{2CEE2820-616E-95E5-2F3C-2F743BB951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366618" y="3520341"/>
                  <a:ext cx="520593" cy="318422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>
                  <a:extLst>
                    <a:ext uri="{FF2B5EF4-FFF2-40B4-BE49-F238E27FC236}">
                      <a16:creationId xmlns:a16="http://schemas.microsoft.com/office/drawing/2014/main" id="{258C840D-A6A5-B14F-E77B-1C9DDD4293CC}"/>
                    </a:ext>
                  </a:extLst>
                </p:cNvPr>
                <p:cNvCxnSpPr>
                  <a:cxnSpLocks/>
                  <a:stCxn id="24" idx="2"/>
                </p:cNvCxnSpPr>
                <p:nvPr/>
              </p:nvCxnSpPr>
              <p:spPr>
                <a:xfrm>
                  <a:off x="5048070" y="3523876"/>
                  <a:ext cx="314257" cy="314887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Прямоугольник: скругленные углы 29">
                  <a:extLst>
                    <a:ext uri="{FF2B5EF4-FFF2-40B4-BE49-F238E27FC236}">
                      <a16:creationId xmlns:a16="http://schemas.microsoft.com/office/drawing/2014/main" id="{4E52409A-424D-7932-045C-86115F60AD87}"/>
                    </a:ext>
                  </a:extLst>
                </p:cNvPr>
                <p:cNvSpPr/>
                <p:nvPr/>
              </p:nvSpPr>
              <p:spPr>
                <a:xfrm>
                  <a:off x="4856270" y="3263431"/>
                  <a:ext cx="1229901" cy="303174"/>
                </a:xfrm>
                <a:prstGeom prst="roundRect">
                  <a:avLst/>
                </a:prstGeom>
                <a:noFill/>
                <a:ln>
                  <a:solidFill>
                    <a:schemeClr val="accent3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31" name="Прямая со стрелкой 30">
                  <a:extLst>
                    <a:ext uri="{FF2B5EF4-FFF2-40B4-BE49-F238E27FC236}">
                      <a16:creationId xmlns:a16="http://schemas.microsoft.com/office/drawing/2014/main" id="{C3DFD820-CC90-4079-CED3-55F711EA23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47988" y="3420608"/>
                  <a:ext cx="387397" cy="0"/>
                </a:xfrm>
                <a:prstGeom prst="straightConnector1">
                  <a:avLst/>
                </a:prstGeom>
                <a:ln>
                  <a:tailEnd type="stealth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2CB715B-CBA5-46EB-5F01-A0B1AFA2D5F1}"/>
                    </a:ext>
                  </a:extLst>
                </p:cNvPr>
                <p:cNvSpPr txBox="1"/>
                <p:nvPr/>
              </p:nvSpPr>
              <p:spPr>
                <a:xfrm>
                  <a:off x="6528547" y="3209824"/>
                  <a:ext cx="155023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accent3"/>
                      </a:solidFill>
                    </a:rPr>
                    <a:t>X-meta-checks</a:t>
                  </a:r>
                  <a:endParaRPr lang="ru-RU" sz="1600" dirty="0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33" name="Прямоугольник 32">
                  <a:extLst>
                    <a:ext uri="{FF2B5EF4-FFF2-40B4-BE49-F238E27FC236}">
                      <a16:creationId xmlns:a16="http://schemas.microsoft.com/office/drawing/2014/main" id="{2316A803-CA18-86FF-D648-ED5667B74826}"/>
                    </a:ext>
                  </a:extLst>
                </p:cNvPr>
                <p:cNvSpPr/>
                <p:nvPr/>
              </p:nvSpPr>
              <p:spPr>
                <a:xfrm>
                  <a:off x="5002583" y="5542770"/>
                  <a:ext cx="214607" cy="21146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i="1" dirty="0">
                      <a:solidFill>
                        <a:schemeClr val="tx1"/>
                      </a:solidFill>
                    </a:rPr>
                    <a:t>Z</a:t>
                  </a:r>
                  <a:endParaRPr lang="ru-RU" sz="1400" b="1" i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Прямоугольник 33">
                  <a:extLst>
                    <a:ext uri="{FF2B5EF4-FFF2-40B4-BE49-F238E27FC236}">
                      <a16:creationId xmlns:a16="http://schemas.microsoft.com/office/drawing/2014/main" id="{A29AB19D-7B60-0F6E-CE44-46DD7CE8F3D1}"/>
                    </a:ext>
                  </a:extLst>
                </p:cNvPr>
                <p:cNvSpPr/>
                <p:nvPr/>
              </p:nvSpPr>
              <p:spPr>
                <a:xfrm>
                  <a:off x="5824637" y="5542769"/>
                  <a:ext cx="214607" cy="21146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i="1" dirty="0">
                      <a:solidFill>
                        <a:schemeClr val="tx1"/>
                      </a:solidFill>
                    </a:rPr>
                    <a:t>Z</a:t>
                  </a:r>
                  <a:endParaRPr lang="ru-RU" sz="1400" b="1" i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5" name="Прямая соединительная линия 34">
                  <a:extLst>
                    <a:ext uri="{FF2B5EF4-FFF2-40B4-BE49-F238E27FC236}">
                      <a16:creationId xmlns:a16="http://schemas.microsoft.com/office/drawing/2014/main" id="{82D1D980-6CF9-2FF1-E90E-6ABE03E936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09343" y="5175609"/>
                  <a:ext cx="295121" cy="368507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Прямая соединительная линия 35">
                  <a:extLst>
                    <a:ext uri="{FF2B5EF4-FFF2-40B4-BE49-F238E27FC236}">
                      <a16:creationId xmlns:a16="http://schemas.microsoft.com/office/drawing/2014/main" id="{196F6EDE-4A6E-DACC-860F-2BA4BC2201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18184" y="5181331"/>
                  <a:ext cx="275080" cy="355349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>
                  <a:extLst>
                    <a:ext uri="{FF2B5EF4-FFF2-40B4-BE49-F238E27FC236}">
                      <a16:creationId xmlns:a16="http://schemas.microsoft.com/office/drawing/2014/main" id="{6566377E-26BC-66BF-0819-E83D9A2962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67177" y="5181331"/>
                  <a:ext cx="543154" cy="352577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>
                  <a:extLst>
                    <a:ext uri="{FF2B5EF4-FFF2-40B4-BE49-F238E27FC236}">
                      <a16:creationId xmlns:a16="http://schemas.microsoft.com/office/drawing/2014/main" id="{6E2A0A25-69F7-BB44-F51B-A16960D21B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97112" y="5174127"/>
                  <a:ext cx="265215" cy="36255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Прямоугольник: скругленные углы 38">
                  <a:extLst>
                    <a:ext uri="{FF2B5EF4-FFF2-40B4-BE49-F238E27FC236}">
                      <a16:creationId xmlns:a16="http://schemas.microsoft.com/office/drawing/2014/main" id="{1A6FEC18-6519-63A4-6147-2D417A0CB3A0}"/>
                    </a:ext>
                  </a:extLst>
                </p:cNvPr>
                <p:cNvSpPr/>
                <p:nvPr/>
              </p:nvSpPr>
              <p:spPr>
                <a:xfrm>
                  <a:off x="4918087" y="5493786"/>
                  <a:ext cx="1229901" cy="303174"/>
                </a:xfrm>
                <a:prstGeom prst="roundRect">
                  <a:avLst/>
                </a:prstGeom>
                <a:noFill/>
                <a:ln>
                  <a:solidFill>
                    <a:schemeClr val="accent3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40" name="Прямая со стрелкой 39">
                  <a:extLst>
                    <a:ext uri="{FF2B5EF4-FFF2-40B4-BE49-F238E27FC236}">
                      <a16:creationId xmlns:a16="http://schemas.microsoft.com/office/drawing/2014/main" id="{FD48192F-44D3-E665-51EF-5FCE1DAED5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20522" y="5653174"/>
                  <a:ext cx="387397" cy="0"/>
                </a:xfrm>
                <a:prstGeom prst="straightConnector1">
                  <a:avLst/>
                </a:prstGeom>
                <a:ln>
                  <a:tailEnd type="stealth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3B99CDB-5917-EC5A-6FF8-7630A6457745}"/>
                    </a:ext>
                  </a:extLst>
                </p:cNvPr>
                <p:cNvSpPr txBox="1"/>
                <p:nvPr/>
              </p:nvSpPr>
              <p:spPr>
                <a:xfrm>
                  <a:off x="6601081" y="5442390"/>
                  <a:ext cx="152900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accent3"/>
                      </a:solidFill>
                    </a:rPr>
                    <a:t>Z-meta-checks</a:t>
                  </a:r>
                  <a:endParaRPr lang="ru-RU" sz="1600" dirty="0">
                    <a:solidFill>
                      <a:schemeClr val="accent3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BEAA1E5-5A4F-147B-044A-67A91C06708B}"/>
                      </a:ext>
                    </a:extLst>
                  </p:cNvPr>
                  <p:cNvSpPr txBox="1"/>
                  <p:nvPr/>
                </p:nvSpPr>
                <p:spPr>
                  <a:xfrm>
                    <a:off x="2360303" y="3582023"/>
                    <a:ext cx="184930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en-US" sz="16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ker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</m:e>
                        </m:func>
                      </m:oMath>
                    </a14:m>
                    <a:r>
                      <a:rPr lang="en-US" sz="1600" dirty="0">
                        <a:solidFill>
                          <a:schemeClr val="accent3"/>
                        </a:solidFill>
                      </a:rPr>
                      <a:t> is LTC</a:t>
                    </a:r>
                    <a:endParaRPr lang="ru-RU" sz="1600" dirty="0">
                      <a:solidFill>
                        <a:schemeClr val="accent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BEAA1E5-5A4F-147B-044A-67A91C06708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60303" y="3582023"/>
                    <a:ext cx="1849307" cy="33855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5357" b="-21429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A8229918-B148-D897-FC0C-660D86294F52}"/>
                      </a:ext>
                    </a:extLst>
                  </p:cNvPr>
                  <p:cNvSpPr txBox="1"/>
                  <p:nvPr/>
                </p:nvSpPr>
                <p:spPr>
                  <a:xfrm>
                    <a:off x="2383379" y="5012054"/>
                    <a:ext cx="184930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en-US" sz="16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ker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</m:sSub>
                          </m:e>
                        </m:func>
                      </m:oMath>
                    </a14:m>
                    <a:r>
                      <a:rPr lang="en-US" sz="1600" dirty="0">
                        <a:solidFill>
                          <a:schemeClr val="accent3"/>
                        </a:solidFill>
                      </a:rPr>
                      <a:t> is LTC</a:t>
                    </a:r>
                    <a:endParaRPr lang="ru-RU" sz="1600" dirty="0">
                      <a:solidFill>
                        <a:schemeClr val="accent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A8229918-B148-D897-FC0C-660D86294F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83379" y="5012054"/>
                    <a:ext cx="1849307" cy="3385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5455" b="-23636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Левая фигурная скобка 9">
                <a:extLst>
                  <a:ext uri="{FF2B5EF4-FFF2-40B4-BE49-F238E27FC236}">
                    <a16:creationId xmlns:a16="http://schemas.microsoft.com/office/drawing/2014/main" id="{24DC7E35-31B0-0118-75EC-3C6E47096C43}"/>
                  </a:ext>
                </a:extLst>
              </p:cNvPr>
              <p:cNvSpPr/>
              <p:nvPr/>
            </p:nvSpPr>
            <p:spPr>
              <a:xfrm>
                <a:off x="3747622" y="3295750"/>
                <a:ext cx="181849" cy="1079555"/>
              </a:xfrm>
              <a:prstGeom prst="leftBrac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Левая фигурная скобка 10">
                <a:extLst>
                  <a:ext uri="{FF2B5EF4-FFF2-40B4-BE49-F238E27FC236}">
                    <a16:creationId xmlns:a16="http://schemas.microsoft.com/office/drawing/2014/main" id="{4A84DCF2-5753-2C10-0DB0-77BA46BFC852}"/>
                  </a:ext>
                </a:extLst>
              </p:cNvPr>
              <p:cNvSpPr/>
              <p:nvPr/>
            </p:nvSpPr>
            <p:spPr>
              <a:xfrm>
                <a:off x="3762194" y="4648581"/>
                <a:ext cx="181849" cy="1079555"/>
              </a:xfrm>
              <a:prstGeom prst="leftBrac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6891A65-F687-91B8-49EE-9E8FE401D57E}"/>
                </a:ext>
              </a:extLst>
            </p:cNvPr>
            <p:cNvSpPr txBox="1"/>
            <p:nvPr/>
          </p:nvSpPr>
          <p:spPr>
            <a:xfrm>
              <a:off x="4995859" y="2589236"/>
              <a:ext cx="10775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(4D code)</a:t>
              </a:r>
              <a:endParaRPr lang="ru-RU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3">
                <a:extLst>
                  <a:ext uri="{FF2B5EF4-FFF2-40B4-BE49-F238E27FC236}">
                    <a16:creationId xmlns:a16="http://schemas.microsoft.com/office/drawing/2014/main" id="{1BB71817-1844-8669-3539-409ED40D53A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09801" y="1383645"/>
                <a:ext cx="5805519" cy="119666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/>
              <a:lstStyle>
                <a:lvl1pPr marL="91440" indent="-91440" algn="l" defTabSz="914400" rtl="0" eaLnBrk="1" latinLnBrk="0" hangingPunct="1">
                  <a:lnSpc>
                    <a:spcPct val="12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>
                    <a:solidFill>
                      <a:srgbClr val="7030A0"/>
                    </a:solidFill>
                  </a:rPr>
                  <a:t>Theorem (KP’25, </a:t>
                </a:r>
                <a:r>
                  <a:rPr lang="en-US" b="1" dirty="0">
                    <a:solidFill>
                      <a:srgbClr val="7030A0"/>
                    </a:solidFill>
                    <a:hlinkClick r:id="rId6"/>
                  </a:rPr>
                  <a:t>arXiv:2501.01411</a:t>
                </a:r>
                <a:r>
                  <a:rPr lang="en-US" b="1" dirty="0">
                    <a:solidFill>
                      <a:srgbClr val="7030A0"/>
                    </a:solidFill>
                  </a:rPr>
                  <a:t>):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For sufficiently </a:t>
                </a:r>
                <a:r>
                  <a:rPr lang="en-US" dirty="0">
                    <a:solidFill>
                      <a:srgbClr val="FF0000"/>
                    </a:solidFill>
                  </a:rPr>
                  <a:t>large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there exist codes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where both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Объект 3">
                <a:extLst>
                  <a:ext uri="{FF2B5EF4-FFF2-40B4-BE49-F238E27FC236}">
                    <a16:creationId xmlns:a16="http://schemas.microsoft.com/office/drawing/2014/main" id="{1BB71817-1844-8669-3539-409ED40D5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801" y="1383645"/>
                <a:ext cx="5805519" cy="1196665"/>
              </a:xfrm>
              <a:prstGeom prst="rect">
                <a:avLst/>
              </a:prstGeom>
              <a:blipFill>
                <a:blip r:embed="rId7"/>
                <a:stretch>
                  <a:fillRect l="-839" t="-2551" r="-1469" b="-2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Объект 3">
                <a:extLst>
                  <a:ext uri="{FF2B5EF4-FFF2-40B4-BE49-F238E27FC236}">
                    <a16:creationId xmlns:a16="http://schemas.microsoft.com/office/drawing/2014/main" id="{D9724BF3-77FF-E49D-5A2D-E0EC9ECA19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17492" y="3051579"/>
                <a:ext cx="5798057" cy="2049811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/>
              <a:lstStyle>
                <a:lvl1pPr marL="91440" indent="-91440" algn="l" defTabSz="914400" rtl="0" eaLnBrk="1" latinLnBrk="0" hangingPunct="1">
                  <a:lnSpc>
                    <a:spcPct val="12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>
                    <a:solidFill>
                      <a:srgbClr val="7030A0"/>
                    </a:solidFill>
                  </a:rPr>
                  <a:t>Proof Idea: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342900" indent="-342900">
                  <a:lnSpc>
                    <a:spcPct val="100000"/>
                  </a:lnSpc>
                  <a:buAutoNum type="arabicParenR"/>
                </a:pPr>
                <a:r>
                  <a:rPr lang="en-US" dirty="0">
                    <a:solidFill>
                      <a:schemeClr val="tx1"/>
                    </a:solidFill>
                  </a:rPr>
                  <a:t>For sufficiently </a:t>
                </a:r>
                <a:r>
                  <a:rPr lang="en-US" dirty="0">
                    <a:solidFill>
                      <a:srgbClr val="FF0000"/>
                    </a:solidFill>
                  </a:rPr>
                  <a:t>large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almost all product codes 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are </a:t>
                </a:r>
                <a:r>
                  <a:rPr lang="en-US" dirty="0">
                    <a:solidFill>
                      <a:srgbClr val="FF0000"/>
                    </a:solidFill>
                  </a:rPr>
                  <a:t>maximally extendable</a:t>
                </a:r>
                <a:r>
                  <a:rPr lang="en-US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⊗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342900" indent="-342900">
                  <a:lnSpc>
                    <a:spcPct val="100000"/>
                  </a:lnSpc>
                  <a:buAutoNum type="arabicParenR"/>
                </a:pPr>
                <a:r>
                  <a:rPr lang="en-US" dirty="0">
                    <a:solidFill>
                      <a:schemeClr val="tx1"/>
                    </a:solidFill>
                  </a:rPr>
                  <a:t>Maximally Extendable Product Codes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⊗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give good coboundary expanders: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342900" indent="-342900">
                  <a:lnSpc>
                    <a:spcPct val="100000"/>
                  </a:lnSpc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342900" indent="-342900">
                  <a:lnSpc>
                    <a:spcPct val="100000"/>
                  </a:lnSpc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342900" indent="-342900">
                  <a:lnSpc>
                    <a:spcPct val="100000"/>
                  </a:lnSpc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Объект 3">
                <a:extLst>
                  <a:ext uri="{FF2B5EF4-FFF2-40B4-BE49-F238E27FC236}">
                    <a16:creationId xmlns:a16="http://schemas.microsoft.com/office/drawing/2014/main" id="{D9724BF3-77FF-E49D-5A2D-E0EC9ECA1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492" y="3051579"/>
                <a:ext cx="5798057" cy="2049811"/>
              </a:xfrm>
              <a:prstGeom prst="rect">
                <a:avLst/>
              </a:prstGeom>
              <a:blipFill>
                <a:blip r:embed="rId8"/>
                <a:stretch>
                  <a:fillRect l="-946" t="-1488" r="-10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A16C2BDA-F17D-87CC-E283-0A6992CDA6EE}"/>
              </a:ext>
            </a:extLst>
          </p:cNvPr>
          <p:cNvSpPr txBox="1"/>
          <p:nvPr/>
        </p:nvSpPr>
        <p:spPr>
          <a:xfrm>
            <a:off x="1997058" y="5371764"/>
            <a:ext cx="82677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ource Sans 3"/>
              </a:rPr>
              <a:t>Almost good </a:t>
            </a:r>
            <a:r>
              <a:rPr lang="en-US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ource Sans 3"/>
              </a:rPr>
              <a:t>qLTCs</a:t>
            </a:r>
            <a:endParaRPr lang="en-US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ource Sans 3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ource Sans 3"/>
              </a:rPr>
              <a:t>I. Dinur, T.-C. Lin, and T. </a:t>
            </a:r>
            <a:r>
              <a:rPr lang="en-U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ource Sans 3"/>
              </a:rPr>
              <a:t>Vidick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ource Sans 3"/>
              </a:rPr>
              <a:t>, “Expansion of higher-dimensional cubical complexes with application to quantum locally testable codes”, (2024) </a:t>
            </a:r>
            <a:r>
              <a:rPr lang="en-US" b="0" i="0" u="none" strike="noStrike" dirty="0">
                <a:effectLst/>
                <a:highlight>
                  <a:srgbClr val="FFFFFF"/>
                </a:highlight>
                <a:latin typeface="Source Sans 3"/>
                <a:hlinkClick r:id="rId9"/>
              </a:rPr>
              <a:t>arXiv:2402.07476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77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AADB6A8-C6E0-425B-B589-3432475AF4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8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7030A0"/>
                </a:solidFill>
              </a:rPr>
              <a:t>Product Codes</a:t>
            </a:r>
            <a:endParaRPr lang="ru-RU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Объект 3">
                <a:extLst>
                  <a:ext uri="{FF2B5EF4-FFF2-40B4-BE49-F238E27FC236}">
                    <a16:creationId xmlns:a16="http://schemas.microsoft.com/office/drawing/2014/main" id="{D7B4F847-138C-4DBA-A3DA-CD6CB970AF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9309" y="1191108"/>
                <a:ext cx="9383786" cy="2147655"/>
              </a:xfrm>
              <a:prstGeom prst="rect">
                <a:avLst/>
              </a:prstGeom>
            </p:spPr>
            <p:txBody>
              <a:bodyPr/>
              <a:lstStyle>
                <a:lvl1pPr marL="91440" indent="-91440" algn="l" defTabSz="914400" rtl="0" eaLnBrk="1" latinLnBrk="0" hangingPunct="1">
                  <a:lnSpc>
                    <a:spcPct val="12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Given two linear codes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, the (tensor) product code is the linear code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13" name="Объект 3">
                <a:extLst>
                  <a:ext uri="{FF2B5EF4-FFF2-40B4-BE49-F238E27FC236}">
                    <a16:creationId xmlns:a16="http://schemas.microsoft.com/office/drawing/2014/main" id="{D7B4F847-138C-4DBA-A3DA-CD6CB970A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09" y="1191108"/>
                <a:ext cx="9383786" cy="2147655"/>
              </a:xfrm>
              <a:prstGeom prst="rect">
                <a:avLst/>
              </a:prstGeom>
              <a:blipFill>
                <a:blip r:embed="rId3"/>
                <a:stretch>
                  <a:fillRect l="-5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88FF2D5D-5A33-E3A9-686B-DA3F99B7B3D9}"/>
              </a:ext>
            </a:extLst>
          </p:cNvPr>
          <p:cNvGrpSpPr/>
          <p:nvPr/>
        </p:nvGrpSpPr>
        <p:grpSpPr>
          <a:xfrm>
            <a:off x="3061887" y="2249248"/>
            <a:ext cx="5556343" cy="1784840"/>
            <a:chOff x="2823348" y="3606524"/>
            <a:chExt cx="5556343" cy="1784840"/>
          </a:xfrm>
        </p:grpSpPr>
        <p:grpSp>
          <p:nvGrpSpPr>
            <p:cNvPr id="175" name="Группа 174">
              <a:extLst>
                <a:ext uri="{FF2B5EF4-FFF2-40B4-BE49-F238E27FC236}">
                  <a16:creationId xmlns:a16="http://schemas.microsoft.com/office/drawing/2014/main" id="{8F13EECB-E0F5-81C7-E09E-D7EF66EC8992}"/>
                </a:ext>
              </a:extLst>
            </p:cNvPr>
            <p:cNvGrpSpPr/>
            <p:nvPr/>
          </p:nvGrpSpPr>
          <p:grpSpPr>
            <a:xfrm>
              <a:off x="3227471" y="3606524"/>
              <a:ext cx="5152220" cy="1784840"/>
              <a:chOff x="3227471" y="3606524"/>
              <a:chExt cx="5152220" cy="1784840"/>
            </a:xfrm>
          </p:grpSpPr>
          <p:grpSp>
            <p:nvGrpSpPr>
              <p:cNvPr id="73" name="Группа 72">
                <a:extLst>
                  <a:ext uri="{FF2B5EF4-FFF2-40B4-BE49-F238E27FC236}">
                    <a16:creationId xmlns:a16="http://schemas.microsoft.com/office/drawing/2014/main" id="{78EEF78A-61BD-2507-4A4C-D2028BE98A6B}"/>
                  </a:ext>
                </a:extLst>
              </p:cNvPr>
              <p:cNvGrpSpPr/>
              <p:nvPr/>
            </p:nvGrpSpPr>
            <p:grpSpPr>
              <a:xfrm>
                <a:off x="3227471" y="4074575"/>
                <a:ext cx="4665774" cy="1316789"/>
                <a:chOff x="3714750" y="1900869"/>
                <a:chExt cx="4665774" cy="131678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5" name="TextBox 74">
                      <a:extLst>
                        <a:ext uri="{FF2B5EF4-FFF2-40B4-BE49-F238E27FC236}">
                          <a16:creationId xmlns:a16="http://schemas.microsoft.com/office/drawing/2014/main" id="{741ECCBB-7C89-3089-A0EC-14576E309B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54627" y="2142332"/>
                      <a:ext cx="69911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⊗</m:t>
                            </m:r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9AD52299-0B3C-E274-37A0-4A7A030C10B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54627" y="2142332"/>
                      <a:ext cx="699117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819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6" name="TextBox 75">
                      <a:extLst>
                        <a:ext uri="{FF2B5EF4-FFF2-40B4-BE49-F238E27FC236}">
                          <a16:creationId xmlns:a16="http://schemas.microsoft.com/office/drawing/2014/main" id="{0B4F6E95-E4A5-FDB9-F61E-908CEB260E7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65167" y="2142332"/>
                      <a:ext cx="69911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59E3EC5F-0B21-D86D-5FE8-195E8454328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65167" y="2142332"/>
                      <a:ext cx="699117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77" name="Группа 76">
                  <a:extLst>
                    <a:ext uri="{FF2B5EF4-FFF2-40B4-BE49-F238E27FC236}">
                      <a16:creationId xmlns:a16="http://schemas.microsoft.com/office/drawing/2014/main" id="{21F3065B-126D-E31F-5215-A8D15BB21D59}"/>
                    </a:ext>
                  </a:extLst>
                </p:cNvPr>
                <p:cNvGrpSpPr/>
                <p:nvPr/>
              </p:nvGrpSpPr>
              <p:grpSpPr>
                <a:xfrm>
                  <a:off x="3950566" y="1900870"/>
                  <a:ext cx="213064" cy="852257"/>
                  <a:chOff x="3950566" y="2024109"/>
                  <a:chExt cx="213064" cy="852257"/>
                </a:xfrm>
              </p:grpSpPr>
              <p:grpSp>
                <p:nvGrpSpPr>
                  <p:cNvPr id="158" name="Группа 157">
                    <a:extLst>
                      <a:ext uri="{FF2B5EF4-FFF2-40B4-BE49-F238E27FC236}">
                        <a16:creationId xmlns:a16="http://schemas.microsoft.com/office/drawing/2014/main" id="{AA3A559E-5129-3DFE-85AA-EE22779496CF}"/>
                      </a:ext>
                    </a:extLst>
                  </p:cNvPr>
                  <p:cNvGrpSpPr/>
                  <p:nvPr/>
                </p:nvGrpSpPr>
                <p:grpSpPr>
                  <a:xfrm>
                    <a:off x="3950566" y="2024109"/>
                    <a:ext cx="213064" cy="852257"/>
                    <a:chOff x="1660124" y="2139518"/>
                    <a:chExt cx="213064" cy="852257"/>
                  </a:xfrm>
                </p:grpSpPr>
                <p:grpSp>
                  <p:nvGrpSpPr>
                    <p:cNvPr id="163" name="Группа 162">
                      <a:extLst>
                        <a:ext uri="{FF2B5EF4-FFF2-40B4-BE49-F238E27FC236}">
                          <a16:creationId xmlns:a16="http://schemas.microsoft.com/office/drawing/2014/main" id="{D61C65C7-9EE9-5C97-5A4E-879A3A42919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60124" y="2139518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167" name="Прямоугольник 166">
                        <a:extLst>
                          <a:ext uri="{FF2B5EF4-FFF2-40B4-BE49-F238E27FC236}">
                            <a16:creationId xmlns:a16="http://schemas.microsoft.com/office/drawing/2014/main" id="{A743C974-ECFD-F60C-B503-D96B0C700C3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68" name="Прямоугольник 167">
                        <a:extLst>
                          <a:ext uri="{FF2B5EF4-FFF2-40B4-BE49-F238E27FC236}">
                            <a16:creationId xmlns:a16="http://schemas.microsoft.com/office/drawing/2014/main" id="{00AF808E-219D-17C7-2728-E7915C2227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164" name="Группа 163">
                      <a:extLst>
                        <a:ext uri="{FF2B5EF4-FFF2-40B4-BE49-F238E27FC236}">
                          <a16:creationId xmlns:a16="http://schemas.microsoft.com/office/drawing/2014/main" id="{F956CDCB-2F9D-E86B-2D6B-2DEE7D71A91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60124" y="2565646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165" name="Прямоугольник 164">
                        <a:extLst>
                          <a:ext uri="{FF2B5EF4-FFF2-40B4-BE49-F238E27FC236}">
                            <a16:creationId xmlns:a16="http://schemas.microsoft.com/office/drawing/2014/main" id="{7F4CBC3E-0B0E-D5AC-951B-29B047DB7F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66" name="Прямоугольник 165">
                        <a:extLst>
                          <a:ext uri="{FF2B5EF4-FFF2-40B4-BE49-F238E27FC236}">
                            <a16:creationId xmlns:a16="http://schemas.microsoft.com/office/drawing/2014/main" id="{CCEC12A1-F1F9-FEBC-2C8A-B30A3F4A30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  <p:sp>
                <p:nvSpPr>
                  <p:cNvPr id="159" name="Блок-схема: узел 158">
                    <a:extLst>
                      <a:ext uri="{FF2B5EF4-FFF2-40B4-BE49-F238E27FC236}">
                        <a16:creationId xmlns:a16="http://schemas.microsoft.com/office/drawing/2014/main" id="{B1DA5D69-6A87-1972-0A44-E3772E9F4BC9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031659" y="2115807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0" name="Блок-схема: узел 159">
                    <a:extLst>
                      <a:ext uri="{FF2B5EF4-FFF2-40B4-BE49-F238E27FC236}">
                        <a16:creationId xmlns:a16="http://schemas.microsoft.com/office/drawing/2014/main" id="{2D3DD6C3-F1BC-C58E-E034-F42AC59FB8E6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031659" y="2322284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1" name="Блок-схема: узел 160">
                    <a:extLst>
                      <a:ext uri="{FF2B5EF4-FFF2-40B4-BE49-F238E27FC236}">
                        <a16:creationId xmlns:a16="http://schemas.microsoft.com/office/drawing/2014/main" id="{F686D63A-034E-AB2F-2E46-76FC5E6C1ECF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031659" y="2528761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2" name="Блок-схема: узел 161">
                    <a:extLst>
                      <a:ext uri="{FF2B5EF4-FFF2-40B4-BE49-F238E27FC236}">
                        <a16:creationId xmlns:a16="http://schemas.microsoft.com/office/drawing/2014/main" id="{4F7621C8-64BF-702D-641D-BF9A119C34D4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031659" y="274507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78" name="Группа 77">
                  <a:extLst>
                    <a:ext uri="{FF2B5EF4-FFF2-40B4-BE49-F238E27FC236}">
                      <a16:creationId xmlns:a16="http://schemas.microsoft.com/office/drawing/2014/main" id="{A1A9106D-0964-66AB-8591-6F62BBDCB376}"/>
                    </a:ext>
                  </a:extLst>
                </p:cNvPr>
                <p:cNvGrpSpPr/>
                <p:nvPr/>
              </p:nvGrpSpPr>
              <p:grpSpPr>
                <a:xfrm>
                  <a:off x="5095785" y="2219726"/>
                  <a:ext cx="1065323" cy="213167"/>
                  <a:chOff x="5095785" y="2352583"/>
                  <a:chExt cx="1065323" cy="213167"/>
                </a:xfrm>
              </p:grpSpPr>
              <p:grpSp>
                <p:nvGrpSpPr>
                  <p:cNvPr id="145" name="Группа 144">
                    <a:extLst>
                      <a:ext uri="{FF2B5EF4-FFF2-40B4-BE49-F238E27FC236}">
                        <a16:creationId xmlns:a16="http://schemas.microsoft.com/office/drawing/2014/main" id="{D03044C2-F023-A215-1916-24796648A328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5415382" y="2032986"/>
                    <a:ext cx="213064" cy="852257"/>
                    <a:chOff x="3124940" y="2032986"/>
                    <a:chExt cx="213064" cy="852257"/>
                  </a:xfrm>
                </p:grpSpPr>
                <p:grpSp>
                  <p:nvGrpSpPr>
                    <p:cNvPr id="152" name="Группа 151">
                      <a:extLst>
                        <a:ext uri="{FF2B5EF4-FFF2-40B4-BE49-F238E27FC236}">
                          <a16:creationId xmlns:a16="http://schemas.microsoft.com/office/drawing/2014/main" id="{52272201-280C-D28F-7735-79C4D341D8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24940" y="2032986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156" name="Прямоугольник 155">
                        <a:extLst>
                          <a:ext uri="{FF2B5EF4-FFF2-40B4-BE49-F238E27FC236}">
                            <a16:creationId xmlns:a16="http://schemas.microsoft.com/office/drawing/2014/main" id="{D234D5DE-81E1-DC88-4F20-43A00234E5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57" name="Прямоугольник 156">
                        <a:extLst>
                          <a:ext uri="{FF2B5EF4-FFF2-40B4-BE49-F238E27FC236}">
                            <a16:creationId xmlns:a16="http://schemas.microsoft.com/office/drawing/2014/main" id="{0954819E-6C57-0D06-A206-17E4069420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153" name="Группа 152">
                      <a:extLst>
                        <a:ext uri="{FF2B5EF4-FFF2-40B4-BE49-F238E27FC236}">
                          <a16:creationId xmlns:a16="http://schemas.microsoft.com/office/drawing/2014/main" id="{ECCC89EF-3DCD-4EE4-1C89-3342B11681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24940" y="2459114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154" name="Прямоугольник 153">
                        <a:extLst>
                          <a:ext uri="{FF2B5EF4-FFF2-40B4-BE49-F238E27FC236}">
                            <a16:creationId xmlns:a16="http://schemas.microsoft.com/office/drawing/2014/main" id="{FD7AC137-F9ED-B83B-568B-533E7D6D09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55" name="Прямоугольник 154">
                        <a:extLst>
                          <a:ext uri="{FF2B5EF4-FFF2-40B4-BE49-F238E27FC236}">
                            <a16:creationId xmlns:a16="http://schemas.microsoft.com/office/drawing/2014/main" id="{40BD7AB6-EEC9-3F37-E1D2-BCD3175EDD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  <p:sp>
                <p:nvSpPr>
                  <p:cNvPr id="146" name="Прямоугольник 145">
                    <a:extLst>
                      <a:ext uri="{FF2B5EF4-FFF2-40B4-BE49-F238E27FC236}">
                        <a16:creationId xmlns:a16="http://schemas.microsoft.com/office/drawing/2014/main" id="{562A83D7-36BD-6619-20EA-A1E9DC8A91A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948044" y="2352685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7" name="Блок-схема: узел 146">
                    <a:extLst>
                      <a:ext uri="{FF2B5EF4-FFF2-40B4-BE49-F238E27FC236}">
                        <a16:creationId xmlns:a16="http://schemas.microsoft.com/office/drawing/2014/main" id="{123851C6-D4E7-F2C4-8EAD-7DB26159DF14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5182033" y="243535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8" name="Блок-схема: узел 147">
                    <a:extLst>
                      <a:ext uri="{FF2B5EF4-FFF2-40B4-BE49-F238E27FC236}">
                        <a16:creationId xmlns:a16="http://schemas.microsoft.com/office/drawing/2014/main" id="{223BFF13-5041-F1C0-5819-1FE73904C812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5398343" y="243535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9" name="Блок-схема: узел 148">
                    <a:extLst>
                      <a:ext uri="{FF2B5EF4-FFF2-40B4-BE49-F238E27FC236}">
                        <a16:creationId xmlns:a16="http://schemas.microsoft.com/office/drawing/2014/main" id="{8135FFCB-FC44-FC72-D860-91EA9285B5AF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5614652" y="243535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0" name="Блок-схема: узел 149">
                    <a:extLst>
                      <a:ext uri="{FF2B5EF4-FFF2-40B4-BE49-F238E27FC236}">
                        <a16:creationId xmlns:a16="http://schemas.microsoft.com/office/drawing/2014/main" id="{96B17BDD-AB8B-6E5E-DFE0-6C01E737FE56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5811298" y="243535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1" name="Блок-схема: узел 150">
                    <a:extLst>
                      <a:ext uri="{FF2B5EF4-FFF2-40B4-BE49-F238E27FC236}">
                        <a16:creationId xmlns:a16="http://schemas.microsoft.com/office/drawing/2014/main" id="{B7F012A8-31A7-079F-BE46-B6E62D2F88E4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6027607" y="243535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79" name="Группа 78">
                  <a:extLst>
                    <a:ext uri="{FF2B5EF4-FFF2-40B4-BE49-F238E27FC236}">
                      <a16:creationId xmlns:a16="http://schemas.microsoft.com/office/drawing/2014/main" id="{12247551-2365-7BAB-D4A8-C92E46F61444}"/>
                    </a:ext>
                  </a:extLst>
                </p:cNvPr>
                <p:cNvGrpSpPr/>
                <p:nvPr/>
              </p:nvGrpSpPr>
              <p:grpSpPr>
                <a:xfrm>
                  <a:off x="7315203" y="1900869"/>
                  <a:ext cx="1065321" cy="852258"/>
                  <a:chOff x="7315203" y="2095129"/>
                  <a:chExt cx="1065321" cy="852258"/>
                </a:xfrm>
              </p:grpSpPr>
              <p:grpSp>
                <p:nvGrpSpPr>
                  <p:cNvPr id="83" name="Группа 82">
                    <a:extLst>
                      <a:ext uri="{FF2B5EF4-FFF2-40B4-BE49-F238E27FC236}">
                        <a16:creationId xmlns:a16="http://schemas.microsoft.com/office/drawing/2014/main" id="{5AAFB39E-1F83-5BCC-8930-5E9F1E6801BA}"/>
                      </a:ext>
                    </a:extLst>
                  </p:cNvPr>
                  <p:cNvGrpSpPr/>
                  <p:nvPr/>
                </p:nvGrpSpPr>
                <p:grpSpPr>
                  <a:xfrm>
                    <a:off x="7315203" y="2095129"/>
                    <a:ext cx="426128" cy="852258"/>
                    <a:chOff x="5024761" y="2095129"/>
                    <a:chExt cx="426128" cy="852258"/>
                  </a:xfrm>
                </p:grpSpPr>
                <p:grpSp>
                  <p:nvGrpSpPr>
                    <p:cNvPr id="133" name="Группа 132">
                      <a:extLst>
                        <a:ext uri="{FF2B5EF4-FFF2-40B4-BE49-F238E27FC236}">
                          <a16:creationId xmlns:a16="http://schemas.microsoft.com/office/drawing/2014/main" id="{171A5625-BB3A-9E76-2A8A-0BB337FA06A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4761" y="2095129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143" name="Прямоугольник 142">
                        <a:extLst>
                          <a:ext uri="{FF2B5EF4-FFF2-40B4-BE49-F238E27FC236}">
                            <a16:creationId xmlns:a16="http://schemas.microsoft.com/office/drawing/2014/main" id="{018F76A6-61B4-9A72-D58D-C81F669A20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44" name="Прямоугольник 143">
                        <a:extLst>
                          <a:ext uri="{FF2B5EF4-FFF2-40B4-BE49-F238E27FC236}">
                            <a16:creationId xmlns:a16="http://schemas.microsoft.com/office/drawing/2014/main" id="{D36FE86E-7BF0-4FD9-2C8E-193532D2A0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134" name="Группа 133">
                      <a:extLst>
                        <a:ext uri="{FF2B5EF4-FFF2-40B4-BE49-F238E27FC236}">
                          <a16:creationId xmlns:a16="http://schemas.microsoft.com/office/drawing/2014/main" id="{1EDD3714-FB93-39AA-5E3C-200A04ADA4E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4761" y="2521257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141" name="Прямоугольник 140">
                        <a:extLst>
                          <a:ext uri="{FF2B5EF4-FFF2-40B4-BE49-F238E27FC236}">
                            <a16:creationId xmlns:a16="http://schemas.microsoft.com/office/drawing/2014/main" id="{32EAB398-BEA3-0288-D6FE-CECB27DD51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42" name="Прямоугольник 141">
                        <a:extLst>
                          <a:ext uri="{FF2B5EF4-FFF2-40B4-BE49-F238E27FC236}">
                            <a16:creationId xmlns:a16="http://schemas.microsoft.com/office/drawing/2014/main" id="{02D845D2-24DF-666A-33A0-EC8F0B61C9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135" name="Группа 134">
                      <a:extLst>
                        <a:ext uri="{FF2B5EF4-FFF2-40B4-BE49-F238E27FC236}">
                          <a16:creationId xmlns:a16="http://schemas.microsoft.com/office/drawing/2014/main" id="{A7BB9C15-9298-4255-9D70-98EA6CC2ECA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37825" y="2095130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139" name="Прямоугольник 138">
                        <a:extLst>
                          <a:ext uri="{FF2B5EF4-FFF2-40B4-BE49-F238E27FC236}">
                            <a16:creationId xmlns:a16="http://schemas.microsoft.com/office/drawing/2014/main" id="{3AF927AC-4DBC-C6D8-BE54-02F83087B4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40" name="Прямоугольник 139">
                        <a:extLst>
                          <a:ext uri="{FF2B5EF4-FFF2-40B4-BE49-F238E27FC236}">
                            <a16:creationId xmlns:a16="http://schemas.microsoft.com/office/drawing/2014/main" id="{E4670CFF-13F0-A81A-2ABE-AEF164434E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136" name="Группа 135">
                      <a:extLst>
                        <a:ext uri="{FF2B5EF4-FFF2-40B4-BE49-F238E27FC236}">
                          <a16:creationId xmlns:a16="http://schemas.microsoft.com/office/drawing/2014/main" id="{7B759D8F-8810-B9F0-4D42-98C32F05FC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37825" y="2521258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137" name="Прямоугольник 136">
                        <a:extLst>
                          <a:ext uri="{FF2B5EF4-FFF2-40B4-BE49-F238E27FC236}">
                            <a16:creationId xmlns:a16="http://schemas.microsoft.com/office/drawing/2014/main" id="{A676FC2B-4E61-D83D-EF0E-3F223AD4D8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38" name="Прямоугольник 137">
                        <a:extLst>
                          <a:ext uri="{FF2B5EF4-FFF2-40B4-BE49-F238E27FC236}">
                            <a16:creationId xmlns:a16="http://schemas.microsoft.com/office/drawing/2014/main" id="{2D5F287F-EE6B-C324-2E85-928A42E4F9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  <p:grpSp>
                <p:nvGrpSpPr>
                  <p:cNvPr id="84" name="Группа 83">
                    <a:extLst>
                      <a:ext uri="{FF2B5EF4-FFF2-40B4-BE49-F238E27FC236}">
                        <a16:creationId xmlns:a16="http://schemas.microsoft.com/office/drawing/2014/main" id="{06103771-3821-7D25-3497-109D64FF66D0}"/>
                      </a:ext>
                    </a:extLst>
                  </p:cNvPr>
                  <p:cNvGrpSpPr/>
                  <p:nvPr/>
                </p:nvGrpSpPr>
                <p:grpSpPr>
                  <a:xfrm>
                    <a:off x="7741331" y="2095129"/>
                    <a:ext cx="213064" cy="426129"/>
                    <a:chOff x="1660124" y="2139518"/>
                    <a:chExt cx="213064" cy="426129"/>
                  </a:xfrm>
                </p:grpSpPr>
                <p:sp>
                  <p:nvSpPr>
                    <p:cNvPr id="131" name="Прямоугольник 130">
                      <a:extLst>
                        <a:ext uri="{FF2B5EF4-FFF2-40B4-BE49-F238E27FC236}">
                          <a16:creationId xmlns:a16="http://schemas.microsoft.com/office/drawing/2014/main" id="{C526DE64-04F8-B06E-ED42-E33E7ACBAD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139518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32" name="Прямоугольник 131">
                      <a:extLst>
                        <a:ext uri="{FF2B5EF4-FFF2-40B4-BE49-F238E27FC236}">
                          <a16:creationId xmlns:a16="http://schemas.microsoft.com/office/drawing/2014/main" id="{DE671A9D-63FE-5DF8-F180-6CB22F4C84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352582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85" name="Группа 84">
                    <a:extLst>
                      <a:ext uri="{FF2B5EF4-FFF2-40B4-BE49-F238E27FC236}">
                        <a16:creationId xmlns:a16="http://schemas.microsoft.com/office/drawing/2014/main" id="{6A8C279C-1A4F-7221-49E7-DAD49FE610D0}"/>
                      </a:ext>
                    </a:extLst>
                  </p:cNvPr>
                  <p:cNvGrpSpPr/>
                  <p:nvPr/>
                </p:nvGrpSpPr>
                <p:grpSpPr>
                  <a:xfrm>
                    <a:off x="7741331" y="2521257"/>
                    <a:ext cx="213064" cy="426129"/>
                    <a:chOff x="1660124" y="2139518"/>
                    <a:chExt cx="213064" cy="426129"/>
                  </a:xfrm>
                </p:grpSpPr>
                <p:sp>
                  <p:nvSpPr>
                    <p:cNvPr id="129" name="Прямоугольник 128">
                      <a:extLst>
                        <a:ext uri="{FF2B5EF4-FFF2-40B4-BE49-F238E27FC236}">
                          <a16:creationId xmlns:a16="http://schemas.microsoft.com/office/drawing/2014/main" id="{BF0B8A25-CE73-25C5-BE0C-AC0629C2C8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139518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30" name="Прямоугольник 129">
                      <a:extLst>
                        <a:ext uri="{FF2B5EF4-FFF2-40B4-BE49-F238E27FC236}">
                          <a16:creationId xmlns:a16="http://schemas.microsoft.com/office/drawing/2014/main" id="{01F13E80-7DBD-EA49-3C6E-8677278910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352582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86" name="Группа 85">
                    <a:extLst>
                      <a:ext uri="{FF2B5EF4-FFF2-40B4-BE49-F238E27FC236}">
                        <a16:creationId xmlns:a16="http://schemas.microsoft.com/office/drawing/2014/main" id="{E44E911C-6A93-1E0E-E0CB-B4C244AAEACF}"/>
                      </a:ext>
                    </a:extLst>
                  </p:cNvPr>
                  <p:cNvGrpSpPr/>
                  <p:nvPr/>
                </p:nvGrpSpPr>
                <p:grpSpPr>
                  <a:xfrm>
                    <a:off x="7954395" y="2095130"/>
                    <a:ext cx="213064" cy="852257"/>
                    <a:chOff x="5663953" y="2095130"/>
                    <a:chExt cx="213064" cy="852257"/>
                  </a:xfrm>
                </p:grpSpPr>
                <p:grpSp>
                  <p:nvGrpSpPr>
                    <p:cNvPr id="123" name="Группа 122">
                      <a:extLst>
                        <a:ext uri="{FF2B5EF4-FFF2-40B4-BE49-F238E27FC236}">
                          <a16:creationId xmlns:a16="http://schemas.microsoft.com/office/drawing/2014/main" id="{CB1FC103-F9BB-7054-8B1B-A6191F5ECC0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63953" y="2095130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127" name="Прямоугольник 126">
                        <a:extLst>
                          <a:ext uri="{FF2B5EF4-FFF2-40B4-BE49-F238E27FC236}">
                            <a16:creationId xmlns:a16="http://schemas.microsoft.com/office/drawing/2014/main" id="{5A3672DD-CF1C-367C-5D51-624848145D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28" name="Прямоугольник 127">
                        <a:extLst>
                          <a:ext uri="{FF2B5EF4-FFF2-40B4-BE49-F238E27FC236}">
                            <a16:creationId xmlns:a16="http://schemas.microsoft.com/office/drawing/2014/main" id="{FBA1BB55-5567-C502-323A-EA1B86F3F9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124" name="Группа 123">
                      <a:extLst>
                        <a:ext uri="{FF2B5EF4-FFF2-40B4-BE49-F238E27FC236}">
                          <a16:creationId xmlns:a16="http://schemas.microsoft.com/office/drawing/2014/main" id="{A9F34B64-80DA-ACE9-3EE9-06B8CC28465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63953" y="2521258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125" name="Прямоугольник 124">
                        <a:extLst>
                          <a:ext uri="{FF2B5EF4-FFF2-40B4-BE49-F238E27FC236}">
                            <a16:creationId xmlns:a16="http://schemas.microsoft.com/office/drawing/2014/main" id="{00F2C7B2-9FE7-4AEC-19B3-6015B09677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26" name="Прямоугольник 125">
                        <a:extLst>
                          <a:ext uri="{FF2B5EF4-FFF2-40B4-BE49-F238E27FC236}">
                            <a16:creationId xmlns:a16="http://schemas.microsoft.com/office/drawing/2014/main" id="{EC22795F-C3AD-82A7-60E9-3A76B8A89F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  <p:grpSp>
                <p:nvGrpSpPr>
                  <p:cNvPr id="87" name="Группа 86">
                    <a:extLst>
                      <a:ext uri="{FF2B5EF4-FFF2-40B4-BE49-F238E27FC236}">
                        <a16:creationId xmlns:a16="http://schemas.microsoft.com/office/drawing/2014/main" id="{A5005C60-D905-CF53-F1B0-CC21E91B2CF9}"/>
                      </a:ext>
                    </a:extLst>
                  </p:cNvPr>
                  <p:cNvGrpSpPr/>
                  <p:nvPr/>
                </p:nvGrpSpPr>
                <p:grpSpPr>
                  <a:xfrm>
                    <a:off x="8167460" y="2095130"/>
                    <a:ext cx="213064" cy="852257"/>
                    <a:chOff x="5663953" y="2095130"/>
                    <a:chExt cx="213064" cy="852257"/>
                  </a:xfrm>
                </p:grpSpPr>
                <p:grpSp>
                  <p:nvGrpSpPr>
                    <p:cNvPr id="117" name="Группа 116">
                      <a:extLst>
                        <a:ext uri="{FF2B5EF4-FFF2-40B4-BE49-F238E27FC236}">
                          <a16:creationId xmlns:a16="http://schemas.microsoft.com/office/drawing/2014/main" id="{EC25CC3B-E1A2-BE53-837A-1BBF626BBD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63953" y="2095130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121" name="Прямоугольник 120">
                        <a:extLst>
                          <a:ext uri="{FF2B5EF4-FFF2-40B4-BE49-F238E27FC236}">
                            <a16:creationId xmlns:a16="http://schemas.microsoft.com/office/drawing/2014/main" id="{5E3D6C2A-E1D4-F61E-C284-ADE45CB983A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22" name="Прямоугольник 121">
                        <a:extLst>
                          <a:ext uri="{FF2B5EF4-FFF2-40B4-BE49-F238E27FC236}">
                            <a16:creationId xmlns:a16="http://schemas.microsoft.com/office/drawing/2014/main" id="{447959A4-A521-2322-25B6-23956BE053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118" name="Группа 117">
                      <a:extLst>
                        <a:ext uri="{FF2B5EF4-FFF2-40B4-BE49-F238E27FC236}">
                          <a16:creationId xmlns:a16="http://schemas.microsoft.com/office/drawing/2014/main" id="{8CD6A7DD-4CB1-D41B-F1E5-89692481478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63953" y="2521258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119" name="Прямоугольник 118">
                        <a:extLst>
                          <a:ext uri="{FF2B5EF4-FFF2-40B4-BE49-F238E27FC236}">
                            <a16:creationId xmlns:a16="http://schemas.microsoft.com/office/drawing/2014/main" id="{D6471E3F-3B1C-9CC1-8F48-DD1BA976A7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20" name="Прямоугольник 119">
                        <a:extLst>
                          <a:ext uri="{FF2B5EF4-FFF2-40B4-BE49-F238E27FC236}">
                            <a16:creationId xmlns:a16="http://schemas.microsoft.com/office/drawing/2014/main" id="{4EFA2E7E-5324-80C9-494C-4AA99626B2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  <p:grpSp>
                <p:nvGrpSpPr>
                  <p:cNvPr id="88" name="Группа 87">
                    <a:extLst>
                      <a:ext uri="{FF2B5EF4-FFF2-40B4-BE49-F238E27FC236}">
                        <a16:creationId xmlns:a16="http://schemas.microsoft.com/office/drawing/2014/main" id="{F0BFA607-94B5-96A0-B6B0-3630048EC6D3}"/>
                      </a:ext>
                    </a:extLst>
                  </p:cNvPr>
                  <p:cNvGrpSpPr/>
                  <p:nvPr/>
                </p:nvGrpSpPr>
                <p:grpSpPr>
                  <a:xfrm>
                    <a:off x="7399206" y="2181455"/>
                    <a:ext cx="49906" cy="679170"/>
                    <a:chOff x="7399206" y="2184630"/>
                    <a:chExt cx="49906" cy="679170"/>
                  </a:xfrm>
                </p:grpSpPr>
                <p:sp>
                  <p:nvSpPr>
                    <p:cNvPr id="113" name="Блок-схема: узел 112">
                      <a:extLst>
                        <a:ext uri="{FF2B5EF4-FFF2-40B4-BE49-F238E27FC236}">
                          <a16:creationId xmlns:a16="http://schemas.microsoft.com/office/drawing/2014/main" id="{F8209F98-8E34-DF21-CE50-F06BC3A88AC0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18463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4" name="Блок-схема: узел 113">
                      <a:extLst>
                        <a:ext uri="{FF2B5EF4-FFF2-40B4-BE49-F238E27FC236}">
                          <a16:creationId xmlns:a16="http://schemas.microsoft.com/office/drawing/2014/main" id="{BA9149EF-FD1B-27FF-5409-20FC96B07E5F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391108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5" name="Блок-схема: узел 114">
                      <a:extLst>
                        <a:ext uri="{FF2B5EF4-FFF2-40B4-BE49-F238E27FC236}">
                          <a16:creationId xmlns:a16="http://schemas.microsoft.com/office/drawing/2014/main" id="{66288DBC-150E-1423-CABF-57378913C38E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59758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6" name="Блок-схема: узел 115">
                      <a:extLst>
                        <a:ext uri="{FF2B5EF4-FFF2-40B4-BE49-F238E27FC236}">
                          <a16:creationId xmlns:a16="http://schemas.microsoft.com/office/drawing/2014/main" id="{304E73C9-77CA-B803-14AE-F1390627849B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8138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89" name="Группа 88">
                    <a:extLst>
                      <a:ext uri="{FF2B5EF4-FFF2-40B4-BE49-F238E27FC236}">
                        <a16:creationId xmlns:a16="http://schemas.microsoft.com/office/drawing/2014/main" id="{3E6C4008-4AAD-8386-C273-5BA0AC27FC49}"/>
                      </a:ext>
                    </a:extLst>
                  </p:cNvPr>
                  <p:cNvGrpSpPr/>
                  <p:nvPr/>
                </p:nvGrpSpPr>
                <p:grpSpPr>
                  <a:xfrm>
                    <a:off x="7608756" y="2181455"/>
                    <a:ext cx="49906" cy="679170"/>
                    <a:chOff x="7399206" y="2184630"/>
                    <a:chExt cx="49906" cy="679170"/>
                  </a:xfrm>
                </p:grpSpPr>
                <p:sp>
                  <p:nvSpPr>
                    <p:cNvPr id="109" name="Блок-схема: узел 108">
                      <a:extLst>
                        <a:ext uri="{FF2B5EF4-FFF2-40B4-BE49-F238E27FC236}">
                          <a16:creationId xmlns:a16="http://schemas.microsoft.com/office/drawing/2014/main" id="{920E6655-4195-A19E-0D29-7ECBA81FAE42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18463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0" name="Блок-схема: узел 109">
                      <a:extLst>
                        <a:ext uri="{FF2B5EF4-FFF2-40B4-BE49-F238E27FC236}">
                          <a16:creationId xmlns:a16="http://schemas.microsoft.com/office/drawing/2014/main" id="{8F56787A-3F2F-D27E-4DE2-9B9C1AEFD916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391108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1" name="Блок-схема: узел 110">
                      <a:extLst>
                        <a:ext uri="{FF2B5EF4-FFF2-40B4-BE49-F238E27FC236}">
                          <a16:creationId xmlns:a16="http://schemas.microsoft.com/office/drawing/2014/main" id="{78FC3F16-1BDC-A039-FFEE-79B1C35467A6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59758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2" name="Блок-схема: узел 111">
                      <a:extLst>
                        <a:ext uri="{FF2B5EF4-FFF2-40B4-BE49-F238E27FC236}">
                          <a16:creationId xmlns:a16="http://schemas.microsoft.com/office/drawing/2014/main" id="{101F7AF8-090F-B3E4-063F-CE61B5ACB701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8138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90" name="Группа 89">
                    <a:extLst>
                      <a:ext uri="{FF2B5EF4-FFF2-40B4-BE49-F238E27FC236}">
                        <a16:creationId xmlns:a16="http://schemas.microsoft.com/office/drawing/2014/main" id="{F6C85C84-44C9-664B-119F-52569CC367AA}"/>
                      </a:ext>
                    </a:extLst>
                  </p:cNvPr>
                  <p:cNvGrpSpPr/>
                  <p:nvPr/>
                </p:nvGrpSpPr>
                <p:grpSpPr>
                  <a:xfrm>
                    <a:off x="7824656" y="2181455"/>
                    <a:ext cx="49906" cy="679170"/>
                    <a:chOff x="7399206" y="2184630"/>
                    <a:chExt cx="49906" cy="679170"/>
                  </a:xfrm>
                </p:grpSpPr>
                <p:sp>
                  <p:nvSpPr>
                    <p:cNvPr id="105" name="Блок-схема: узел 104">
                      <a:extLst>
                        <a:ext uri="{FF2B5EF4-FFF2-40B4-BE49-F238E27FC236}">
                          <a16:creationId xmlns:a16="http://schemas.microsoft.com/office/drawing/2014/main" id="{174A9DD3-368F-D5D5-EC82-33D78B97876B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18463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6" name="Блок-схема: узел 105">
                      <a:extLst>
                        <a:ext uri="{FF2B5EF4-FFF2-40B4-BE49-F238E27FC236}">
                          <a16:creationId xmlns:a16="http://schemas.microsoft.com/office/drawing/2014/main" id="{DD1D2C57-480B-F22B-5A5F-4BE50EB30C0A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391108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7" name="Блок-схема: узел 106">
                      <a:extLst>
                        <a:ext uri="{FF2B5EF4-FFF2-40B4-BE49-F238E27FC236}">
                          <a16:creationId xmlns:a16="http://schemas.microsoft.com/office/drawing/2014/main" id="{96C4D91B-147F-8A0B-AABF-07CC0C5A3383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59758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8" name="Блок-схема: узел 107">
                      <a:extLst>
                        <a:ext uri="{FF2B5EF4-FFF2-40B4-BE49-F238E27FC236}">
                          <a16:creationId xmlns:a16="http://schemas.microsoft.com/office/drawing/2014/main" id="{DF326694-78F5-DAC0-3AB4-6F267C310BD7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8138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95" name="Группа 94">
                    <a:extLst>
                      <a:ext uri="{FF2B5EF4-FFF2-40B4-BE49-F238E27FC236}">
                        <a16:creationId xmlns:a16="http://schemas.microsoft.com/office/drawing/2014/main" id="{05149040-3FB4-0E73-2ADB-57CE96270CDC}"/>
                      </a:ext>
                    </a:extLst>
                  </p:cNvPr>
                  <p:cNvGrpSpPr/>
                  <p:nvPr/>
                </p:nvGrpSpPr>
                <p:grpSpPr>
                  <a:xfrm>
                    <a:off x="8040556" y="2181455"/>
                    <a:ext cx="49906" cy="679170"/>
                    <a:chOff x="7399206" y="2184630"/>
                    <a:chExt cx="49906" cy="679170"/>
                  </a:xfrm>
                </p:grpSpPr>
                <p:sp>
                  <p:nvSpPr>
                    <p:cNvPr id="101" name="Блок-схема: узел 100">
                      <a:extLst>
                        <a:ext uri="{FF2B5EF4-FFF2-40B4-BE49-F238E27FC236}">
                          <a16:creationId xmlns:a16="http://schemas.microsoft.com/office/drawing/2014/main" id="{11F77721-A610-2D2C-9556-488875DA4D59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18463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2" name="Блок-схема: узел 101">
                      <a:extLst>
                        <a:ext uri="{FF2B5EF4-FFF2-40B4-BE49-F238E27FC236}">
                          <a16:creationId xmlns:a16="http://schemas.microsoft.com/office/drawing/2014/main" id="{6C394A3B-B70B-087B-CBCC-13D824CFE7A8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391108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3" name="Блок-схема: узел 102">
                      <a:extLst>
                        <a:ext uri="{FF2B5EF4-FFF2-40B4-BE49-F238E27FC236}">
                          <a16:creationId xmlns:a16="http://schemas.microsoft.com/office/drawing/2014/main" id="{6BFD1F2A-0E3C-C31D-3F8B-B5747FD9F3DC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59758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4" name="Блок-схема: узел 103">
                      <a:extLst>
                        <a:ext uri="{FF2B5EF4-FFF2-40B4-BE49-F238E27FC236}">
                          <a16:creationId xmlns:a16="http://schemas.microsoft.com/office/drawing/2014/main" id="{FB232BC5-B2F9-1CE8-2741-9F1C7BD64A40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8138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96" name="Группа 95">
                    <a:extLst>
                      <a:ext uri="{FF2B5EF4-FFF2-40B4-BE49-F238E27FC236}">
                        <a16:creationId xmlns:a16="http://schemas.microsoft.com/office/drawing/2014/main" id="{F40C13E1-71C7-C955-C012-C4F0C24F0B28}"/>
                      </a:ext>
                    </a:extLst>
                  </p:cNvPr>
                  <p:cNvGrpSpPr/>
                  <p:nvPr/>
                </p:nvGrpSpPr>
                <p:grpSpPr>
                  <a:xfrm>
                    <a:off x="8250106" y="2181455"/>
                    <a:ext cx="49906" cy="679170"/>
                    <a:chOff x="7399206" y="2184630"/>
                    <a:chExt cx="49906" cy="679170"/>
                  </a:xfrm>
                </p:grpSpPr>
                <p:sp>
                  <p:nvSpPr>
                    <p:cNvPr id="97" name="Блок-схема: узел 96">
                      <a:extLst>
                        <a:ext uri="{FF2B5EF4-FFF2-40B4-BE49-F238E27FC236}">
                          <a16:creationId xmlns:a16="http://schemas.microsoft.com/office/drawing/2014/main" id="{FAC40F2D-44BD-A6FA-BCEB-5AB2CEC0831F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18463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98" name="Блок-схема: узел 97">
                      <a:extLst>
                        <a:ext uri="{FF2B5EF4-FFF2-40B4-BE49-F238E27FC236}">
                          <a16:creationId xmlns:a16="http://schemas.microsoft.com/office/drawing/2014/main" id="{FF0FB7E8-FD4D-B528-63C9-F30300443BC4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391108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99" name="Блок-схема: узел 98">
                      <a:extLst>
                        <a:ext uri="{FF2B5EF4-FFF2-40B4-BE49-F238E27FC236}">
                          <a16:creationId xmlns:a16="http://schemas.microsoft.com/office/drawing/2014/main" id="{5C6C03B6-6B5E-68F3-33FB-B3FE8B7A0E14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59758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0" name="Блок-схема: узел 99">
                      <a:extLst>
                        <a:ext uri="{FF2B5EF4-FFF2-40B4-BE49-F238E27FC236}">
                          <a16:creationId xmlns:a16="http://schemas.microsoft.com/office/drawing/2014/main" id="{02A5EF7F-CE0B-4DCA-97A1-AAAD367C65BA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8138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0" name="TextBox 79">
                      <a:extLst>
                        <a:ext uri="{FF2B5EF4-FFF2-40B4-BE49-F238E27FC236}">
                          <a16:creationId xmlns:a16="http://schemas.microsoft.com/office/drawing/2014/main" id="{7F386EED-5D32-6F17-D2E6-117AB7EAC41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14750" y="2757376"/>
                      <a:ext cx="73025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𝒜</m:t>
                            </m:r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80" name="TextBox 79">
                      <a:extLst>
                        <a:ext uri="{FF2B5EF4-FFF2-40B4-BE49-F238E27FC236}">
                          <a16:creationId xmlns:a16="http://schemas.microsoft.com/office/drawing/2014/main" id="{7F386EED-5D32-6F17-D2E6-117AB7EAC41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14750" y="2757376"/>
                      <a:ext cx="730250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1" name="TextBox 80">
                      <a:extLst>
                        <a:ext uri="{FF2B5EF4-FFF2-40B4-BE49-F238E27FC236}">
                          <a16:creationId xmlns:a16="http://schemas.microsoft.com/office/drawing/2014/main" id="{81EB91BA-00EE-2895-395A-5DC1DFF1CBD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57800" y="2757376"/>
                      <a:ext cx="73025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ℬ</m:t>
                            </m:r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81" name="TextBox 80">
                      <a:extLst>
                        <a:ext uri="{FF2B5EF4-FFF2-40B4-BE49-F238E27FC236}">
                          <a16:creationId xmlns:a16="http://schemas.microsoft.com/office/drawing/2014/main" id="{81EB91BA-00EE-2895-395A-5DC1DFF1CBD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57800" y="2757376"/>
                      <a:ext cx="730250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TextBox 81">
                      <a:extLst>
                        <a:ext uri="{FF2B5EF4-FFF2-40B4-BE49-F238E27FC236}">
                          <a16:creationId xmlns:a16="http://schemas.microsoft.com/office/drawing/2014/main" id="{517FAEB3-864B-C4E2-A13B-2484DBFBAC7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57075" y="2848326"/>
                      <a:ext cx="98157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𝒜</m:t>
                            </m:r>
                            <m:r>
                              <a:rPr lang="en-US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US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ℬ</m:t>
                            </m:r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82" name="TextBox 81">
                      <a:extLst>
                        <a:ext uri="{FF2B5EF4-FFF2-40B4-BE49-F238E27FC236}">
                          <a16:creationId xmlns:a16="http://schemas.microsoft.com/office/drawing/2014/main" id="{517FAEB3-864B-C4E2-A13B-2484DBFBAC7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7075" y="2848326"/>
                      <a:ext cx="981576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b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69" name="Прямоугольник: скругленные углы 168">
                <a:extLst>
                  <a:ext uri="{FF2B5EF4-FFF2-40B4-BE49-F238E27FC236}">
                    <a16:creationId xmlns:a16="http://schemas.microsoft.com/office/drawing/2014/main" id="{91108388-FF40-6EC1-77FA-8D14CC3BD3B6}"/>
                  </a:ext>
                </a:extLst>
              </p:cNvPr>
              <p:cNvSpPr/>
              <p:nvPr/>
            </p:nvSpPr>
            <p:spPr>
              <a:xfrm>
                <a:off x="7254052" y="3991186"/>
                <a:ext cx="222228" cy="1015516"/>
              </a:xfrm>
              <a:prstGeom prst="roundRect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0" name="Прямоугольник: скругленные углы 169">
                <a:extLst>
                  <a:ext uri="{FF2B5EF4-FFF2-40B4-BE49-F238E27FC236}">
                    <a16:creationId xmlns:a16="http://schemas.microsoft.com/office/drawing/2014/main" id="{5144E9C9-0FFB-7CCE-9CB7-D513A4790AA0}"/>
                  </a:ext>
                </a:extLst>
              </p:cNvPr>
              <p:cNvSpPr/>
              <p:nvPr/>
            </p:nvSpPr>
            <p:spPr>
              <a:xfrm rot="16200000">
                <a:off x="7257145" y="3792942"/>
                <a:ext cx="203570" cy="1211950"/>
              </a:xfrm>
              <a:prstGeom prst="roundRect">
                <a:avLst/>
              </a:pr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2" name="TextBox 171">
                    <a:extLst>
                      <a:ext uri="{FF2B5EF4-FFF2-40B4-BE49-F238E27FC236}">
                        <a16:creationId xmlns:a16="http://schemas.microsoft.com/office/drawing/2014/main" id="{12840851-487A-1660-12A3-75D0687DD43B}"/>
                      </a:ext>
                    </a:extLst>
                  </p:cNvPr>
                  <p:cNvSpPr txBox="1"/>
                  <p:nvPr/>
                </p:nvSpPr>
                <p:spPr>
                  <a:xfrm>
                    <a:off x="7084865" y="3606524"/>
                    <a:ext cx="48947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172" name="TextBox 171">
                    <a:extLst>
                      <a:ext uri="{FF2B5EF4-FFF2-40B4-BE49-F238E27FC236}">
                        <a16:creationId xmlns:a16="http://schemas.microsoft.com/office/drawing/2014/main" id="{12840851-487A-1660-12A3-75D0687DD43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84865" y="3606524"/>
                    <a:ext cx="489474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4" name="TextBox 173">
                    <a:extLst>
                      <a:ext uri="{FF2B5EF4-FFF2-40B4-BE49-F238E27FC236}">
                        <a16:creationId xmlns:a16="http://schemas.microsoft.com/office/drawing/2014/main" id="{2785D32B-3E98-07AF-87FA-788A14372DBD}"/>
                      </a:ext>
                    </a:extLst>
                  </p:cNvPr>
                  <p:cNvSpPr txBox="1"/>
                  <p:nvPr/>
                </p:nvSpPr>
                <p:spPr>
                  <a:xfrm>
                    <a:off x="7964905" y="4191227"/>
                    <a:ext cx="41478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ℬ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174" name="TextBox 173">
                    <a:extLst>
                      <a:ext uri="{FF2B5EF4-FFF2-40B4-BE49-F238E27FC236}">
                        <a16:creationId xmlns:a16="http://schemas.microsoft.com/office/drawing/2014/main" id="{2785D32B-3E98-07AF-87FA-788A14372D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64905" y="4191227"/>
                    <a:ext cx="414786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76" name="Левая фигурная скобка 175">
              <a:extLst>
                <a:ext uri="{FF2B5EF4-FFF2-40B4-BE49-F238E27FC236}">
                  <a16:creationId xmlns:a16="http://schemas.microsoft.com/office/drawing/2014/main" id="{04E8BBDE-25DD-E5D1-1184-6984997E1C29}"/>
                </a:ext>
              </a:extLst>
            </p:cNvPr>
            <p:cNvSpPr/>
            <p:nvPr/>
          </p:nvSpPr>
          <p:spPr>
            <a:xfrm>
              <a:off x="3181917" y="4074575"/>
              <a:ext cx="166401" cy="852257"/>
            </a:xfrm>
            <a:prstGeom prst="leftBrac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id="{151F7908-6DA9-4B3F-A479-345290637508}"/>
                    </a:ext>
                  </a:extLst>
                </p:cNvPr>
                <p:cNvSpPr txBox="1"/>
                <p:nvPr/>
              </p:nvSpPr>
              <p:spPr>
                <a:xfrm>
                  <a:off x="2823348" y="4264455"/>
                  <a:ext cx="3950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id="{151F7908-6DA9-4B3F-A479-3452906375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3348" y="4264455"/>
                  <a:ext cx="395006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9" name="Левая фигурная скобка 178">
              <a:extLst>
                <a:ext uri="{FF2B5EF4-FFF2-40B4-BE49-F238E27FC236}">
                  <a16:creationId xmlns:a16="http://schemas.microsoft.com/office/drawing/2014/main" id="{9F366A62-761B-95F1-C670-D823CAD05FF5}"/>
                </a:ext>
              </a:extLst>
            </p:cNvPr>
            <p:cNvSpPr/>
            <p:nvPr/>
          </p:nvSpPr>
          <p:spPr>
            <a:xfrm rot="5400000">
              <a:off x="5043363" y="3633988"/>
              <a:ext cx="195610" cy="1065323"/>
            </a:xfrm>
            <a:prstGeom prst="leftBrac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38F263E9-D86C-C5CE-F306-4491F96C5E7B}"/>
                    </a:ext>
                  </a:extLst>
                </p:cNvPr>
                <p:cNvSpPr txBox="1"/>
                <p:nvPr/>
              </p:nvSpPr>
              <p:spPr>
                <a:xfrm>
                  <a:off x="4938143" y="3689383"/>
                  <a:ext cx="3950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38F263E9-D86C-C5CE-F306-4491F96C5E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8143" y="3689383"/>
                  <a:ext cx="395006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42B7B3-2167-B42D-2F25-9D5360C3CC24}"/>
                  </a:ext>
                </a:extLst>
              </p:cNvPr>
              <p:cNvSpPr txBox="1"/>
              <p:nvPr/>
            </p:nvSpPr>
            <p:spPr>
              <a:xfrm>
                <a:off x="943332" y="4342351"/>
                <a:ext cx="9379763" cy="1482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are parity-check matrices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dirty="0"/>
                  <a:t>, then we get: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ℬ</m:t>
                    </m:r>
                    <m:box>
                      <m:box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:=</m:t>
                        </m:r>
                      </m:e>
                    </m:box>
                    <m:r>
                      <a:rPr lang="en-US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𝐴𝑤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sSup>
                      <m:sSup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42B7B3-2167-B42D-2F25-9D5360C3C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32" y="4342351"/>
                <a:ext cx="9379763" cy="1482585"/>
              </a:xfrm>
              <a:prstGeom prst="rect">
                <a:avLst/>
              </a:prstGeom>
              <a:blipFill>
                <a:blip r:embed="rId17"/>
                <a:stretch>
                  <a:fillRect l="-585" t="-1639" b="-3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01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95ADD7E2-A68E-CC5C-3566-E05F2CC6C4D3}"/>
              </a:ext>
            </a:extLst>
          </p:cNvPr>
          <p:cNvGrpSpPr/>
          <p:nvPr/>
        </p:nvGrpSpPr>
        <p:grpSpPr>
          <a:xfrm>
            <a:off x="2884469" y="3831551"/>
            <a:ext cx="2365679" cy="1435442"/>
            <a:chOff x="2884469" y="3831551"/>
            <a:chExt cx="2365679" cy="1435442"/>
          </a:xfrm>
        </p:grpSpPr>
        <p:sp>
          <p:nvSpPr>
            <p:cNvPr id="425" name="Овал 424">
              <a:extLst>
                <a:ext uri="{FF2B5EF4-FFF2-40B4-BE49-F238E27FC236}">
                  <a16:creationId xmlns:a16="http://schemas.microsoft.com/office/drawing/2014/main" id="{BE8FCAC2-11B8-B431-B655-237A560807E7}"/>
                </a:ext>
              </a:extLst>
            </p:cNvPr>
            <p:cNvSpPr/>
            <p:nvPr/>
          </p:nvSpPr>
          <p:spPr>
            <a:xfrm rot="2073075">
              <a:off x="2884469" y="3831551"/>
              <a:ext cx="2006750" cy="1167339"/>
            </a:xfrm>
            <a:prstGeom prst="ellips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17522C0-50A5-C80E-0D41-006D8495C148}"/>
                    </a:ext>
                  </a:extLst>
                </p:cNvPr>
                <p:cNvSpPr txBox="1"/>
                <p:nvPr/>
              </p:nvSpPr>
              <p:spPr>
                <a:xfrm>
                  <a:off x="4525880" y="4897661"/>
                  <a:ext cx="72426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17522C0-50A5-C80E-0D41-006D8495C1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5880" y="4897661"/>
                  <a:ext cx="724268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82D5B04-2C6C-661F-2B96-9CD857B26FE0}"/>
              </a:ext>
            </a:extLst>
          </p:cNvPr>
          <p:cNvGrpSpPr/>
          <p:nvPr/>
        </p:nvGrpSpPr>
        <p:grpSpPr>
          <a:xfrm>
            <a:off x="605172" y="5331653"/>
            <a:ext cx="2335039" cy="1399062"/>
            <a:chOff x="605172" y="5331653"/>
            <a:chExt cx="2335039" cy="1399062"/>
          </a:xfrm>
        </p:grpSpPr>
        <p:sp>
          <p:nvSpPr>
            <p:cNvPr id="426" name="Овал 425">
              <a:extLst>
                <a:ext uri="{FF2B5EF4-FFF2-40B4-BE49-F238E27FC236}">
                  <a16:creationId xmlns:a16="http://schemas.microsoft.com/office/drawing/2014/main" id="{4638821E-D0D2-A71E-688D-BAA14160C3AF}"/>
                </a:ext>
              </a:extLst>
            </p:cNvPr>
            <p:cNvSpPr/>
            <p:nvPr/>
          </p:nvSpPr>
          <p:spPr>
            <a:xfrm rot="2073075">
              <a:off x="605172" y="5331653"/>
              <a:ext cx="2006750" cy="1167339"/>
            </a:xfrm>
            <a:prstGeom prst="ellips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BDB9D4B-F4A8-59B2-CF67-03E8774A2607}"/>
                    </a:ext>
                  </a:extLst>
                </p:cNvPr>
                <p:cNvSpPr txBox="1"/>
                <p:nvPr/>
              </p:nvSpPr>
              <p:spPr>
                <a:xfrm>
                  <a:off x="2215943" y="6361383"/>
                  <a:ext cx="72426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BDB9D4B-F4A8-59B2-CF67-03E8774A26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5943" y="6361383"/>
                  <a:ext cx="724268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4DACC39-0DEB-B43A-6062-9D1037D76759}"/>
              </a:ext>
            </a:extLst>
          </p:cNvPr>
          <p:cNvGrpSpPr/>
          <p:nvPr/>
        </p:nvGrpSpPr>
        <p:grpSpPr>
          <a:xfrm>
            <a:off x="426802" y="4587609"/>
            <a:ext cx="4830540" cy="2143106"/>
            <a:chOff x="426802" y="4587609"/>
            <a:chExt cx="4830540" cy="21431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C6C6F3D-832C-1266-1349-36F26753AC84}"/>
                    </a:ext>
                  </a:extLst>
                </p:cNvPr>
                <p:cNvSpPr txBox="1"/>
                <p:nvPr/>
              </p:nvSpPr>
              <p:spPr>
                <a:xfrm>
                  <a:off x="4533074" y="6361383"/>
                  <a:ext cx="72426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C6C6F3D-832C-1266-1349-36F26753AC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3074" y="6361383"/>
                  <a:ext cx="724268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4" name="Овал 423">
              <a:extLst>
                <a:ext uri="{FF2B5EF4-FFF2-40B4-BE49-F238E27FC236}">
                  <a16:creationId xmlns:a16="http://schemas.microsoft.com/office/drawing/2014/main" id="{4104356A-F09B-9AF4-C9AA-BCA711B30F9B}"/>
                </a:ext>
              </a:extLst>
            </p:cNvPr>
            <p:cNvSpPr/>
            <p:nvPr/>
          </p:nvSpPr>
          <p:spPr>
            <a:xfrm rot="2073075">
              <a:off x="426802" y="4587609"/>
              <a:ext cx="4677962" cy="1167339"/>
            </a:xfrm>
            <a:prstGeom prst="ellips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AADB6A8-C6E0-425B-B589-3432475AF4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8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7030A0"/>
                </a:solidFill>
              </a:rPr>
              <a:t>Hypergraph Product Codes</a:t>
            </a:r>
            <a:endParaRPr lang="ru-RU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Объект 3">
                <a:extLst>
                  <a:ext uri="{FF2B5EF4-FFF2-40B4-BE49-F238E27FC236}">
                    <a16:creationId xmlns:a16="http://schemas.microsoft.com/office/drawing/2014/main" id="{D7B4F847-138C-4DBA-A3DA-CD6CB970AF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9309" y="1191108"/>
                <a:ext cx="10294748" cy="2147655"/>
              </a:xfrm>
              <a:prstGeom prst="rect">
                <a:avLst/>
              </a:prstGeom>
            </p:spPr>
            <p:txBody>
              <a:bodyPr/>
              <a:lstStyle>
                <a:lvl1pPr marL="91440" indent="-91440" algn="l" defTabSz="914400" rtl="0" eaLnBrk="1" latinLnBrk="0" hangingPunct="1">
                  <a:lnSpc>
                    <a:spcPct val="12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Given parity-check matrices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sSub>
                          <m:sSub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sSub>
                          <m:sSub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consider: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ℬ</m:t>
                    </m:r>
                    <m:box>
                      <m:box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:=</m:t>
                        </m:r>
                      </m:e>
                    </m:box>
                    <m:d>
                      <m:dPr>
                        <m:begChr m:val="{"/>
                        <m:endChr m:val="}"/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sSub>
                              <m:sSub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sup>
                        </m:sSup>
                      </m:e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𝐴𝑤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sSup>
                          <m:sSup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ru-RU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where we check that the </a:t>
                </a:r>
                <a:r>
                  <a:rPr lang="en-US" b="1" dirty="0">
                    <a:solidFill>
                      <a:schemeClr val="tx1"/>
                    </a:solidFill>
                  </a:rPr>
                  <a:t>vertical</a:t>
                </a:r>
                <a:r>
                  <a:rPr lang="en-US" dirty="0">
                    <a:solidFill>
                      <a:schemeClr val="tx1"/>
                    </a:solidFill>
                  </a:rPr>
                  <a:t> (resp., </a:t>
                </a:r>
                <a:r>
                  <a:rPr lang="en-US" b="1" dirty="0">
                    <a:solidFill>
                      <a:schemeClr val="tx1"/>
                    </a:solidFill>
                  </a:rPr>
                  <a:t>horizontal</a:t>
                </a:r>
                <a:r>
                  <a:rPr lang="en-US" dirty="0">
                    <a:solidFill>
                      <a:schemeClr val="tx1"/>
                    </a:solidFill>
                  </a:rPr>
                  <a:t>) syndromes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box>
                      <m:box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:=</m:t>
                        </m:r>
                      </m:e>
                    </m:box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𝐴𝑤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(resp.,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sSup>
                      <m:sSup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 are zero.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Dependencies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in syndromes: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sSup>
                          <m:sSup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</m:e>
                    </m:d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𝐴𝑤</m:t>
                        </m:r>
                      </m:e>
                    </m:d>
                    <m:sSup>
                      <m:sSup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implies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𝐴𝑢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sSup>
                      <m:sSup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13" name="Объект 3">
                <a:extLst>
                  <a:ext uri="{FF2B5EF4-FFF2-40B4-BE49-F238E27FC236}">
                    <a16:creationId xmlns:a16="http://schemas.microsoft.com/office/drawing/2014/main" id="{D7B4F847-138C-4DBA-A3DA-CD6CB970A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09" y="1191108"/>
                <a:ext cx="10294748" cy="2147655"/>
              </a:xfrm>
              <a:prstGeom prst="rect">
                <a:avLst/>
              </a:prstGeom>
              <a:blipFill>
                <a:blip r:embed="rId6"/>
                <a:stretch>
                  <a:fillRect l="-4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7" name="TextBox 376">
                <a:extLst>
                  <a:ext uri="{FF2B5EF4-FFF2-40B4-BE49-F238E27FC236}">
                    <a16:creationId xmlns:a16="http://schemas.microsoft.com/office/drawing/2014/main" id="{D885DD5A-5ADD-4F6A-3465-774279BD0165}"/>
                  </a:ext>
                </a:extLst>
              </p:cNvPr>
              <p:cNvSpPr txBox="1"/>
              <p:nvPr/>
            </p:nvSpPr>
            <p:spPr>
              <a:xfrm>
                <a:off x="4211422" y="6143109"/>
                <a:ext cx="3175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7" name="TextBox 376">
                <a:extLst>
                  <a:ext uri="{FF2B5EF4-FFF2-40B4-BE49-F238E27FC236}">
                    <a16:creationId xmlns:a16="http://schemas.microsoft.com/office/drawing/2014/main" id="{D885DD5A-5ADD-4F6A-3465-774279BD0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422" y="6143109"/>
                <a:ext cx="31752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12247551-2365-7BAB-D4A8-C92E46F61444}"/>
              </a:ext>
            </a:extLst>
          </p:cNvPr>
          <p:cNvGrpSpPr/>
          <p:nvPr/>
        </p:nvGrpSpPr>
        <p:grpSpPr>
          <a:xfrm>
            <a:off x="1112915" y="5426004"/>
            <a:ext cx="1065321" cy="852258"/>
            <a:chOff x="7315203" y="2095129"/>
            <a:chExt cx="1065321" cy="852258"/>
          </a:xfrm>
        </p:grpSpPr>
        <p:grpSp>
          <p:nvGrpSpPr>
            <p:cNvPr id="83" name="Группа 82">
              <a:extLst>
                <a:ext uri="{FF2B5EF4-FFF2-40B4-BE49-F238E27FC236}">
                  <a16:creationId xmlns:a16="http://schemas.microsoft.com/office/drawing/2014/main" id="{5AAFB39E-1F83-5BCC-8930-5E9F1E6801BA}"/>
                </a:ext>
              </a:extLst>
            </p:cNvPr>
            <p:cNvGrpSpPr/>
            <p:nvPr/>
          </p:nvGrpSpPr>
          <p:grpSpPr>
            <a:xfrm>
              <a:off x="7315203" y="2095129"/>
              <a:ext cx="426128" cy="852258"/>
              <a:chOff x="5024761" y="2095129"/>
              <a:chExt cx="426128" cy="852258"/>
            </a:xfrm>
          </p:grpSpPr>
          <p:grpSp>
            <p:nvGrpSpPr>
              <p:cNvPr id="133" name="Группа 132">
                <a:extLst>
                  <a:ext uri="{FF2B5EF4-FFF2-40B4-BE49-F238E27FC236}">
                    <a16:creationId xmlns:a16="http://schemas.microsoft.com/office/drawing/2014/main" id="{171A5625-BB3A-9E76-2A8A-0BB337FA06AE}"/>
                  </a:ext>
                </a:extLst>
              </p:cNvPr>
              <p:cNvGrpSpPr/>
              <p:nvPr/>
            </p:nvGrpSpPr>
            <p:grpSpPr>
              <a:xfrm>
                <a:off x="5024761" y="2095129"/>
                <a:ext cx="213064" cy="426129"/>
                <a:chOff x="1660124" y="2139518"/>
                <a:chExt cx="213064" cy="426129"/>
              </a:xfrm>
            </p:grpSpPr>
            <p:sp>
              <p:nvSpPr>
                <p:cNvPr id="143" name="Прямоугольник 142">
                  <a:extLst>
                    <a:ext uri="{FF2B5EF4-FFF2-40B4-BE49-F238E27FC236}">
                      <a16:creationId xmlns:a16="http://schemas.microsoft.com/office/drawing/2014/main" id="{018F76A6-61B4-9A72-D58D-C81F669A20B1}"/>
                    </a:ext>
                  </a:extLst>
                </p:cNvPr>
                <p:cNvSpPr/>
                <p:nvPr/>
              </p:nvSpPr>
              <p:spPr>
                <a:xfrm>
                  <a:off x="1660124" y="2139518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4" name="Прямоугольник 143">
                  <a:extLst>
                    <a:ext uri="{FF2B5EF4-FFF2-40B4-BE49-F238E27FC236}">
                      <a16:creationId xmlns:a16="http://schemas.microsoft.com/office/drawing/2014/main" id="{D36FE86E-7BF0-4FD9-2C8E-193532D2A038}"/>
                    </a:ext>
                  </a:extLst>
                </p:cNvPr>
                <p:cNvSpPr/>
                <p:nvPr/>
              </p:nvSpPr>
              <p:spPr>
                <a:xfrm>
                  <a:off x="1660124" y="2352582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4" name="Группа 133">
                <a:extLst>
                  <a:ext uri="{FF2B5EF4-FFF2-40B4-BE49-F238E27FC236}">
                    <a16:creationId xmlns:a16="http://schemas.microsoft.com/office/drawing/2014/main" id="{1EDD3714-FB93-39AA-5E3C-200A04ADA4E0}"/>
                  </a:ext>
                </a:extLst>
              </p:cNvPr>
              <p:cNvGrpSpPr/>
              <p:nvPr/>
            </p:nvGrpSpPr>
            <p:grpSpPr>
              <a:xfrm>
                <a:off x="5024761" y="2521257"/>
                <a:ext cx="213064" cy="426129"/>
                <a:chOff x="1660124" y="2139518"/>
                <a:chExt cx="213064" cy="426129"/>
              </a:xfrm>
            </p:grpSpPr>
            <p:sp>
              <p:nvSpPr>
                <p:cNvPr id="141" name="Прямоугольник 140">
                  <a:extLst>
                    <a:ext uri="{FF2B5EF4-FFF2-40B4-BE49-F238E27FC236}">
                      <a16:creationId xmlns:a16="http://schemas.microsoft.com/office/drawing/2014/main" id="{32EAB398-BEA3-0288-D6FE-CECB27DD51A1}"/>
                    </a:ext>
                  </a:extLst>
                </p:cNvPr>
                <p:cNvSpPr/>
                <p:nvPr/>
              </p:nvSpPr>
              <p:spPr>
                <a:xfrm>
                  <a:off x="1660124" y="2139518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2" name="Прямоугольник 141">
                  <a:extLst>
                    <a:ext uri="{FF2B5EF4-FFF2-40B4-BE49-F238E27FC236}">
                      <a16:creationId xmlns:a16="http://schemas.microsoft.com/office/drawing/2014/main" id="{02D845D2-24DF-666A-33A0-EC8F0B61C9E0}"/>
                    </a:ext>
                  </a:extLst>
                </p:cNvPr>
                <p:cNvSpPr/>
                <p:nvPr/>
              </p:nvSpPr>
              <p:spPr>
                <a:xfrm>
                  <a:off x="1660124" y="2352582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5" name="Группа 134">
                <a:extLst>
                  <a:ext uri="{FF2B5EF4-FFF2-40B4-BE49-F238E27FC236}">
                    <a16:creationId xmlns:a16="http://schemas.microsoft.com/office/drawing/2014/main" id="{A7BB9C15-9298-4255-9D70-98EA6CC2ECAB}"/>
                  </a:ext>
                </a:extLst>
              </p:cNvPr>
              <p:cNvGrpSpPr/>
              <p:nvPr/>
            </p:nvGrpSpPr>
            <p:grpSpPr>
              <a:xfrm>
                <a:off x="5237825" y="2095130"/>
                <a:ext cx="213064" cy="426129"/>
                <a:chOff x="1660124" y="2139518"/>
                <a:chExt cx="213064" cy="426129"/>
              </a:xfrm>
            </p:grpSpPr>
            <p:sp>
              <p:nvSpPr>
                <p:cNvPr id="139" name="Прямоугольник 138">
                  <a:extLst>
                    <a:ext uri="{FF2B5EF4-FFF2-40B4-BE49-F238E27FC236}">
                      <a16:creationId xmlns:a16="http://schemas.microsoft.com/office/drawing/2014/main" id="{3AF927AC-4DBC-C6D8-BE54-02F83087B4C0}"/>
                    </a:ext>
                  </a:extLst>
                </p:cNvPr>
                <p:cNvSpPr/>
                <p:nvPr/>
              </p:nvSpPr>
              <p:spPr>
                <a:xfrm>
                  <a:off x="1660124" y="2139518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0" name="Прямоугольник 139">
                  <a:extLst>
                    <a:ext uri="{FF2B5EF4-FFF2-40B4-BE49-F238E27FC236}">
                      <a16:creationId xmlns:a16="http://schemas.microsoft.com/office/drawing/2014/main" id="{E4670CFF-13F0-A81A-2ABE-AEF164434E9D}"/>
                    </a:ext>
                  </a:extLst>
                </p:cNvPr>
                <p:cNvSpPr/>
                <p:nvPr/>
              </p:nvSpPr>
              <p:spPr>
                <a:xfrm>
                  <a:off x="1660124" y="2352582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6" name="Группа 135">
                <a:extLst>
                  <a:ext uri="{FF2B5EF4-FFF2-40B4-BE49-F238E27FC236}">
                    <a16:creationId xmlns:a16="http://schemas.microsoft.com/office/drawing/2014/main" id="{7B759D8F-8810-B9F0-4D42-98C32F05FCB9}"/>
                  </a:ext>
                </a:extLst>
              </p:cNvPr>
              <p:cNvGrpSpPr/>
              <p:nvPr/>
            </p:nvGrpSpPr>
            <p:grpSpPr>
              <a:xfrm>
                <a:off x="5237825" y="2521258"/>
                <a:ext cx="213064" cy="426129"/>
                <a:chOff x="1660124" y="2139518"/>
                <a:chExt cx="213064" cy="426129"/>
              </a:xfrm>
            </p:grpSpPr>
            <p:sp>
              <p:nvSpPr>
                <p:cNvPr id="137" name="Прямоугольник 136">
                  <a:extLst>
                    <a:ext uri="{FF2B5EF4-FFF2-40B4-BE49-F238E27FC236}">
                      <a16:creationId xmlns:a16="http://schemas.microsoft.com/office/drawing/2014/main" id="{A676FC2B-4E61-D83D-EF0E-3F223AD4D84A}"/>
                    </a:ext>
                  </a:extLst>
                </p:cNvPr>
                <p:cNvSpPr/>
                <p:nvPr/>
              </p:nvSpPr>
              <p:spPr>
                <a:xfrm>
                  <a:off x="1660124" y="2139518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8" name="Прямоугольник 137">
                  <a:extLst>
                    <a:ext uri="{FF2B5EF4-FFF2-40B4-BE49-F238E27FC236}">
                      <a16:creationId xmlns:a16="http://schemas.microsoft.com/office/drawing/2014/main" id="{2D5F287F-EE6B-C324-2E85-928A42E4F9FB}"/>
                    </a:ext>
                  </a:extLst>
                </p:cNvPr>
                <p:cNvSpPr/>
                <p:nvPr/>
              </p:nvSpPr>
              <p:spPr>
                <a:xfrm>
                  <a:off x="1660124" y="2352582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84" name="Группа 83">
              <a:extLst>
                <a:ext uri="{FF2B5EF4-FFF2-40B4-BE49-F238E27FC236}">
                  <a16:creationId xmlns:a16="http://schemas.microsoft.com/office/drawing/2014/main" id="{06103771-3821-7D25-3497-109D64FF66D0}"/>
                </a:ext>
              </a:extLst>
            </p:cNvPr>
            <p:cNvGrpSpPr/>
            <p:nvPr/>
          </p:nvGrpSpPr>
          <p:grpSpPr>
            <a:xfrm>
              <a:off x="7741331" y="2095129"/>
              <a:ext cx="213064" cy="426129"/>
              <a:chOff x="1660124" y="2139518"/>
              <a:chExt cx="213064" cy="426129"/>
            </a:xfrm>
          </p:grpSpPr>
          <p:sp>
            <p:nvSpPr>
              <p:cNvPr id="131" name="Прямоугольник 130">
                <a:extLst>
                  <a:ext uri="{FF2B5EF4-FFF2-40B4-BE49-F238E27FC236}">
                    <a16:creationId xmlns:a16="http://schemas.microsoft.com/office/drawing/2014/main" id="{C526DE64-04F8-B06E-ED42-E33E7ACBAD7E}"/>
                  </a:ext>
                </a:extLst>
              </p:cNvPr>
              <p:cNvSpPr/>
              <p:nvPr/>
            </p:nvSpPr>
            <p:spPr>
              <a:xfrm>
                <a:off x="1660124" y="2139518"/>
                <a:ext cx="213064" cy="2130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2" name="Прямоугольник 131">
                <a:extLst>
                  <a:ext uri="{FF2B5EF4-FFF2-40B4-BE49-F238E27FC236}">
                    <a16:creationId xmlns:a16="http://schemas.microsoft.com/office/drawing/2014/main" id="{DE671A9D-63FE-5DF8-F180-6CB22F4C84BD}"/>
                  </a:ext>
                </a:extLst>
              </p:cNvPr>
              <p:cNvSpPr/>
              <p:nvPr/>
            </p:nvSpPr>
            <p:spPr>
              <a:xfrm>
                <a:off x="1660124" y="2352582"/>
                <a:ext cx="213064" cy="2130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5" name="Группа 84">
              <a:extLst>
                <a:ext uri="{FF2B5EF4-FFF2-40B4-BE49-F238E27FC236}">
                  <a16:creationId xmlns:a16="http://schemas.microsoft.com/office/drawing/2014/main" id="{6A8C279C-1A4F-7221-49E7-DAD49FE610D0}"/>
                </a:ext>
              </a:extLst>
            </p:cNvPr>
            <p:cNvGrpSpPr/>
            <p:nvPr/>
          </p:nvGrpSpPr>
          <p:grpSpPr>
            <a:xfrm>
              <a:off x="7741331" y="2521257"/>
              <a:ext cx="213064" cy="426129"/>
              <a:chOff x="1660124" y="2139518"/>
              <a:chExt cx="213064" cy="426129"/>
            </a:xfrm>
          </p:grpSpPr>
          <p:sp>
            <p:nvSpPr>
              <p:cNvPr id="129" name="Прямоугольник 128">
                <a:extLst>
                  <a:ext uri="{FF2B5EF4-FFF2-40B4-BE49-F238E27FC236}">
                    <a16:creationId xmlns:a16="http://schemas.microsoft.com/office/drawing/2014/main" id="{BF0B8A25-CE73-25C5-BE0C-AC0629C2C835}"/>
                  </a:ext>
                </a:extLst>
              </p:cNvPr>
              <p:cNvSpPr/>
              <p:nvPr/>
            </p:nvSpPr>
            <p:spPr>
              <a:xfrm>
                <a:off x="1660124" y="2139518"/>
                <a:ext cx="213064" cy="2130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0" name="Прямоугольник 129">
                <a:extLst>
                  <a:ext uri="{FF2B5EF4-FFF2-40B4-BE49-F238E27FC236}">
                    <a16:creationId xmlns:a16="http://schemas.microsoft.com/office/drawing/2014/main" id="{01F13E80-7DBD-EA49-3C6E-867727891008}"/>
                  </a:ext>
                </a:extLst>
              </p:cNvPr>
              <p:cNvSpPr/>
              <p:nvPr/>
            </p:nvSpPr>
            <p:spPr>
              <a:xfrm>
                <a:off x="1660124" y="2352582"/>
                <a:ext cx="213064" cy="2130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E44E911C-6A93-1E0E-E0CB-B4C244AAEACF}"/>
                </a:ext>
              </a:extLst>
            </p:cNvPr>
            <p:cNvGrpSpPr/>
            <p:nvPr/>
          </p:nvGrpSpPr>
          <p:grpSpPr>
            <a:xfrm>
              <a:off x="7954395" y="2095130"/>
              <a:ext cx="213064" cy="852257"/>
              <a:chOff x="5663953" y="2095130"/>
              <a:chExt cx="213064" cy="852257"/>
            </a:xfrm>
          </p:grpSpPr>
          <p:grpSp>
            <p:nvGrpSpPr>
              <p:cNvPr id="123" name="Группа 122">
                <a:extLst>
                  <a:ext uri="{FF2B5EF4-FFF2-40B4-BE49-F238E27FC236}">
                    <a16:creationId xmlns:a16="http://schemas.microsoft.com/office/drawing/2014/main" id="{CB1FC103-F9BB-7054-8B1B-A6191F5ECC0D}"/>
                  </a:ext>
                </a:extLst>
              </p:cNvPr>
              <p:cNvGrpSpPr/>
              <p:nvPr/>
            </p:nvGrpSpPr>
            <p:grpSpPr>
              <a:xfrm>
                <a:off x="5663953" y="2095130"/>
                <a:ext cx="213064" cy="426129"/>
                <a:chOff x="1660124" y="2139518"/>
                <a:chExt cx="213064" cy="426129"/>
              </a:xfrm>
            </p:grpSpPr>
            <p:sp>
              <p:nvSpPr>
                <p:cNvPr id="127" name="Прямоугольник 126">
                  <a:extLst>
                    <a:ext uri="{FF2B5EF4-FFF2-40B4-BE49-F238E27FC236}">
                      <a16:creationId xmlns:a16="http://schemas.microsoft.com/office/drawing/2014/main" id="{5A3672DD-CF1C-367C-5D51-624848145DEB}"/>
                    </a:ext>
                  </a:extLst>
                </p:cNvPr>
                <p:cNvSpPr/>
                <p:nvPr/>
              </p:nvSpPr>
              <p:spPr>
                <a:xfrm>
                  <a:off x="1660124" y="2139518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8" name="Прямоугольник 127">
                  <a:extLst>
                    <a:ext uri="{FF2B5EF4-FFF2-40B4-BE49-F238E27FC236}">
                      <a16:creationId xmlns:a16="http://schemas.microsoft.com/office/drawing/2014/main" id="{FBA1BB55-5567-C502-323A-EA1B86F3F91D}"/>
                    </a:ext>
                  </a:extLst>
                </p:cNvPr>
                <p:cNvSpPr/>
                <p:nvPr/>
              </p:nvSpPr>
              <p:spPr>
                <a:xfrm>
                  <a:off x="1660124" y="2352582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24" name="Группа 123">
                <a:extLst>
                  <a:ext uri="{FF2B5EF4-FFF2-40B4-BE49-F238E27FC236}">
                    <a16:creationId xmlns:a16="http://schemas.microsoft.com/office/drawing/2014/main" id="{A9F34B64-80DA-ACE9-3EE9-06B8CC284654}"/>
                  </a:ext>
                </a:extLst>
              </p:cNvPr>
              <p:cNvGrpSpPr/>
              <p:nvPr/>
            </p:nvGrpSpPr>
            <p:grpSpPr>
              <a:xfrm>
                <a:off x="5663953" y="2521258"/>
                <a:ext cx="213064" cy="426129"/>
                <a:chOff x="1660124" y="2139518"/>
                <a:chExt cx="213064" cy="426129"/>
              </a:xfrm>
            </p:grpSpPr>
            <p:sp>
              <p:nvSpPr>
                <p:cNvPr id="125" name="Прямоугольник 124">
                  <a:extLst>
                    <a:ext uri="{FF2B5EF4-FFF2-40B4-BE49-F238E27FC236}">
                      <a16:creationId xmlns:a16="http://schemas.microsoft.com/office/drawing/2014/main" id="{00F2C7B2-9FE7-4AEC-19B3-6015B096779E}"/>
                    </a:ext>
                  </a:extLst>
                </p:cNvPr>
                <p:cNvSpPr/>
                <p:nvPr/>
              </p:nvSpPr>
              <p:spPr>
                <a:xfrm>
                  <a:off x="1660124" y="2139518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" name="Прямоугольник 125">
                  <a:extLst>
                    <a:ext uri="{FF2B5EF4-FFF2-40B4-BE49-F238E27FC236}">
                      <a16:creationId xmlns:a16="http://schemas.microsoft.com/office/drawing/2014/main" id="{EC22795F-C3AD-82A7-60E9-3A76B8A89FA5}"/>
                    </a:ext>
                  </a:extLst>
                </p:cNvPr>
                <p:cNvSpPr/>
                <p:nvPr/>
              </p:nvSpPr>
              <p:spPr>
                <a:xfrm>
                  <a:off x="1660124" y="2352582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87" name="Группа 86">
              <a:extLst>
                <a:ext uri="{FF2B5EF4-FFF2-40B4-BE49-F238E27FC236}">
                  <a16:creationId xmlns:a16="http://schemas.microsoft.com/office/drawing/2014/main" id="{A5005C60-D905-CF53-F1B0-CC21E91B2CF9}"/>
                </a:ext>
              </a:extLst>
            </p:cNvPr>
            <p:cNvGrpSpPr/>
            <p:nvPr/>
          </p:nvGrpSpPr>
          <p:grpSpPr>
            <a:xfrm>
              <a:off x="8167460" y="2095130"/>
              <a:ext cx="213064" cy="852257"/>
              <a:chOff x="5663953" y="2095130"/>
              <a:chExt cx="213064" cy="852257"/>
            </a:xfrm>
          </p:grpSpPr>
          <p:grpSp>
            <p:nvGrpSpPr>
              <p:cNvPr id="117" name="Группа 116">
                <a:extLst>
                  <a:ext uri="{FF2B5EF4-FFF2-40B4-BE49-F238E27FC236}">
                    <a16:creationId xmlns:a16="http://schemas.microsoft.com/office/drawing/2014/main" id="{EC25CC3B-E1A2-BE53-837A-1BBF626BBD84}"/>
                  </a:ext>
                </a:extLst>
              </p:cNvPr>
              <p:cNvGrpSpPr/>
              <p:nvPr/>
            </p:nvGrpSpPr>
            <p:grpSpPr>
              <a:xfrm>
                <a:off x="5663953" y="2095130"/>
                <a:ext cx="213064" cy="426129"/>
                <a:chOff x="1660124" y="2139518"/>
                <a:chExt cx="213064" cy="426129"/>
              </a:xfrm>
            </p:grpSpPr>
            <p:sp>
              <p:nvSpPr>
                <p:cNvPr id="121" name="Прямоугольник 120">
                  <a:extLst>
                    <a:ext uri="{FF2B5EF4-FFF2-40B4-BE49-F238E27FC236}">
                      <a16:creationId xmlns:a16="http://schemas.microsoft.com/office/drawing/2014/main" id="{5E3D6C2A-E1D4-F61E-C284-ADE45CB983A4}"/>
                    </a:ext>
                  </a:extLst>
                </p:cNvPr>
                <p:cNvSpPr/>
                <p:nvPr/>
              </p:nvSpPr>
              <p:spPr>
                <a:xfrm>
                  <a:off x="1660124" y="2139518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2" name="Прямоугольник 121">
                  <a:extLst>
                    <a:ext uri="{FF2B5EF4-FFF2-40B4-BE49-F238E27FC236}">
                      <a16:creationId xmlns:a16="http://schemas.microsoft.com/office/drawing/2014/main" id="{447959A4-A521-2322-25B6-23956BE05325}"/>
                    </a:ext>
                  </a:extLst>
                </p:cNvPr>
                <p:cNvSpPr/>
                <p:nvPr/>
              </p:nvSpPr>
              <p:spPr>
                <a:xfrm>
                  <a:off x="1660124" y="2352582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8" name="Группа 117">
                <a:extLst>
                  <a:ext uri="{FF2B5EF4-FFF2-40B4-BE49-F238E27FC236}">
                    <a16:creationId xmlns:a16="http://schemas.microsoft.com/office/drawing/2014/main" id="{8CD6A7DD-4CB1-D41B-F1E5-896924814789}"/>
                  </a:ext>
                </a:extLst>
              </p:cNvPr>
              <p:cNvGrpSpPr/>
              <p:nvPr/>
            </p:nvGrpSpPr>
            <p:grpSpPr>
              <a:xfrm>
                <a:off x="5663953" y="2521258"/>
                <a:ext cx="213064" cy="426129"/>
                <a:chOff x="1660124" y="2139518"/>
                <a:chExt cx="213064" cy="426129"/>
              </a:xfrm>
            </p:grpSpPr>
            <p:sp>
              <p:nvSpPr>
                <p:cNvPr id="119" name="Прямоугольник 118">
                  <a:extLst>
                    <a:ext uri="{FF2B5EF4-FFF2-40B4-BE49-F238E27FC236}">
                      <a16:creationId xmlns:a16="http://schemas.microsoft.com/office/drawing/2014/main" id="{D6471E3F-3B1C-9CC1-8F48-DD1BA976A706}"/>
                    </a:ext>
                  </a:extLst>
                </p:cNvPr>
                <p:cNvSpPr/>
                <p:nvPr/>
              </p:nvSpPr>
              <p:spPr>
                <a:xfrm>
                  <a:off x="1660124" y="2139518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0" name="Прямоугольник 119">
                  <a:extLst>
                    <a:ext uri="{FF2B5EF4-FFF2-40B4-BE49-F238E27FC236}">
                      <a16:creationId xmlns:a16="http://schemas.microsoft.com/office/drawing/2014/main" id="{4EFA2E7E-5324-80C9-494C-4AA99626B2AB}"/>
                    </a:ext>
                  </a:extLst>
                </p:cNvPr>
                <p:cNvSpPr/>
                <p:nvPr/>
              </p:nvSpPr>
              <p:spPr>
                <a:xfrm>
                  <a:off x="1660124" y="2352582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88" name="Группа 87">
              <a:extLst>
                <a:ext uri="{FF2B5EF4-FFF2-40B4-BE49-F238E27FC236}">
                  <a16:creationId xmlns:a16="http://schemas.microsoft.com/office/drawing/2014/main" id="{F0BFA607-94B5-96A0-B6B0-3630048EC6D3}"/>
                </a:ext>
              </a:extLst>
            </p:cNvPr>
            <p:cNvGrpSpPr/>
            <p:nvPr/>
          </p:nvGrpSpPr>
          <p:grpSpPr>
            <a:xfrm>
              <a:off x="7399206" y="2181455"/>
              <a:ext cx="49906" cy="679170"/>
              <a:chOff x="7399206" y="2184630"/>
              <a:chExt cx="49906" cy="679170"/>
            </a:xfrm>
          </p:grpSpPr>
          <p:sp>
            <p:nvSpPr>
              <p:cNvPr id="113" name="Блок-схема: узел 112">
                <a:extLst>
                  <a:ext uri="{FF2B5EF4-FFF2-40B4-BE49-F238E27FC236}">
                    <a16:creationId xmlns:a16="http://schemas.microsoft.com/office/drawing/2014/main" id="{F8209F98-8E34-DF21-CE50-F06BC3A88AC0}"/>
                  </a:ext>
                </a:extLst>
              </p:cNvPr>
              <p:cNvSpPr/>
              <p:nvPr/>
            </p:nvSpPr>
            <p:spPr>
              <a:xfrm rot="20538121">
                <a:off x="7399206" y="2184630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4" name="Блок-схема: узел 113">
                <a:extLst>
                  <a:ext uri="{FF2B5EF4-FFF2-40B4-BE49-F238E27FC236}">
                    <a16:creationId xmlns:a16="http://schemas.microsoft.com/office/drawing/2014/main" id="{BA9149EF-FD1B-27FF-5409-20FC96B07E5F}"/>
                  </a:ext>
                </a:extLst>
              </p:cNvPr>
              <p:cNvSpPr/>
              <p:nvPr/>
            </p:nvSpPr>
            <p:spPr>
              <a:xfrm rot="20538121">
                <a:off x="7399206" y="2391108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5" name="Блок-схема: узел 114">
                <a:extLst>
                  <a:ext uri="{FF2B5EF4-FFF2-40B4-BE49-F238E27FC236}">
                    <a16:creationId xmlns:a16="http://schemas.microsoft.com/office/drawing/2014/main" id="{66288DBC-150E-1423-CABF-57378913C38E}"/>
                  </a:ext>
                </a:extLst>
              </p:cNvPr>
              <p:cNvSpPr/>
              <p:nvPr/>
            </p:nvSpPr>
            <p:spPr>
              <a:xfrm rot="20538121">
                <a:off x="7399206" y="2597585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6" name="Блок-схема: узел 115">
                <a:extLst>
                  <a:ext uri="{FF2B5EF4-FFF2-40B4-BE49-F238E27FC236}">
                    <a16:creationId xmlns:a16="http://schemas.microsoft.com/office/drawing/2014/main" id="{304E73C9-77CA-B803-14AE-F1390627849B}"/>
                  </a:ext>
                </a:extLst>
              </p:cNvPr>
              <p:cNvSpPr/>
              <p:nvPr/>
            </p:nvSpPr>
            <p:spPr>
              <a:xfrm rot="20538121">
                <a:off x="7399206" y="2813894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3E6C4008-4AAD-8386-C273-5BA0AC27FC49}"/>
                </a:ext>
              </a:extLst>
            </p:cNvPr>
            <p:cNvGrpSpPr/>
            <p:nvPr/>
          </p:nvGrpSpPr>
          <p:grpSpPr>
            <a:xfrm>
              <a:off x="7608756" y="2181455"/>
              <a:ext cx="49906" cy="679170"/>
              <a:chOff x="7399206" y="2184630"/>
              <a:chExt cx="49906" cy="679170"/>
            </a:xfrm>
          </p:grpSpPr>
          <p:sp>
            <p:nvSpPr>
              <p:cNvPr id="109" name="Блок-схема: узел 108">
                <a:extLst>
                  <a:ext uri="{FF2B5EF4-FFF2-40B4-BE49-F238E27FC236}">
                    <a16:creationId xmlns:a16="http://schemas.microsoft.com/office/drawing/2014/main" id="{920E6655-4195-A19E-0D29-7ECBA81FAE42}"/>
                  </a:ext>
                </a:extLst>
              </p:cNvPr>
              <p:cNvSpPr/>
              <p:nvPr/>
            </p:nvSpPr>
            <p:spPr>
              <a:xfrm rot="20538121">
                <a:off x="7399206" y="2184630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Блок-схема: узел 109">
                <a:extLst>
                  <a:ext uri="{FF2B5EF4-FFF2-40B4-BE49-F238E27FC236}">
                    <a16:creationId xmlns:a16="http://schemas.microsoft.com/office/drawing/2014/main" id="{8F56787A-3F2F-D27E-4DE2-9B9C1AEFD916}"/>
                  </a:ext>
                </a:extLst>
              </p:cNvPr>
              <p:cNvSpPr/>
              <p:nvPr/>
            </p:nvSpPr>
            <p:spPr>
              <a:xfrm rot="20538121">
                <a:off x="7399206" y="2391108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1" name="Блок-схема: узел 110">
                <a:extLst>
                  <a:ext uri="{FF2B5EF4-FFF2-40B4-BE49-F238E27FC236}">
                    <a16:creationId xmlns:a16="http://schemas.microsoft.com/office/drawing/2014/main" id="{78FC3F16-1BDC-A039-FFEE-79B1C35467A6}"/>
                  </a:ext>
                </a:extLst>
              </p:cNvPr>
              <p:cNvSpPr/>
              <p:nvPr/>
            </p:nvSpPr>
            <p:spPr>
              <a:xfrm rot="20538121">
                <a:off x="7399206" y="2597585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Блок-схема: узел 111">
                <a:extLst>
                  <a:ext uri="{FF2B5EF4-FFF2-40B4-BE49-F238E27FC236}">
                    <a16:creationId xmlns:a16="http://schemas.microsoft.com/office/drawing/2014/main" id="{101F7AF8-090F-B3E4-063F-CE61B5ACB701}"/>
                  </a:ext>
                </a:extLst>
              </p:cNvPr>
              <p:cNvSpPr/>
              <p:nvPr/>
            </p:nvSpPr>
            <p:spPr>
              <a:xfrm rot="20538121">
                <a:off x="7399206" y="2813894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0" name="Группа 89">
              <a:extLst>
                <a:ext uri="{FF2B5EF4-FFF2-40B4-BE49-F238E27FC236}">
                  <a16:creationId xmlns:a16="http://schemas.microsoft.com/office/drawing/2014/main" id="{F6C85C84-44C9-664B-119F-52569CC367AA}"/>
                </a:ext>
              </a:extLst>
            </p:cNvPr>
            <p:cNvGrpSpPr/>
            <p:nvPr/>
          </p:nvGrpSpPr>
          <p:grpSpPr>
            <a:xfrm>
              <a:off x="7824656" y="2181455"/>
              <a:ext cx="49906" cy="679170"/>
              <a:chOff x="7399206" y="2184630"/>
              <a:chExt cx="49906" cy="679170"/>
            </a:xfrm>
          </p:grpSpPr>
          <p:sp>
            <p:nvSpPr>
              <p:cNvPr id="105" name="Блок-схема: узел 104">
                <a:extLst>
                  <a:ext uri="{FF2B5EF4-FFF2-40B4-BE49-F238E27FC236}">
                    <a16:creationId xmlns:a16="http://schemas.microsoft.com/office/drawing/2014/main" id="{174A9DD3-368F-D5D5-EC82-33D78B97876B}"/>
                  </a:ext>
                </a:extLst>
              </p:cNvPr>
              <p:cNvSpPr/>
              <p:nvPr/>
            </p:nvSpPr>
            <p:spPr>
              <a:xfrm rot="20538121">
                <a:off x="7399206" y="2184630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Блок-схема: узел 105">
                <a:extLst>
                  <a:ext uri="{FF2B5EF4-FFF2-40B4-BE49-F238E27FC236}">
                    <a16:creationId xmlns:a16="http://schemas.microsoft.com/office/drawing/2014/main" id="{DD1D2C57-480B-F22B-5A5F-4BE50EB30C0A}"/>
                  </a:ext>
                </a:extLst>
              </p:cNvPr>
              <p:cNvSpPr/>
              <p:nvPr/>
            </p:nvSpPr>
            <p:spPr>
              <a:xfrm rot="20538121">
                <a:off x="7399206" y="2391108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Блок-схема: узел 106">
                <a:extLst>
                  <a:ext uri="{FF2B5EF4-FFF2-40B4-BE49-F238E27FC236}">
                    <a16:creationId xmlns:a16="http://schemas.microsoft.com/office/drawing/2014/main" id="{96C4D91B-147F-8A0B-AABF-07CC0C5A3383}"/>
                  </a:ext>
                </a:extLst>
              </p:cNvPr>
              <p:cNvSpPr/>
              <p:nvPr/>
            </p:nvSpPr>
            <p:spPr>
              <a:xfrm rot="20538121">
                <a:off x="7399206" y="2597585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Блок-схема: узел 107">
                <a:extLst>
                  <a:ext uri="{FF2B5EF4-FFF2-40B4-BE49-F238E27FC236}">
                    <a16:creationId xmlns:a16="http://schemas.microsoft.com/office/drawing/2014/main" id="{DF326694-78F5-DAC0-3AB4-6F267C310BD7}"/>
                  </a:ext>
                </a:extLst>
              </p:cNvPr>
              <p:cNvSpPr/>
              <p:nvPr/>
            </p:nvSpPr>
            <p:spPr>
              <a:xfrm rot="20538121">
                <a:off x="7399206" y="2813894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5" name="Группа 94">
              <a:extLst>
                <a:ext uri="{FF2B5EF4-FFF2-40B4-BE49-F238E27FC236}">
                  <a16:creationId xmlns:a16="http://schemas.microsoft.com/office/drawing/2014/main" id="{05149040-3FB4-0E73-2ADB-57CE96270CDC}"/>
                </a:ext>
              </a:extLst>
            </p:cNvPr>
            <p:cNvGrpSpPr/>
            <p:nvPr/>
          </p:nvGrpSpPr>
          <p:grpSpPr>
            <a:xfrm>
              <a:off x="8040556" y="2181455"/>
              <a:ext cx="49906" cy="679170"/>
              <a:chOff x="7399206" y="2184630"/>
              <a:chExt cx="49906" cy="679170"/>
            </a:xfrm>
          </p:grpSpPr>
          <p:sp>
            <p:nvSpPr>
              <p:cNvPr id="101" name="Блок-схема: узел 100">
                <a:extLst>
                  <a:ext uri="{FF2B5EF4-FFF2-40B4-BE49-F238E27FC236}">
                    <a16:creationId xmlns:a16="http://schemas.microsoft.com/office/drawing/2014/main" id="{11F77721-A610-2D2C-9556-488875DA4D59}"/>
                  </a:ext>
                </a:extLst>
              </p:cNvPr>
              <p:cNvSpPr/>
              <p:nvPr/>
            </p:nvSpPr>
            <p:spPr>
              <a:xfrm rot="20538121">
                <a:off x="7399206" y="2184630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Блок-схема: узел 101">
                <a:extLst>
                  <a:ext uri="{FF2B5EF4-FFF2-40B4-BE49-F238E27FC236}">
                    <a16:creationId xmlns:a16="http://schemas.microsoft.com/office/drawing/2014/main" id="{6C394A3B-B70B-087B-CBCC-13D824CFE7A8}"/>
                  </a:ext>
                </a:extLst>
              </p:cNvPr>
              <p:cNvSpPr/>
              <p:nvPr/>
            </p:nvSpPr>
            <p:spPr>
              <a:xfrm rot="20538121">
                <a:off x="7399206" y="2391108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" name="Блок-схема: узел 102">
                <a:extLst>
                  <a:ext uri="{FF2B5EF4-FFF2-40B4-BE49-F238E27FC236}">
                    <a16:creationId xmlns:a16="http://schemas.microsoft.com/office/drawing/2014/main" id="{6BFD1F2A-0E3C-C31D-3F8B-B5747FD9F3DC}"/>
                  </a:ext>
                </a:extLst>
              </p:cNvPr>
              <p:cNvSpPr/>
              <p:nvPr/>
            </p:nvSpPr>
            <p:spPr>
              <a:xfrm rot="20538121">
                <a:off x="7399206" y="2597585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Блок-схема: узел 103">
                <a:extLst>
                  <a:ext uri="{FF2B5EF4-FFF2-40B4-BE49-F238E27FC236}">
                    <a16:creationId xmlns:a16="http://schemas.microsoft.com/office/drawing/2014/main" id="{FB232BC5-B2F9-1CE8-2741-9F1C7BD64A40}"/>
                  </a:ext>
                </a:extLst>
              </p:cNvPr>
              <p:cNvSpPr/>
              <p:nvPr/>
            </p:nvSpPr>
            <p:spPr>
              <a:xfrm rot="20538121">
                <a:off x="7399206" y="2813894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id="{F40C13E1-71C7-C955-C012-C4F0C24F0B28}"/>
                </a:ext>
              </a:extLst>
            </p:cNvPr>
            <p:cNvGrpSpPr/>
            <p:nvPr/>
          </p:nvGrpSpPr>
          <p:grpSpPr>
            <a:xfrm>
              <a:off x="8250106" y="2181455"/>
              <a:ext cx="49906" cy="679170"/>
              <a:chOff x="7399206" y="2184630"/>
              <a:chExt cx="49906" cy="679170"/>
            </a:xfrm>
          </p:grpSpPr>
          <p:sp>
            <p:nvSpPr>
              <p:cNvPr id="97" name="Блок-схема: узел 96">
                <a:extLst>
                  <a:ext uri="{FF2B5EF4-FFF2-40B4-BE49-F238E27FC236}">
                    <a16:creationId xmlns:a16="http://schemas.microsoft.com/office/drawing/2014/main" id="{FAC40F2D-44BD-A6FA-BCEB-5AB2CEC0831F}"/>
                  </a:ext>
                </a:extLst>
              </p:cNvPr>
              <p:cNvSpPr/>
              <p:nvPr/>
            </p:nvSpPr>
            <p:spPr>
              <a:xfrm rot="20538121">
                <a:off x="7399206" y="2184630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Блок-схема: узел 97">
                <a:extLst>
                  <a:ext uri="{FF2B5EF4-FFF2-40B4-BE49-F238E27FC236}">
                    <a16:creationId xmlns:a16="http://schemas.microsoft.com/office/drawing/2014/main" id="{FF0FB7E8-FD4D-B528-63C9-F30300443BC4}"/>
                  </a:ext>
                </a:extLst>
              </p:cNvPr>
              <p:cNvSpPr/>
              <p:nvPr/>
            </p:nvSpPr>
            <p:spPr>
              <a:xfrm rot="20538121">
                <a:off x="7399206" y="2391108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Блок-схема: узел 98">
                <a:extLst>
                  <a:ext uri="{FF2B5EF4-FFF2-40B4-BE49-F238E27FC236}">
                    <a16:creationId xmlns:a16="http://schemas.microsoft.com/office/drawing/2014/main" id="{5C6C03B6-6B5E-68F3-33FB-B3FE8B7A0E14}"/>
                  </a:ext>
                </a:extLst>
              </p:cNvPr>
              <p:cNvSpPr/>
              <p:nvPr/>
            </p:nvSpPr>
            <p:spPr>
              <a:xfrm rot="20538121">
                <a:off x="7399206" y="2597585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Блок-схема: узел 99">
                <a:extLst>
                  <a:ext uri="{FF2B5EF4-FFF2-40B4-BE49-F238E27FC236}">
                    <a16:creationId xmlns:a16="http://schemas.microsoft.com/office/drawing/2014/main" id="{02A5EF7F-CE0B-4DCA-97A1-AAAD367C65BA}"/>
                  </a:ext>
                </a:extLst>
              </p:cNvPr>
              <p:cNvSpPr/>
              <p:nvPr/>
            </p:nvSpPr>
            <p:spPr>
              <a:xfrm rot="20538121">
                <a:off x="7399206" y="2813894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69" name="Прямоугольник: скругленные углы 168">
            <a:extLst>
              <a:ext uri="{FF2B5EF4-FFF2-40B4-BE49-F238E27FC236}">
                <a16:creationId xmlns:a16="http://schemas.microsoft.com/office/drawing/2014/main" id="{91108388-FF40-6EC1-77FA-8D14CC3BD3B6}"/>
              </a:ext>
            </a:extLst>
          </p:cNvPr>
          <p:cNvSpPr/>
          <p:nvPr/>
        </p:nvSpPr>
        <p:spPr>
          <a:xfrm>
            <a:off x="1539043" y="5366909"/>
            <a:ext cx="222228" cy="960866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Прямоугольник: скругленные углы 169">
            <a:extLst>
              <a:ext uri="{FF2B5EF4-FFF2-40B4-BE49-F238E27FC236}">
                <a16:creationId xmlns:a16="http://schemas.microsoft.com/office/drawing/2014/main" id="{5144E9C9-0FFB-7CCE-9CB7-D513A4790AA0}"/>
              </a:ext>
            </a:extLst>
          </p:cNvPr>
          <p:cNvSpPr/>
          <p:nvPr/>
        </p:nvSpPr>
        <p:spPr>
          <a:xfrm rot="16200000">
            <a:off x="1554634" y="5159806"/>
            <a:ext cx="203570" cy="1181079"/>
          </a:xfrm>
          <a:prstGeom prst="round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2041442D-E6A0-8EC5-924E-4B3E408B7D5C}"/>
              </a:ext>
            </a:extLst>
          </p:cNvPr>
          <p:cNvGrpSpPr/>
          <p:nvPr/>
        </p:nvGrpSpPr>
        <p:grpSpPr>
          <a:xfrm>
            <a:off x="3377090" y="5426004"/>
            <a:ext cx="852256" cy="852258"/>
            <a:chOff x="5279858" y="5426004"/>
            <a:chExt cx="852256" cy="852258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355296EC-7E42-03A7-9767-960CDF723A29}"/>
                </a:ext>
              </a:extLst>
            </p:cNvPr>
            <p:cNvGrpSpPr/>
            <p:nvPr/>
          </p:nvGrpSpPr>
          <p:grpSpPr>
            <a:xfrm>
              <a:off x="5279858" y="5426004"/>
              <a:ext cx="426128" cy="852258"/>
              <a:chOff x="5024761" y="2095129"/>
              <a:chExt cx="426128" cy="852258"/>
            </a:xfrm>
          </p:grpSpPr>
          <p:grpSp>
            <p:nvGrpSpPr>
              <p:cNvPr id="52" name="Группа 51">
                <a:extLst>
                  <a:ext uri="{FF2B5EF4-FFF2-40B4-BE49-F238E27FC236}">
                    <a16:creationId xmlns:a16="http://schemas.microsoft.com/office/drawing/2014/main" id="{52D3EC89-44EC-AB07-90E2-118555E4F57C}"/>
                  </a:ext>
                </a:extLst>
              </p:cNvPr>
              <p:cNvGrpSpPr/>
              <p:nvPr/>
            </p:nvGrpSpPr>
            <p:grpSpPr>
              <a:xfrm>
                <a:off x="5024761" y="2095129"/>
                <a:ext cx="213064" cy="426129"/>
                <a:chOff x="1660124" y="2139518"/>
                <a:chExt cx="213064" cy="426129"/>
              </a:xfrm>
            </p:grpSpPr>
            <p:sp>
              <p:nvSpPr>
                <p:cNvPr id="62" name="Прямоугольник 61">
                  <a:extLst>
                    <a:ext uri="{FF2B5EF4-FFF2-40B4-BE49-F238E27FC236}">
                      <a16:creationId xmlns:a16="http://schemas.microsoft.com/office/drawing/2014/main" id="{A144D372-089A-0392-D6DF-951AEC99C6AE}"/>
                    </a:ext>
                  </a:extLst>
                </p:cNvPr>
                <p:cNvSpPr/>
                <p:nvPr/>
              </p:nvSpPr>
              <p:spPr>
                <a:xfrm>
                  <a:off x="1660124" y="2139518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" name="Прямоугольник 62">
                  <a:extLst>
                    <a:ext uri="{FF2B5EF4-FFF2-40B4-BE49-F238E27FC236}">
                      <a16:creationId xmlns:a16="http://schemas.microsoft.com/office/drawing/2014/main" id="{EDF748E5-0256-B592-84E4-D9FA66B24810}"/>
                    </a:ext>
                  </a:extLst>
                </p:cNvPr>
                <p:cNvSpPr/>
                <p:nvPr/>
              </p:nvSpPr>
              <p:spPr>
                <a:xfrm>
                  <a:off x="1660124" y="2352582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53" name="Группа 52">
                <a:extLst>
                  <a:ext uri="{FF2B5EF4-FFF2-40B4-BE49-F238E27FC236}">
                    <a16:creationId xmlns:a16="http://schemas.microsoft.com/office/drawing/2014/main" id="{36FEAB4A-39ED-8205-BE00-4FE332028E79}"/>
                  </a:ext>
                </a:extLst>
              </p:cNvPr>
              <p:cNvGrpSpPr/>
              <p:nvPr/>
            </p:nvGrpSpPr>
            <p:grpSpPr>
              <a:xfrm>
                <a:off x="5024761" y="2521257"/>
                <a:ext cx="213064" cy="426129"/>
                <a:chOff x="1660124" y="2139518"/>
                <a:chExt cx="213064" cy="426129"/>
              </a:xfrm>
            </p:grpSpPr>
            <p:sp>
              <p:nvSpPr>
                <p:cNvPr id="60" name="Прямоугольник 59">
                  <a:extLst>
                    <a:ext uri="{FF2B5EF4-FFF2-40B4-BE49-F238E27FC236}">
                      <a16:creationId xmlns:a16="http://schemas.microsoft.com/office/drawing/2014/main" id="{49BB0B94-52B1-791A-10A3-17574677A232}"/>
                    </a:ext>
                  </a:extLst>
                </p:cNvPr>
                <p:cNvSpPr/>
                <p:nvPr/>
              </p:nvSpPr>
              <p:spPr>
                <a:xfrm>
                  <a:off x="1660124" y="2139518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" name="Прямоугольник 60">
                  <a:extLst>
                    <a:ext uri="{FF2B5EF4-FFF2-40B4-BE49-F238E27FC236}">
                      <a16:creationId xmlns:a16="http://schemas.microsoft.com/office/drawing/2014/main" id="{09E87044-E41B-16CC-918A-CC871289797C}"/>
                    </a:ext>
                  </a:extLst>
                </p:cNvPr>
                <p:cNvSpPr/>
                <p:nvPr/>
              </p:nvSpPr>
              <p:spPr>
                <a:xfrm>
                  <a:off x="1660124" y="2352582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54" name="Группа 53">
                <a:extLst>
                  <a:ext uri="{FF2B5EF4-FFF2-40B4-BE49-F238E27FC236}">
                    <a16:creationId xmlns:a16="http://schemas.microsoft.com/office/drawing/2014/main" id="{DAF5486A-7C36-A8BB-9326-BA21A0940FD6}"/>
                  </a:ext>
                </a:extLst>
              </p:cNvPr>
              <p:cNvGrpSpPr/>
              <p:nvPr/>
            </p:nvGrpSpPr>
            <p:grpSpPr>
              <a:xfrm>
                <a:off x="5237825" y="2095130"/>
                <a:ext cx="213064" cy="426129"/>
                <a:chOff x="1660124" y="2139518"/>
                <a:chExt cx="213064" cy="426129"/>
              </a:xfrm>
            </p:grpSpPr>
            <p:sp>
              <p:nvSpPr>
                <p:cNvPr id="58" name="Прямоугольник 57">
                  <a:extLst>
                    <a:ext uri="{FF2B5EF4-FFF2-40B4-BE49-F238E27FC236}">
                      <a16:creationId xmlns:a16="http://schemas.microsoft.com/office/drawing/2014/main" id="{F8E0D5F5-6AFA-67D2-D3E5-0A936381FCE0}"/>
                    </a:ext>
                  </a:extLst>
                </p:cNvPr>
                <p:cNvSpPr/>
                <p:nvPr/>
              </p:nvSpPr>
              <p:spPr>
                <a:xfrm>
                  <a:off x="1660124" y="2139518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" name="Прямоугольник 58">
                  <a:extLst>
                    <a:ext uri="{FF2B5EF4-FFF2-40B4-BE49-F238E27FC236}">
                      <a16:creationId xmlns:a16="http://schemas.microsoft.com/office/drawing/2014/main" id="{2088E852-CB3E-EA2B-F2CE-D040CD334C9B}"/>
                    </a:ext>
                  </a:extLst>
                </p:cNvPr>
                <p:cNvSpPr/>
                <p:nvPr/>
              </p:nvSpPr>
              <p:spPr>
                <a:xfrm>
                  <a:off x="1660124" y="2352582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55" name="Группа 54">
                <a:extLst>
                  <a:ext uri="{FF2B5EF4-FFF2-40B4-BE49-F238E27FC236}">
                    <a16:creationId xmlns:a16="http://schemas.microsoft.com/office/drawing/2014/main" id="{67799AD4-B9B2-26AD-F0E9-EA6CC51F139D}"/>
                  </a:ext>
                </a:extLst>
              </p:cNvPr>
              <p:cNvGrpSpPr/>
              <p:nvPr/>
            </p:nvGrpSpPr>
            <p:grpSpPr>
              <a:xfrm>
                <a:off x="5237825" y="2521258"/>
                <a:ext cx="213064" cy="426129"/>
                <a:chOff x="1660124" y="2139518"/>
                <a:chExt cx="213064" cy="426129"/>
              </a:xfrm>
            </p:grpSpPr>
            <p:sp>
              <p:nvSpPr>
                <p:cNvPr id="56" name="Прямоугольник 55">
                  <a:extLst>
                    <a:ext uri="{FF2B5EF4-FFF2-40B4-BE49-F238E27FC236}">
                      <a16:creationId xmlns:a16="http://schemas.microsoft.com/office/drawing/2014/main" id="{80F90B5B-D121-E5DB-8113-8B86CE4D1EBE}"/>
                    </a:ext>
                  </a:extLst>
                </p:cNvPr>
                <p:cNvSpPr/>
                <p:nvPr/>
              </p:nvSpPr>
              <p:spPr>
                <a:xfrm>
                  <a:off x="1660124" y="2139518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" name="Прямоугольник 56">
                  <a:extLst>
                    <a:ext uri="{FF2B5EF4-FFF2-40B4-BE49-F238E27FC236}">
                      <a16:creationId xmlns:a16="http://schemas.microsoft.com/office/drawing/2014/main" id="{F9730EF8-467F-F4FA-F071-3C14E07FD523}"/>
                    </a:ext>
                  </a:extLst>
                </p:cNvPr>
                <p:cNvSpPr/>
                <p:nvPr/>
              </p:nvSpPr>
              <p:spPr>
                <a:xfrm>
                  <a:off x="1660124" y="2352582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DBCB07ED-FF6C-4695-8949-D1D5C45CF2AE}"/>
                </a:ext>
              </a:extLst>
            </p:cNvPr>
            <p:cNvGrpSpPr/>
            <p:nvPr/>
          </p:nvGrpSpPr>
          <p:grpSpPr>
            <a:xfrm>
              <a:off x="5705986" y="5426004"/>
              <a:ext cx="213064" cy="426129"/>
              <a:chOff x="1660124" y="2139518"/>
              <a:chExt cx="213064" cy="426129"/>
            </a:xfrm>
          </p:grpSpPr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id="{64B3189E-E065-BB1C-72AB-68FEA32D744D}"/>
                  </a:ext>
                </a:extLst>
              </p:cNvPr>
              <p:cNvSpPr/>
              <p:nvPr/>
            </p:nvSpPr>
            <p:spPr>
              <a:xfrm>
                <a:off x="1660124" y="2139518"/>
                <a:ext cx="213064" cy="2130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id="{FDF97C9E-0322-598B-6C6B-72AD394477F5}"/>
                  </a:ext>
                </a:extLst>
              </p:cNvPr>
              <p:cNvSpPr/>
              <p:nvPr/>
            </p:nvSpPr>
            <p:spPr>
              <a:xfrm>
                <a:off x="1660124" y="2352582"/>
                <a:ext cx="213064" cy="2130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43E9C276-23DB-78F6-1F10-615C7E6BF6AB}"/>
                </a:ext>
              </a:extLst>
            </p:cNvPr>
            <p:cNvGrpSpPr/>
            <p:nvPr/>
          </p:nvGrpSpPr>
          <p:grpSpPr>
            <a:xfrm>
              <a:off x="5705986" y="5852132"/>
              <a:ext cx="213064" cy="426129"/>
              <a:chOff x="1660124" y="2139518"/>
              <a:chExt cx="213064" cy="426129"/>
            </a:xfrm>
          </p:grpSpPr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id="{2E3F200A-1E3A-1309-E414-EB54FAD8295C}"/>
                  </a:ext>
                </a:extLst>
              </p:cNvPr>
              <p:cNvSpPr/>
              <p:nvPr/>
            </p:nvSpPr>
            <p:spPr>
              <a:xfrm>
                <a:off x="1660124" y="2139518"/>
                <a:ext cx="213064" cy="2130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F131DDCF-9155-8E2E-5DEF-4C7621AD660C}"/>
                  </a:ext>
                </a:extLst>
              </p:cNvPr>
              <p:cNvSpPr/>
              <p:nvPr/>
            </p:nvSpPr>
            <p:spPr>
              <a:xfrm>
                <a:off x="1660124" y="2352582"/>
                <a:ext cx="213064" cy="2130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A7FEE6E3-C4BE-1377-58A9-EF0457D7F6C1}"/>
                </a:ext>
              </a:extLst>
            </p:cNvPr>
            <p:cNvGrpSpPr/>
            <p:nvPr/>
          </p:nvGrpSpPr>
          <p:grpSpPr>
            <a:xfrm>
              <a:off x="5919050" y="5426005"/>
              <a:ext cx="213064" cy="852257"/>
              <a:chOff x="5663953" y="2095130"/>
              <a:chExt cx="213064" cy="852257"/>
            </a:xfrm>
          </p:grpSpPr>
          <p:grpSp>
            <p:nvGrpSpPr>
              <p:cNvPr id="42" name="Группа 41">
                <a:extLst>
                  <a:ext uri="{FF2B5EF4-FFF2-40B4-BE49-F238E27FC236}">
                    <a16:creationId xmlns:a16="http://schemas.microsoft.com/office/drawing/2014/main" id="{42273494-78AB-4E91-949A-1C3561ADBC94}"/>
                  </a:ext>
                </a:extLst>
              </p:cNvPr>
              <p:cNvGrpSpPr/>
              <p:nvPr/>
            </p:nvGrpSpPr>
            <p:grpSpPr>
              <a:xfrm>
                <a:off x="5663953" y="2095130"/>
                <a:ext cx="213064" cy="426129"/>
                <a:chOff x="1660124" y="2139518"/>
                <a:chExt cx="213064" cy="426129"/>
              </a:xfrm>
            </p:grpSpPr>
            <p:sp>
              <p:nvSpPr>
                <p:cNvPr id="46" name="Прямоугольник 45">
                  <a:extLst>
                    <a:ext uri="{FF2B5EF4-FFF2-40B4-BE49-F238E27FC236}">
                      <a16:creationId xmlns:a16="http://schemas.microsoft.com/office/drawing/2014/main" id="{28DEC3A7-120A-8A32-AB14-F37AE16E67CB}"/>
                    </a:ext>
                  </a:extLst>
                </p:cNvPr>
                <p:cNvSpPr/>
                <p:nvPr/>
              </p:nvSpPr>
              <p:spPr>
                <a:xfrm>
                  <a:off x="1660124" y="2139518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7" name="Прямоугольник 46">
                  <a:extLst>
                    <a:ext uri="{FF2B5EF4-FFF2-40B4-BE49-F238E27FC236}">
                      <a16:creationId xmlns:a16="http://schemas.microsoft.com/office/drawing/2014/main" id="{EEDD4418-8F49-0C0A-44E0-FB714C32C9BA}"/>
                    </a:ext>
                  </a:extLst>
                </p:cNvPr>
                <p:cNvSpPr/>
                <p:nvPr/>
              </p:nvSpPr>
              <p:spPr>
                <a:xfrm>
                  <a:off x="1660124" y="2352582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3" name="Группа 42">
                <a:extLst>
                  <a:ext uri="{FF2B5EF4-FFF2-40B4-BE49-F238E27FC236}">
                    <a16:creationId xmlns:a16="http://schemas.microsoft.com/office/drawing/2014/main" id="{4E162C04-7A22-D95D-1EAF-A0C73E662A68}"/>
                  </a:ext>
                </a:extLst>
              </p:cNvPr>
              <p:cNvGrpSpPr/>
              <p:nvPr/>
            </p:nvGrpSpPr>
            <p:grpSpPr>
              <a:xfrm>
                <a:off x="5663953" y="2521258"/>
                <a:ext cx="213064" cy="426129"/>
                <a:chOff x="1660124" y="2139518"/>
                <a:chExt cx="213064" cy="426129"/>
              </a:xfrm>
            </p:grpSpPr>
            <p:sp>
              <p:nvSpPr>
                <p:cNvPr id="44" name="Прямоугольник 43">
                  <a:extLst>
                    <a:ext uri="{FF2B5EF4-FFF2-40B4-BE49-F238E27FC236}">
                      <a16:creationId xmlns:a16="http://schemas.microsoft.com/office/drawing/2014/main" id="{0394F037-7C9D-CD38-943D-C393C2A55BFF}"/>
                    </a:ext>
                  </a:extLst>
                </p:cNvPr>
                <p:cNvSpPr/>
                <p:nvPr/>
              </p:nvSpPr>
              <p:spPr>
                <a:xfrm>
                  <a:off x="1660124" y="2139518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" name="Прямоугольник 44">
                  <a:extLst>
                    <a:ext uri="{FF2B5EF4-FFF2-40B4-BE49-F238E27FC236}">
                      <a16:creationId xmlns:a16="http://schemas.microsoft.com/office/drawing/2014/main" id="{D975EA88-0E8A-97C2-78A1-119AE76D8826}"/>
                    </a:ext>
                  </a:extLst>
                </p:cNvPr>
                <p:cNvSpPr/>
                <p:nvPr/>
              </p:nvSpPr>
              <p:spPr>
                <a:xfrm>
                  <a:off x="1660124" y="2352582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E5CC1108-A7CC-F6B6-ABE1-95B8CC37ECFD}"/>
                </a:ext>
              </a:extLst>
            </p:cNvPr>
            <p:cNvGrpSpPr/>
            <p:nvPr/>
          </p:nvGrpSpPr>
          <p:grpSpPr>
            <a:xfrm>
              <a:off x="5363861" y="5512330"/>
              <a:ext cx="49906" cy="679170"/>
              <a:chOff x="7399206" y="2184630"/>
              <a:chExt cx="49906" cy="679170"/>
            </a:xfrm>
          </p:grpSpPr>
          <p:sp>
            <p:nvSpPr>
              <p:cNvPr id="32" name="Блок-схема: узел 31">
                <a:extLst>
                  <a:ext uri="{FF2B5EF4-FFF2-40B4-BE49-F238E27FC236}">
                    <a16:creationId xmlns:a16="http://schemas.microsoft.com/office/drawing/2014/main" id="{6C0FE506-5611-11FB-EE89-6AC85F8A5B41}"/>
                  </a:ext>
                </a:extLst>
              </p:cNvPr>
              <p:cNvSpPr/>
              <p:nvPr/>
            </p:nvSpPr>
            <p:spPr>
              <a:xfrm rot="20538121">
                <a:off x="7399206" y="2184630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Блок-схема: узел 32">
                <a:extLst>
                  <a:ext uri="{FF2B5EF4-FFF2-40B4-BE49-F238E27FC236}">
                    <a16:creationId xmlns:a16="http://schemas.microsoft.com/office/drawing/2014/main" id="{913393BE-FFC5-4A74-EC9C-C4278D65D240}"/>
                  </a:ext>
                </a:extLst>
              </p:cNvPr>
              <p:cNvSpPr/>
              <p:nvPr/>
            </p:nvSpPr>
            <p:spPr>
              <a:xfrm rot="20538121">
                <a:off x="7399206" y="2391108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лок-схема: узел 33">
                <a:extLst>
                  <a:ext uri="{FF2B5EF4-FFF2-40B4-BE49-F238E27FC236}">
                    <a16:creationId xmlns:a16="http://schemas.microsoft.com/office/drawing/2014/main" id="{A47E0EB8-6939-283C-EE91-00956DB38E2A}"/>
                  </a:ext>
                </a:extLst>
              </p:cNvPr>
              <p:cNvSpPr/>
              <p:nvPr/>
            </p:nvSpPr>
            <p:spPr>
              <a:xfrm rot="20538121">
                <a:off x="7399206" y="2597585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лок-схема: узел 34">
                <a:extLst>
                  <a:ext uri="{FF2B5EF4-FFF2-40B4-BE49-F238E27FC236}">
                    <a16:creationId xmlns:a16="http://schemas.microsoft.com/office/drawing/2014/main" id="{0A28DB41-6A50-B6BA-03E6-0BCE52928FE1}"/>
                  </a:ext>
                </a:extLst>
              </p:cNvPr>
              <p:cNvSpPr/>
              <p:nvPr/>
            </p:nvSpPr>
            <p:spPr>
              <a:xfrm rot="20538121">
                <a:off x="7399206" y="2813894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325C6C5E-519F-8850-FAA2-BDD531084B70}"/>
                </a:ext>
              </a:extLst>
            </p:cNvPr>
            <p:cNvGrpSpPr/>
            <p:nvPr/>
          </p:nvGrpSpPr>
          <p:grpSpPr>
            <a:xfrm>
              <a:off x="5573411" y="5512330"/>
              <a:ext cx="49906" cy="679170"/>
              <a:chOff x="7399206" y="2184630"/>
              <a:chExt cx="49906" cy="679170"/>
            </a:xfrm>
          </p:grpSpPr>
          <p:sp>
            <p:nvSpPr>
              <p:cNvPr id="28" name="Блок-схема: узел 27">
                <a:extLst>
                  <a:ext uri="{FF2B5EF4-FFF2-40B4-BE49-F238E27FC236}">
                    <a16:creationId xmlns:a16="http://schemas.microsoft.com/office/drawing/2014/main" id="{8496A94E-A890-D4E8-D06B-93F5989D9C9D}"/>
                  </a:ext>
                </a:extLst>
              </p:cNvPr>
              <p:cNvSpPr/>
              <p:nvPr/>
            </p:nvSpPr>
            <p:spPr>
              <a:xfrm rot="20538121">
                <a:off x="7399206" y="2184630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Блок-схема: узел 28">
                <a:extLst>
                  <a:ext uri="{FF2B5EF4-FFF2-40B4-BE49-F238E27FC236}">
                    <a16:creationId xmlns:a16="http://schemas.microsoft.com/office/drawing/2014/main" id="{00865E40-6DD7-FD0D-9D98-ACAA4855BDE9}"/>
                  </a:ext>
                </a:extLst>
              </p:cNvPr>
              <p:cNvSpPr/>
              <p:nvPr/>
            </p:nvSpPr>
            <p:spPr>
              <a:xfrm rot="20538121">
                <a:off x="7399206" y="2391108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Блок-схема: узел 29">
                <a:extLst>
                  <a:ext uri="{FF2B5EF4-FFF2-40B4-BE49-F238E27FC236}">
                    <a16:creationId xmlns:a16="http://schemas.microsoft.com/office/drawing/2014/main" id="{62CC0CEF-76F0-150D-8CC5-B300CA685278}"/>
                  </a:ext>
                </a:extLst>
              </p:cNvPr>
              <p:cNvSpPr/>
              <p:nvPr/>
            </p:nvSpPr>
            <p:spPr>
              <a:xfrm rot="20538121">
                <a:off x="7399206" y="2597585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Блок-схема: узел 30">
                <a:extLst>
                  <a:ext uri="{FF2B5EF4-FFF2-40B4-BE49-F238E27FC236}">
                    <a16:creationId xmlns:a16="http://schemas.microsoft.com/office/drawing/2014/main" id="{C7B2A68A-1B15-701A-0329-A9F9BDC1FD09}"/>
                  </a:ext>
                </a:extLst>
              </p:cNvPr>
              <p:cNvSpPr/>
              <p:nvPr/>
            </p:nvSpPr>
            <p:spPr>
              <a:xfrm rot="20538121">
                <a:off x="7399206" y="2813894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B9F977FE-D369-D753-A8BD-59BFF71E082C}"/>
                </a:ext>
              </a:extLst>
            </p:cNvPr>
            <p:cNvGrpSpPr/>
            <p:nvPr/>
          </p:nvGrpSpPr>
          <p:grpSpPr>
            <a:xfrm>
              <a:off x="5789311" y="5512330"/>
              <a:ext cx="49906" cy="679170"/>
              <a:chOff x="7399206" y="2184630"/>
              <a:chExt cx="49906" cy="679170"/>
            </a:xfrm>
          </p:grpSpPr>
          <p:sp>
            <p:nvSpPr>
              <p:cNvPr id="24" name="Блок-схема: узел 23">
                <a:extLst>
                  <a:ext uri="{FF2B5EF4-FFF2-40B4-BE49-F238E27FC236}">
                    <a16:creationId xmlns:a16="http://schemas.microsoft.com/office/drawing/2014/main" id="{6A0E086C-1FA0-409C-B88E-8598C0E16277}"/>
                  </a:ext>
                </a:extLst>
              </p:cNvPr>
              <p:cNvSpPr/>
              <p:nvPr/>
            </p:nvSpPr>
            <p:spPr>
              <a:xfrm rot="20538121">
                <a:off x="7399206" y="2184630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Блок-схема: узел 24">
                <a:extLst>
                  <a:ext uri="{FF2B5EF4-FFF2-40B4-BE49-F238E27FC236}">
                    <a16:creationId xmlns:a16="http://schemas.microsoft.com/office/drawing/2014/main" id="{C56F4435-10DF-1F84-E32C-F2001B2A9855}"/>
                  </a:ext>
                </a:extLst>
              </p:cNvPr>
              <p:cNvSpPr/>
              <p:nvPr/>
            </p:nvSpPr>
            <p:spPr>
              <a:xfrm rot="20538121">
                <a:off x="7399206" y="2391108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Блок-схема: узел 25">
                <a:extLst>
                  <a:ext uri="{FF2B5EF4-FFF2-40B4-BE49-F238E27FC236}">
                    <a16:creationId xmlns:a16="http://schemas.microsoft.com/office/drawing/2014/main" id="{20DAC9FD-2E49-FDAB-F0E3-8BF508E26571}"/>
                  </a:ext>
                </a:extLst>
              </p:cNvPr>
              <p:cNvSpPr/>
              <p:nvPr/>
            </p:nvSpPr>
            <p:spPr>
              <a:xfrm rot="20538121">
                <a:off x="7399206" y="2597585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Блок-схема: узел 26">
                <a:extLst>
                  <a:ext uri="{FF2B5EF4-FFF2-40B4-BE49-F238E27FC236}">
                    <a16:creationId xmlns:a16="http://schemas.microsoft.com/office/drawing/2014/main" id="{79F3D806-447A-15AA-287F-DA9B2DD15CCE}"/>
                  </a:ext>
                </a:extLst>
              </p:cNvPr>
              <p:cNvSpPr/>
              <p:nvPr/>
            </p:nvSpPr>
            <p:spPr>
              <a:xfrm rot="20538121">
                <a:off x="7399206" y="2813894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FE0CDC3A-6CC2-760C-D08D-8381ECA4F6D4}"/>
                </a:ext>
              </a:extLst>
            </p:cNvPr>
            <p:cNvGrpSpPr/>
            <p:nvPr/>
          </p:nvGrpSpPr>
          <p:grpSpPr>
            <a:xfrm>
              <a:off x="6005211" y="5512330"/>
              <a:ext cx="49906" cy="679170"/>
              <a:chOff x="7399206" y="2184630"/>
              <a:chExt cx="49906" cy="679170"/>
            </a:xfrm>
          </p:grpSpPr>
          <p:sp>
            <p:nvSpPr>
              <p:cNvPr id="20" name="Блок-схема: узел 19">
                <a:extLst>
                  <a:ext uri="{FF2B5EF4-FFF2-40B4-BE49-F238E27FC236}">
                    <a16:creationId xmlns:a16="http://schemas.microsoft.com/office/drawing/2014/main" id="{55E7FDE4-18A6-1EF9-1DA5-1686C933B7A5}"/>
                  </a:ext>
                </a:extLst>
              </p:cNvPr>
              <p:cNvSpPr/>
              <p:nvPr/>
            </p:nvSpPr>
            <p:spPr>
              <a:xfrm rot="20538121">
                <a:off x="7399206" y="2184630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Блок-схема: узел 20">
                <a:extLst>
                  <a:ext uri="{FF2B5EF4-FFF2-40B4-BE49-F238E27FC236}">
                    <a16:creationId xmlns:a16="http://schemas.microsoft.com/office/drawing/2014/main" id="{536730AB-2823-C328-EC24-F656398F0A66}"/>
                  </a:ext>
                </a:extLst>
              </p:cNvPr>
              <p:cNvSpPr/>
              <p:nvPr/>
            </p:nvSpPr>
            <p:spPr>
              <a:xfrm rot="20538121">
                <a:off x="7399206" y="2391108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Блок-схема: узел 21">
                <a:extLst>
                  <a:ext uri="{FF2B5EF4-FFF2-40B4-BE49-F238E27FC236}">
                    <a16:creationId xmlns:a16="http://schemas.microsoft.com/office/drawing/2014/main" id="{60F9D73E-65FB-D2EB-E823-819F25E56D9F}"/>
                  </a:ext>
                </a:extLst>
              </p:cNvPr>
              <p:cNvSpPr/>
              <p:nvPr/>
            </p:nvSpPr>
            <p:spPr>
              <a:xfrm rot="20538121">
                <a:off x="7399206" y="2597585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Блок-схема: узел 22">
                <a:extLst>
                  <a:ext uri="{FF2B5EF4-FFF2-40B4-BE49-F238E27FC236}">
                    <a16:creationId xmlns:a16="http://schemas.microsoft.com/office/drawing/2014/main" id="{0F432055-A7A8-1528-06F6-D0534F064DEB}"/>
                  </a:ext>
                </a:extLst>
              </p:cNvPr>
              <p:cNvSpPr/>
              <p:nvPr/>
            </p:nvSpPr>
            <p:spPr>
              <a:xfrm rot="20538121">
                <a:off x="7399206" y="2813894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46" name="Группа 345">
            <a:extLst>
              <a:ext uri="{FF2B5EF4-FFF2-40B4-BE49-F238E27FC236}">
                <a16:creationId xmlns:a16="http://schemas.microsoft.com/office/drawing/2014/main" id="{DA9A2A53-9CBE-49A9-C3D2-743C4D2516D5}"/>
              </a:ext>
            </a:extLst>
          </p:cNvPr>
          <p:cNvGrpSpPr/>
          <p:nvPr/>
        </p:nvGrpSpPr>
        <p:grpSpPr>
          <a:xfrm>
            <a:off x="1113080" y="3806645"/>
            <a:ext cx="1061681" cy="1068087"/>
            <a:chOff x="3063730" y="3738446"/>
            <a:chExt cx="1061681" cy="1068087"/>
          </a:xfrm>
        </p:grpSpPr>
        <p:grpSp>
          <p:nvGrpSpPr>
            <p:cNvPr id="212" name="Группа 211">
              <a:extLst>
                <a:ext uri="{FF2B5EF4-FFF2-40B4-BE49-F238E27FC236}">
                  <a16:creationId xmlns:a16="http://schemas.microsoft.com/office/drawing/2014/main" id="{6D322D70-ECD2-1071-E4FD-CC8FB46BA6B0}"/>
                </a:ext>
              </a:extLst>
            </p:cNvPr>
            <p:cNvGrpSpPr/>
            <p:nvPr/>
          </p:nvGrpSpPr>
          <p:grpSpPr>
            <a:xfrm rot="16200000">
              <a:off x="3276796" y="4164574"/>
              <a:ext cx="426128" cy="852258"/>
              <a:chOff x="5024761" y="2095129"/>
              <a:chExt cx="426128" cy="852258"/>
            </a:xfrm>
          </p:grpSpPr>
          <p:grpSp>
            <p:nvGrpSpPr>
              <p:cNvPr id="258" name="Группа 257">
                <a:extLst>
                  <a:ext uri="{FF2B5EF4-FFF2-40B4-BE49-F238E27FC236}">
                    <a16:creationId xmlns:a16="http://schemas.microsoft.com/office/drawing/2014/main" id="{F5F428A1-BFA6-D12E-B462-FADE2938B801}"/>
                  </a:ext>
                </a:extLst>
              </p:cNvPr>
              <p:cNvGrpSpPr/>
              <p:nvPr/>
            </p:nvGrpSpPr>
            <p:grpSpPr>
              <a:xfrm>
                <a:off x="5024761" y="2095129"/>
                <a:ext cx="213064" cy="426129"/>
                <a:chOff x="1660124" y="2139518"/>
                <a:chExt cx="213064" cy="426129"/>
              </a:xfrm>
            </p:grpSpPr>
            <p:sp>
              <p:nvSpPr>
                <p:cNvPr id="268" name="Прямоугольник 267">
                  <a:extLst>
                    <a:ext uri="{FF2B5EF4-FFF2-40B4-BE49-F238E27FC236}">
                      <a16:creationId xmlns:a16="http://schemas.microsoft.com/office/drawing/2014/main" id="{1B1ABC67-8604-DD7D-5F6E-D8C8A7C83FDE}"/>
                    </a:ext>
                  </a:extLst>
                </p:cNvPr>
                <p:cNvSpPr/>
                <p:nvPr/>
              </p:nvSpPr>
              <p:spPr>
                <a:xfrm>
                  <a:off x="1660124" y="2139518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9" name="Прямоугольник 268">
                  <a:extLst>
                    <a:ext uri="{FF2B5EF4-FFF2-40B4-BE49-F238E27FC236}">
                      <a16:creationId xmlns:a16="http://schemas.microsoft.com/office/drawing/2014/main" id="{28CFB713-7750-AB08-C87A-E25AAD10FABD}"/>
                    </a:ext>
                  </a:extLst>
                </p:cNvPr>
                <p:cNvSpPr/>
                <p:nvPr/>
              </p:nvSpPr>
              <p:spPr>
                <a:xfrm>
                  <a:off x="1660124" y="2352582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59" name="Группа 258">
                <a:extLst>
                  <a:ext uri="{FF2B5EF4-FFF2-40B4-BE49-F238E27FC236}">
                    <a16:creationId xmlns:a16="http://schemas.microsoft.com/office/drawing/2014/main" id="{77B9A2E9-A2A9-870C-1AB8-1FE1D235559D}"/>
                  </a:ext>
                </a:extLst>
              </p:cNvPr>
              <p:cNvGrpSpPr/>
              <p:nvPr/>
            </p:nvGrpSpPr>
            <p:grpSpPr>
              <a:xfrm>
                <a:off x="5024761" y="2521257"/>
                <a:ext cx="213064" cy="426129"/>
                <a:chOff x="1660124" y="2139518"/>
                <a:chExt cx="213064" cy="426129"/>
              </a:xfrm>
            </p:grpSpPr>
            <p:sp>
              <p:nvSpPr>
                <p:cNvPr id="266" name="Прямоугольник 265">
                  <a:extLst>
                    <a:ext uri="{FF2B5EF4-FFF2-40B4-BE49-F238E27FC236}">
                      <a16:creationId xmlns:a16="http://schemas.microsoft.com/office/drawing/2014/main" id="{2FFFD878-B7B1-0B72-7E8A-E750460D8039}"/>
                    </a:ext>
                  </a:extLst>
                </p:cNvPr>
                <p:cNvSpPr/>
                <p:nvPr/>
              </p:nvSpPr>
              <p:spPr>
                <a:xfrm>
                  <a:off x="1660124" y="2139518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7" name="Прямоугольник 266">
                  <a:extLst>
                    <a:ext uri="{FF2B5EF4-FFF2-40B4-BE49-F238E27FC236}">
                      <a16:creationId xmlns:a16="http://schemas.microsoft.com/office/drawing/2014/main" id="{EED271BE-0748-75B4-9F77-9A62C169EC8F}"/>
                    </a:ext>
                  </a:extLst>
                </p:cNvPr>
                <p:cNvSpPr/>
                <p:nvPr/>
              </p:nvSpPr>
              <p:spPr>
                <a:xfrm>
                  <a:off x="1660124" y="2352582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60" name="Группа 259">
                <a:extLst>
                  <a:ext uri="{FF2B5EF4-FFF2-40B4-BE49-F238E27FC236}">
                    <a16:creationId xmlns:a16="http://schemas.microsoft.com/office/drawing/2014/main" id="{7213A0C9-1D91-5E81-454C-9477ACA94F27}"/>
                  </a:ext>
                </a:extLst>
              </p:cNvPr>
              <p:cNvGrpSpPr/>
              <p:nvPr/>
            </p:nvGrpSpPr>
            <p:grpSpPr>
              <a:xfrm>
                <a:off x="5237825" y="2095130"/>
                <a:ext cx="213064" cy="426129"/>
                <a:chOff x="1660124" y="2139518"/>
                <a:chExt cx="213064" cy="426129"/>
              </a:xfrm>
            </p:grpSpPr>
            <p:sp>
              <p:nvSpPr>
                <p:cNvPr id="264" name="Прямоугольник 263">
                  <a:extLst>
                    <a:ext uri="{FF2B5EF4-FFF2-40B4-BE49-F238E27FC236}">
                      <a16:creationId xmlns:a16="http://schemas.microsoft.com/office/drawing/2014/main" id="{CBD50CA8-FE8F-E9CA-46F0-4E93F70ACF26}"/>
                    </a:ext>
                  </a:extLst>
                </p:cNvPr>
                <p:cNvSpPr/>
                <p:nvPr/>
              </p:nvSpPr>
              <p:spPr>
                <a:xfrm>
                  <a:off x="1660124" y="2139518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5" name="Прямоугольник 264">
                  <a:extLst>
                    <a:ext uri="{FF2B5EF4-FFF2-40B4-BE49-F238E27FC236}">
                      <a16:creationId xmlns:a16="http://schemas.microsoft.com/office/drawing/2014/main" id="{DC88AF88-06CC-6511-DAF6-40D1DAD4418D}"/>
                    </a:ext>
                  </a:extLst>
                </p:cNvPr>
                <p:cNvSpPr/>
                <p:nvPr/>
              </p:nvSpPr>
              <p:spPr>
                <a:xfrm>
                  <a:off x="1660124" y="2352582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61" name="Группа 260">
                <a:extLst>
                  <a:ext uri="{FF2B5EF4-FFF2-40B4-BE49-F238E27FC236}">
                    <a16:creationId xmlns:a16="http://schemas.microsoft.com/office/drawing/2014/main" id="{C66719D9-2AC8-7356-4737-617250C177F3}"/>
                  </a:ext>
                </a:extLst>
              </p:cNvPr>
              <p:cNvGrpSpPr/>
              <p:nvPr/>
            </p:nvGrpSpPr>
            <p:grpSpPr>
              <a:xfrm>
                <a:off x="5237825" y="2521258"/>
                <a:ext cx="213064" cy="426129"/>
                <a:chOff x="1660124" y="2139518"/>
                <a:chExt cx="213064" cy="426129"/>
              </a:xfrm>
            </p:grpSpPr>
            <p:sp>
              <p:nvSpPr>
                <p:cNvPr id="262" name="Прямоугольник 261">
                  <a:extLst>
                    <a:ext uri="{FF2B5EF4-FFF2-40B4-BE49-F238E27FC236}">
                      <a16:creationId xmlns:a16="http://schemas.microsoft.com/office/drawing/2014/main" id="{6EE03DC1-CDBC-169C-D105-9780420A6C85}"/>
                    </a:ext>
                  </a:extLst>
                </p:cNvPr>
                <p:cNvSpPr/>
                <p:nvPr/>
              </p:nvSpPr>
              <p:spPr>
                <a:xfrm>
                  <a:off x="1660124" y="2139518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3" name="Прямоугольник 262">
                  <a:extLst>
                    <a:ext uri="{FF2B5EF4-FFF2-40B4-BE49-F238E27FC236}">
                      <a16:creationId xmlns:a16="http://schemas.microsoft.com/office/drawing/2014/main" id="{04595B02-A1E0-C3C6-2421-0D82E445CCE4}"/>
                    </a:ext>
                  </a:extLst>
                </p:cNvPr>
                <p:cNvSpPr/>
                <p:nvPr/>
              </p:nvSpPr>
              <p:spPr>
                <a:xfrm>
                  <a:off x="1660124" y="2352582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735B694E-BD4E-8892-FD0F-0DE3320A7606}"/>
                </a:ext>
              </a:extLst>
            </p:cNvPr>
            <p:cNvGrpSpPr/>
            <p:nvPr/>
          </p:nvGrpSpPr>
          <p:grpSpPr>
            <a:xfrm rot="16200000">
              <a:off x="3170263" y="4058042"/>
              <a:ext cx="213064" cy="426129"/>
              <a:chOff x="1660124" y="2139518"/>
              <a:chExt cx="213064" cy="426129"/>
            </a:xfrm>
          </p:grpSpPr>
          <p:sp>
            <p:nvSpPr>
              <p:cNvPr id="256" name="Прямоугольник 255">
                <a:extLst>
                  <a:ext uri="{FF2B5EF4-FFF2-40B4-BE49-F238E27FC236}">
                    <a16:creationId xmlns:a16="http://schemas.microsoft.com/office/drawing/2014/main" id="{B4231748-9BCE-F89F-D7D0-ABFC4B0D6384}"/>
                  </a:ext>
                </a:extLst>
              </p:cNvPr>
              <p:cNvSpPr/>
              <p:nvPr/>
            </p:nvSpPr>
            <p:spPr>
              <a:xfrm>
                <a:off x="1660124" y="2139518"/>
                <a:ext cx="213064" cy="2130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7" name="Прямоугольник 256">
                <a:extLst>
                  <a:ext uri="{FF2B5EF4-FFF2-40B4-BE49-F238E27FC236}">
                    <a16:creationId xmlns:a16="http://schemas.microsoft.com/office/drawing/2014/main" id="{AC5BAB77-667D-97B5-FD9E-D6D786EC5528}"/>
                  </a:ext>
                </a:extLst>
              </p:cNvPr>
              <p:cNvSpPr/>
              <p:nvPr/>
            </p:nvSpPr>
            <p:spPr>
              <a:xfrm>
                <a:off x="1660124" y="2352582"/>
                <a:ext cx="213064" cy="2130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4" name="Группа 213">
              <a:extLst>
                <a:ext uri="{FF2B5EF4-FFF2-40B4-BE49-F238E27FC236}">
                  <a16:creationId xmlns:a16="http://schemas.microsoft.com/office/drawing/2014/main" id="{AB4A0B8D-497A-337F-F12E-0B8374F65F52}"/>
                </a:ext>
              </a:extLst>
            </p:cNvPr>
            <p:cNvGrpSpPr/>
            <p:nvPr/>
          </p:nvGrpSpPr>
          <p:grpSpPr>
            <a:xfrm rot="16200000">
              <a:off x="3596391" y="4058042"/>
              <a:ext cx="213064" cy="426129"/>
              <a:chOff x="1660124" y="2139518"/>
              <a:chExt cx="213064" cy="426129"/>
            </a:xfrm>
          </p:grpSpPr>
          <p:sp>
            <p:nvSpPr>
              <p:cNvPr id="254" name="Прямоугольник 253">
                <a:extLst>
                  <a:ext uri="{FF2B5EF4-FFF2-40B4-BE49-F238E27FC236}">
                    <a16:creationId xmlns:a16="http://schemas.microsoft.com/office/drawing/2014/main" id="{60BF9D2E-ACAB-5834-83E6-E6D35FA51AA5}"/>
                  </a:ext>
                </a:extLst>
              </p:cNvPr>
              <p:cNvSpPr/>
              <p:nvPr/>
            </p:nvSpPr>
            <p:spPr>
              <a:xfrm>
                <a:off x="1660124" y="2139518"/>
                <a:ext cx="213064" cy="2130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5" name="Прямоугольник 254">
                <a:extLst>
                  <a:ext uri="{FF2B5EF4-FFF2-40B4-BE49-F238E27FC236}">
                    <a16:creationId xmlns:a16="http://schemas.microsoft.com/office/drawing/2014/main" id="{78A8FABC-8152-C0A5-925B-13F1315CD676}"/>
                  </a:ext>
                </a:extLst>
              </p:cNvPr>
              <p:cNvSpPr/>
              <p:nvPr/>
            </p:nvSpPr>
            <p:spPr>
              <a:xfrm>
                <a:off x="1660124" y="2352582"/>
                <a:ext cx="213064" cy="2130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5" name="Группа 214">
              <a:extLst>
                <a:ext uri="{FF2B5EF4-FFF2-40B4-BE49-F238E27FC236}">
                  <a16:creationId xmlns:a16="http://schemas.microsoft.com/office/drawing/2014/main" id="{D8BE17CC-4B6E-217A-70EF-75F7ACE9769C}"/>
                </a:ext>
              </a:extLst>
            </p:cNvPr>
            <p:cNvGrpSpPr/>
            <p:nvPr/>
          </p:nvGrpSpPr>
          <p:grpSpPr>
            <a:xfrm rot="16200000">
              <a:off x="3383328" y="3631914"/>
              <a:ext cx="213064" cy="852257"/>
              <a:chOff x="5663953" y="2095130"/>
              <a:chExt cx="213064" cy="852257"/>
            </a:xfrm>
          </p:grpSpPr>
          <p:grpSp>
            <p:nvGrpSpPr>
              <p:cNvPr id="248" name="Группа 247">
                <a:extLst>
                  <a:ext uri="{FF2B5EF4-FFF2-40B4-BE49-F238E27FC236}">
                    <a16:creationId xmlns:a16="http://schemas.microsoft.com/office/drawing/2014/main" id="{D2D6FD88-76DD-0CF8-8D62-E37C7942944B}"/>
                  </a:ext>
                </a:extLst>
              </p:cNvPr>
              <p:cNvGrpSpPr/>
              <p:nvPr/>
            </p:nvGrpSpPr>
            <p:grpSpPr>
              <a:xfrm>
                <a:off x="5663953" y="2095130"/>
                <a:ext cx="213064" cy="426129"/>
                <a:chOff x="1660124" y="2139518"/>
                <a:chExt cx="213064" cy="426129"/>
              </a:xfrm>
            </p:grpSpPr>
            <p:sp>
              <p:nvSpPr>
                <p:cNvPr id="252" name="Прямоугольник 251">
                  <a:extLst>
                    <a:ext uri="{FF2B5EF4-FFF2-40B4-BE49-F238E27FC236}">
                      <a16:creationId xmlns:a16="http://schemas.microsoft.com/office/drawing/2014/main" id="{4227F546-D121-64E5-C21B-EEDF2A10F0C0}"/>
                    </a:ext>
                  </a:extLst>
                </p:cNvPr>
                <p:cNvSpPr/>
                <p:nvPr/>
              </p:nvSpPr>
              <p:spPr>
                <a:xfrm>
                  <a:off x="1660124" y="2139518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3" name="Прямоугольник 252">
                  <a:extLst>
                    <a:ext uri="{FF2B5EF4-FFF2-40B4-BE49-F238E27FC236}">
                      <a16:creationId xmlns:a16="http://schemas.microsoft.com/office/drawing/2014/main" id="{C5DD9F19-F92D-E6D8-7BBB-BF9AF9509185}"/>
                    </a:ext>
                  </a:extLst>
                </p:cNvPr>
                <p:cNvSpPr/>
                <p:nvPr/>
              </p:nvSpPr>
              <p:spPr>
                <a:xfrm>
                  <a:off x="1660124" y="2352582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49" name="Группа 248">
                <a:extLst>
                  <a:ext uri="{FF2B5EF4-FFF2-40B4-BE49-F238E27FC236}">
                    <a16:creationId xmlns:a16="http://schemas.microsoft.com/office/drawing/2014/main" id="{76C5AB14-A571-1060-984F-560A8910A042}"/>
                  </a:ext>
                </a:extLst>
              </p:cNvPr>
              <p:cNvGrpSpPr/>
              <p:nvPr/>
            </p:nvGrpSpPr>
            <p:grpSpPr>
              <a:xfrm>
                <a:off x="5663953" y="2521258"/>
                <a:ext cx="213064" cy="426129"/>
                <a:chOff x="1660124" y="2139518"/>
                <a:chExt cx="213064" cy="426129"/>
              </a:xfrm>
            </p:grpSpPr>
            <p:sp>
              <p:nvSpPr>
                <p:cNvPr id="250" name="Прямоугольник 249">
                  <a:extLst>
                    <a:ext uri="{FF2B5EF4-FFF2-40B4-BE49-F238E27FC236}">
                      <a16:creationId xmlns:a16="http://schemas.microsoft.com/office/drawing/2014/main" id="{D2597A13-6F19-D9F7-A1D7-8D9B0E64A2B4}"/>
                    </a:ext>
                  </a:extLst>
                </p:cNvPr>
                <p:cNvSpPr/>
                <p:nvPr/>
              </p:nvSpPr>
              <p:spPr>
                <a:xfrm>
                  <a:off x="1660124" y="2139518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1" name="Прямоугольник 250">
                  <a:extLst>
                    <a:ext uri="{FF2B5EF4-FFF2-40B4-BE49-F238E27FC236}">
                      <a16:creationId xmlns:a16="http://schemas.microsoft.com/office/drawing/2014/main" id="{4CC1E49B-819D-D20A-87E5-9EE3541B862C}"/>
                    </a:ext>
                  </a:extLst>
                </p:cNvPr>
                <p:cNvSpPr/>
                <p:nvPr/>
              </p:nvSpPr>
              <p:spPr>
                <a:xfrm>
                  <a:off x="1660124" y="2352582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216" name="Группа 215">
              <a:extLst>
                <a:ext uri="{FF2B5EF4-FFF2-40B4-BE49-F238E27FC236}">
                  <a16:creationId xmlns:a16="http://schemas.microsoft.com/office/drawing/2014/main" id="{7111BB2C-6F1F-5AE9-7BCA-063ECD7ED18C}"/>
                </a:ext>
              </a:extLst>
            </p:cNvPr>
            <p:cNvGrpSpPr/>
            <p:nvPr/>
          </p:nvGrpSpPr>
          <p:grpSpPr>
            <a:xfrm rot="16200000">
              <a:off x="3383328" y="3418849"/>
              <a:ext cx="213064" cy="852257"/>
              <a:chOff x="5663953" y="2095130"/>
              <a:chExt cx="213064" cy="852257"/>
            </a:xfrm>
          </p:grpSpPr>
          <p:grpSp>
            <p:nvGrpSpPr>
              <p:cNvPr id="242" name="Группа 241">
                <a:extLst>
                  <a:ext uri="{FF2B5EF4-FFF2-40B4-BE49-F238E27FC236}">
                    <a16:creationId xmlns:a16="http://schemas.microsoft.com/office/drawing/2014/main" id="{40E2621D-9CF2-05F6-D9AD-945367B6603E}"/>
                  </a:ext>
                </a:extLst>
              </p:cNvPr>
              <p:cNvGrpSpPr/>
              <p:nvPr/>
            </p:nvGrpSpPr>
            <p:grpSpPr>
              <a:xfrm>
                <a:off x="5663953" y="2095130"/>
                <a:ext cx="213064" cy="426129"/>
                <a:chOff x="1660124" y="2139518"/>
                <a:chExt cx="213064" cy="426129"/>
              </a:xfrm>
            </p:grpSpPr>
            <p:sp>
              <p:nvSpPr>
                <p:cNvPr id="246" name="Прямоугольник 245">
                  <a:extLst>
                    <a:ext uri="{FF2B5EF4-FFF2-40B4-BE49-F238E27FC236}">
                      <a16:creationId xmlns:a16="http://schemas.microsoft.com/office/drawing/2014/main" id="{655FD0FF-803F-67A5-CE73-920661526E6F}"/>
                    </a:ext>
                  </a:extLst>
                </p:cNvPr>
                <p:cNvSpPr/>
                <p:nvPr/>
              </p:nvSpPr>
              <p:spPr>
                <a:xfrm>
                  <a:off x="1660124" y="2139518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7" name="Прямоугольник 246">
                  <a:extLst>
                    <a:ext uri="{FF2B5EF4-FFF2-40B4-BE49-F238E27FC236}">
                      <a16:creationId xmlns:a16="http://schemas.microsoft.com/office/drawing/2014/main" id="{0C3481D2-7165-B824-E6E4-8DED195B3B57}"/>
                    </a:ext>
                  </a:extLst>
                </p:cNvPr>
                <p:cNvSpPr/>
                <p:nvPr/>
              </p:nvSpPr>
              <p:spPr>
                <a:xfrm>
                  <a:off x="1660124" y="2352582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43" name="Группа 242">
                <a:extLst>
                  <a:ext uri="{FF2B5EF4-FFF2-40B4-BE49-F238E27FC236}">
                    <a16:creationId xmlns:a16="http://schemas.microsoft.com/office/drawing/2014/main" id="{B1E4A027-37FF-A34C-5366-9C8539120D31}"/>
                  </a:ext>
                </a:extLst>
              </p:cNvPr>
              <p:cNvGrpSpPr/>
              <p:nvPr/>
            </p:nvGrpSpPr>
            <p:grpSpPr>
              <a:xfrm>
                <a:off x="5663953" y="2521258"/>
                <a:ext cx="213064" cy="426129"/>
                <a:chOff x="1660124" y="2139518"/>
                <a:chExt cx="213064" cy="426129"/>
              </a:xfrm>
            </p:grpSpPr>
            <p:sp>
              <p:nvSpPr>
                <p:cNvPr id="244" name="Прямоугольник 243">
                  <a:extLst>
                    <a:ext uri="{FF2B5EF4-FFF2-40B4-BE49-F238E27FC236}">
                      <a16:creationId xmlns:a16="http://schemas.microsoft.com/office/drawing/2014/main" id="{00BDED25-AADC-FE1B-77A8-5F8792479266}"/>
                    </a:ext>
                  </a:extLst>
                </p:cNvPr>
                <p:cNvSpPr/>
                <p:nvPr/>
              </p:nvSpPr>
              <p:spPr>
                <a:xfrm>
                  <a:off x="1660124" y="2139518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5" name="Прямоугольник 244">
                  <a:extLst>
                    <a:ext uri="{FF2B5EF4-FFF2-40B4-BE49-F238E27FC236}">
                      <a16:creationId xmlns:a16="http://schemas.microsoft.com/office/drawing/2014/main" id="{67913A2B-48F0-7DD3-9601-C99C9E5AAC9B}"/>
                    </a:ext>
                  </a:extLst>
                </p:cNvPr>
                <p:cNvSpPr/>
                <p:nvPr/>
              </p:nvSpPr>
              <p:spPr>
                <a:xfrm>
                  <a:off x="1660124" y="2352582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217" name="Группа 216">
              <a:extLst>
                <a:ext uri="{FF2B5EF4-FFF2-40B4-BE49-F238E27FC236}">
                  <a16:creationId xmlns:a16="http://schemas.microsoft.com/office/drawing/2014/main" id="{EA4C7D7C-C0C2-ED56-413D-7AE06DAC4812}"/>
                </a:ext>
              </a:extLst>
            </p:cNvPr>
            <p:cNvGrpSpPr/>
            <p:nvPr/>
          </p:nvGrpSpPr>
          <p:grpSpPr>
            <a:xfrm rot="16200000">
              <a:off x="3464689" y="4355226"/>
              <a:ext cx="49906" cy="679170"/>
              <a:chOff x="7399206" y="2184630"/>
              <a:chExt cx="49906" cy="679170"/>
            </a:xfrm>
          </p:grpSpPr>
          <p:sp>
            <p:nvSpPr>
              <p:cNvPr id="238" name="Блок-схема: узел 237">
                <a:extLst>
                  <a:ext uri="{FF2B5EF4-FFF2-40B4-BE49-F238E27FC236}">
                    <a16:creationId xmlns:a16="http://schemas.microsoft.com/office/drawing/2014/main" id="{49A67BE2-091D-0CF8-A58D-64C360D17780}"/>
                  </a:ext>
                </a:extLst>
              </p:cNvPr>
              <p:cNvSpPr/>
              <p:nvPr/>
            </p:nvSpPr>
            <p:spPr>
              <a:xfrm rot="20538121">
                <a:off x="7399206" y="2184630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лок-схема: узел 238">
                <a:extLst>
                  <a:ext uri="{FF2B5EF4-FFF2-40B4-BE49-F238E27FC236}">
                    <a16:creationId xmlns:a16="http://schemas.microsoft.com/office/drawing/2014/main" id="{D5C79AC0-BB25-2E1F-427C-DDE2258D1EC2}"/>
                  </a:ext>
                </a:extLst>
              </p:cNvPr>
              <p:cNvSpPr/>
              <p:nvPr/>
            </p:nvSpPr>
            <p:spPr>
              <a:xfrm rot="20538121">
                <a:off x="7399206" y="2391108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Блок-схема: узел 239">
                <a:extLst>
                  <a:ext uri="{FF2B5EF4-FFF2-40B4-BE49-F238E27FC236}">
                    <a16:creationId xmlns:a16="http://schemas.microsoft.com/office/drawing/2014/main" id="{EF5661CD-614B-0E29-53A7-309BE2645935}"/>
                  </a:ext>
                </a:extLst>
              </p:cNvPr>
              <p:cNvSpPr/>
              <p:nvPr/>
            </p:nvSpPr>
            <p:spPr>
              <a:xfrm rot="20538121">
                <a:off x="7399206" y="2597585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Блок-схема: узел 240">
                <a:extLst>
                  <a:ext uri="{FF2B5EF4-FFF2-40B4-BE49-F238E27FC236}">
                    <a16:creationId xmlns:a16="http://schemas.microsoft.com/office/drawing/2014/main" id="{3895AC2B-9306-F9A7-6F9F-A5D6F5460164}"/>
                  </a:ext>
                </a:extLst>
              </p:cNvPr>
              <p:cNvSpPr/>
              <p:nvPr/>
            </p:nvSpPr>
            <p:spPr>
              <a:xfrm rot="20538121">
                <a:off x="7399206" y="2813894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8" name="Группа 217">
              <a:extLst>
                <a:ext uri="{FF2B5EF4-FFF2-40B4-BE49-F238E27FC236}">
                  <a16:creationId xmlns:a16="http://schemas.microsoft.com/office/drawing/2014/main" id="{9FB5C0DA-D88B-1768-279E-7C0CD404D8E7}"/>
                </a:ext>
              </a:extLst>
            </p:cNvPr>
            <p:cNvGrpSpPr/>
            <p:nvPr/>
          </p:nvGrpSpPr>
          <p:grpSpPr>
            <a:xfrm rot="16200000">
              <a:off x="3464689" y="4145676"/>
              <a:ext cx="49906" cy="679170"/>
              <a:chOff x="7399206" y="2184630"/>
              <a:chExt cx="49906" cy="679170"/>
            </a:xfrm>
          </p:grpSpPr>
          <p:sp>
            <p:nvSpPr>
              <p:cNvPr id="234" name="Блок-схема: узел 233">
                <a:extLst>
                  <a:ext uri="{FF2B5EF4-FFF2-40B4-BE49-F238E27FC236}">
                    <a16:creationId xmlns:a16="http://schemas.microsoft.com/office/drawing/2014/main" id="{0408036A-D280-F809-6A5D-5841FCB68686}"/>
                  </a:ext>
                </a:extLst>
              </p:cNvPr>
              <p:cNvSpPr/>
              <p:nvPr/>
            </p:nvSpPr>
            <p:spPr>
              <a:xfrm rot="20538121">
                <a:off x="7399206" y="2184630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Блок-схема: узел 234">
                <a:extLst>
                  <a:ext uri="{FF2B5EF4-FFF2-40B4-BE49-F238E27FC236}">
                    <a16:creationId xmlns:a16="http://schemas.microsoft.com/office/drawing/2014/main" id="{8B948893-67F0-FE42-6EF6-539716AB3243}"/>
                  </a:ext>
                </a:extLst>
              </p:cNvPr>
              <p:cNvSpPr/>
              <p:nvPr/>
            </p:nvSpPr>
            <p:spPr>
              <a:xfrm rot="20538121">
                <a:off x="7399206" y="2391108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лок-схема: узел 235">
                <a:extLst>
                  <a:ext uri="{FF2B5EF4-FFF2-40B4-BE49-F238E27FC236}">
                    <a16:creationId xmlns:a16="http://schemas.microsoft.com/office/drawing/2014/main" id="{2A6F4A99-66AA-67D0-E863-C0BBDE1F6F43}"/>
                  </a:ext>
                </a:extLst>
              </p:cNvPr>
              <p:cNvSpPr/>
              <p:nvPr/>
            </p:nvSpPr>
            <p:spPr>
              <a:xfrm rot="20538121">
                <a:off x="7399206" y="2597585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Блок-схема: узел 236">
                <a:extLst>
                  <a:ext uri="{FF2B5EF4-FFF2-40B4-BE49-F238E27FC236}">
                    <a16:creationId xmlns:a16="http://schemas.microsoft.com/office/drawing/2014/main" id="{BDEA93C7-B796-6F24-47E5-CE2E798B9B96}"/>
                  </a:ext>
                </a:extLst>
              </p:cNvPr>
              <p:cNvSpPr/>
              <p:nvPr/>
            </p:nvSpPr>
            <p:spPr>
              <a:xfrm rot="20538121">
                <a:off x="7399206" y="2813894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9" name="Группа 218">
              <a:extLst>
                <a:ext uri="{FF2B5EF4-FFF2-40B4-BE49-F238E27FC236}">
                  <a16:creationId xmlns:a16="http://schemas.microsoft.com/office/drawing/2014/main" id="{D6E6AB51-63DC-7F7B-F8D1-8E5B8BD1C7CE}"/>
                </a:ext>
              </a:extLst>
            </p:cNvPr>
            <p:cNvGrpSpPr/>
            <p:nvPr/>
          </p:nvGrpSpPr>
          <p:grpSpPr>
            <a:xfrm rot="16200000">
              <a:off x="3464689" y="3929776"/>
              <a:ext cx="49906" cy="679170"/>
              <a:chOff x="7399206" y="2184630"/>
              <a:chExt cx="49906" cy="679170"/>
            </a:xfrm>
          </p:grpSpPr>
          <p:sp>
            <p:nvSpPr>
              <p:cNvPr id="230" name="Блок-схема: узел 229">
                <a:extLst>
                  <a:ext uri="{FF2B5EF4-FFF2-40B4-BE49-F238E27FC236}">
                    <a16:creationId xmlns:a16="http://schemas.microsoft.com/office/drawing/2014/main" id="{F38238BA-0CFA-7839-A54B-22BF43228F8F}"/>
                  </a:ext>
                </a:extLst>
              </p:cNvPr>
              <p:cNvSpPr/>
              <p:nvPr/>
            </p:nvSpPr>
            <p:spPr>
              <a:xfrm rot="20538121">
                <a:off x="7399206" y="2184630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Блок-схема: узел 230">
                <a:extLst>
                  <a:ext uri="{FF2B5EF4-FFF2-40B4-BE49-F238E27FC236}">
                    <a16:creationId xmlns:a16="http://schemas.microsoft.com/office/drawing/2014/main" id="{78165331-D359-678D-68BB-8A8C0772B7BC}"/>
                  </a:ext>
                </a:extLst>
              </p:cNvPr>
              <p:cNvSpPr/>
              <p:nvPr/>
            </p:nvSpPr>
            <p:spPr>
              <a:xfrm rot="20538121">
                <a:off x="7399206" y="2391108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Блок-схема: узел 231">
                <a:extLst>
                  <a:ext uri="{FF2B5EF4-FFF2-40B4-BE49-F238E27FC236}">
                    <a16:creationId xmlns:a16="http://schemas.microsoft.com/office/drawing/2014/main" id="{47FBB053-9471-194A-DABD-62A37FF8046E}"/>
                  </a:ext>
                </a:extLst>
              </p:cNvPr>
              <p:cNvSpPr/>
              <p:nvPr/>
            </p:nvSpPr>
            <p:spPr>
              <a:xfrm rot="20538121">
                <a:off x="7399206" y="2597585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" name="Блок-схема: узел 232">
                <a:extLst>
                  <a:ext uri="{FF2B5EF4-FFF2-40B4-BE49-F238E27FC236}">
                    <a16:creationId xmlns:a16="http://schemas.microsoft.com/office/drawing/2014/main" id="{7C2927F1-A4B2-8CA7-7E45-E28794647E88}"/>
                  </a:ext>
                </a:extLst>
              </p:cNvPr>
              <p:cNvSpPr/>
              <p:nvPr/>
            </p:nvSpPr>
            <p:spPr>
              <a:xfrm rot="20538121">
                <a:off x="7399206" y="2813894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0" name="Группа 219">
              <a:extLst>
                <a:ext uri="{FF2B5EF4-FFF2-40B4-BE49-F238E27FC236}">
                  <a16:creationId xmlns:a16="http://schemas.microsoft.com/office/drawing/2014/main" id="{8AE87218-A8B8-3CC3-345A-B94DF16365D7}"/>
                </a:ext>
              </a:extLst>
            </p:cNvPr>
            <p:cNvGrpSpPr/>
            <p:nvPr/>
          </p:nvGrpSpPr>
          <p:grpSpPr>
            <a:xfrm rot="16200000">
              <a:off x="3464689" y="3713876"/>
              <a:ext cx="49906" cy="679170"/>
              <a:chOff x="7399206" y="2184630"/>
              <a:chExt cx="49906" cy="679170"/>
            </a:xfrm>
          </p:grpSpPr>
          <p:sp>
            <p:nvSpPr>
              <p:cNvPr id="226" name="Блок-схема: узел 225">
                <a:extLst>
                  <a:ext uri="{FF2B5EF4-FFF2-40B4-BE49-F238E27FC236}">
                    <a16:creationId xmlns:a16="http://schemas.microsoft.com/office/drawing/2014/main" id="{83BD19B2-103E-33F3-43A6-8A8B60012FCE}"/>
                  </a:ext>
                </a:extLst>
              </p:cNvPr>
              <p:cNvSpPr/>
              <p:nvPr/>
            </p:nvSpPr>
            <p:spPr>
              <a:xfrm rot="20538121">
                <a:off x="7399206" y="2184630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лок-схема: узел 226">
                <a:extLst>
                  <a:ext uri="{FF2B5EF4-FFF2-40B4-BE49-F238E27FC236}">
                    <a16:creationId xmlns:a16="http://schemas.microsoft.com/office/drawing/2014/main" id="{41F0DA73-6C5F-38DA-0EA5-1FF3ED2356CB}"/>
                  </a:ext>
                </a:extLst>
              </p:cNvPr>
              <p:cNvSpPr/>
              <p:nvPr/>
            </p:nvSpPr>
            <p:spPr>
              <a:xfrm rot="20538121">
                <a:off x="7399206" y="2391108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8" name="Блок-схема: узел 227">
                <a:extLst>
                  <a:ext uri="{FF2B5EF4-FFF2-40B4-BE49-F238E27FC236}">
                    <a16:creationId xmlns:a16="http://schemas.microsoft.com/office/drawing/2014/main" id="{1C7C3083-3F5E-B6BF-3681-CAB5C2064F37}"/>
                  </a:ext>
                </a:extLst>
              </p:cNvPr>
              <p:cNvSpPr/>
              <p:nvPr/>
            </p:nvSpPr>
            <p:spPr>
              <a:xfrm rot="20538121">
                <a:off x="7399206" y="2597585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Блок-схема: узел 228">
                <a:extLst>
                  <a:ext uri="{FF2B5EF4-FFF2-40B4-BE49-F238E27FC236}">
                    <a16:creationId xmlns:a16="http://schemas.microsoft.com/office/drawing/2014/main" id="{08F6E4C6-A6D9-1532-15BC-C30AF36835CF}"/>
                  </a:ext>
                </a:extLst>
              </p:cNvPr>
              <p:cNvSpPr/>
              <p:nvPr/>
            </p:nvSpPr>
            <p:spPr>
              <a:xfrm rot="20538121">
                <a:off x="7399206" y="2813894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1" name="Группа 220">
              <a:extLst>
                <a:ext uri="{FF2B5EF4-FFF2-40B4-BE49-F238E27FC236}">
                  <a16:creationId xmlns:a16="http://schemas.microsoft.com/office/drawing/2014/main" id="{3BE7EDC6-D009-AC96-4A20-A5E1EBD8211D}"/>
                </a:ext>
              </a:extLst>
            </p:cNvPr>
            <p:cNvGrpSpPr/>
            <p:nvPr/>
          </p:nvGrpSpPr>
          <p:grpSpPr>
            <a:xfrm rot="16200000">
              <a:off x="3464689" y="3504326"/>
              <a:ext cx="49906" cy="679170"/>
              <a:chOff x="7399206" y="2184630"/>
              <a:chExt cx="49906" cy="679170"/>
            </a:xfrm>
          </p:grpSpPr>
          <p:sp>
            <p:nvSpPr>
              <p:cNvPr id="222" name="Блок-схема: узел 221">
                <a:extLst>
                  <a:ext uri="{FF2B5EF4-FFF2-40B4-BE49-F238E27FC236}">
                    <a16:creationId xmlns:a16="http://schemas.microsoft.com/office/drawing/2014/main" id="{AD973537-223F-61EA-EA1E-F62AE86BFBDC}"/>
                  </a:ext>
                </a:extLst>
              </p:cNvPr>
              <p:cNvSpPr/>
              <p:nvPr/>
            </p:nvSpPr>
            <p:spPr>
              <a:xfrm rot="20538121">
                <a:off x="7399206" y="2184630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Блок-схема: узел 222">
                <a:extLst>
                  <a:ext uri="{FF2B5EF4-FFF2-40B4-BE49-F238E27FC236}">
                    <a16:creationId xmlns:a16="http://schemas.microsoft.com/office/drawing/2014/main" id="{FDE0A128-9913-3446-42A6-DA1C8C5EED57}"/>
                  </a:ext>
                </a:extLst>
              </p:cNvPr>
              <p:cNvSpPr/>
              <p:nvPr/>
            </p:nvSpPr>
            <p:spPr>
              <a:xfrm rot="20538121">
                <a:off x="7399206" y="2391108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лок-схема: узел 223">
                <a:extLst>
                  <a:ext uri="{FF2B5EF4-FFF2-40B4-BE49-F238E27FC236}">
                    <a16:creationId xmlns:a16="http://schemas.microsoft.com/office/drawing/2014/main" id="{D3F92809-46CC-5F85-4F16-329D42B0CC6B}"/>
                  </a:ext>
                </a:extLst>
              </p:cNvPr>
              <p:cNvSpPr/>
              <p:nvPr/>
            </p:nvSpPr>
            <p:spPr>
              <a:xfrm rot="20538121">
                <a:off x="7399206" y="2597585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Блок-схема: узел 224">
                <a:extLst>
                  <a:ext uri="{FF2B5EF4-FFF2-40B4-BE49-F238E27FC236}">
                    <a16:creationId xmlns:a16="http://schemas.microsoft.com/office/drawing/2014/main" id="{D4F30CFE-303A-057D-75D4-F21A4D7385C5}"/>
                  </a:ext>
                </a:extLst>
              </p:cNvPr>
              <p:cNvSpPr/>
              <p:nvPr/>
            </p:nvSpPr>
            <p:spPr>
              <a:xfrm rot="20538121">
                <a:off x="7399206" y="2813894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4" name="Группа 283">
              <a:extLst>
                <a:ext uri="{FF2B5EF4-FFF2-40B4-BE49-F238E27FC236}">
                  <a16:creationId xmlns:a16="http://schemas.microsoft.com/office/drawing/2014/main" id="{FD539B17-2858-B33F-801D-CFBBCE46F842}"/>
                </a:ext>
              </a:extLst>
            </p:cNvPr>
            <p:cNvGrpSpPr/>
            <p:nvPr/>
          </p:nvGrpSpPr>
          <p:grpSpPr>
            <a:xfrm rot="16200000">
              <a:off x="3486218" y="4167341"/>
              <a:ext cx="1065321" cy="213064"/>
              <a:chOff x="4069581" y="3964491"/>
              <a:chExt cx="1065321" cy="213064"/>
            </a:xfrm>
          </p:grpSpPr>
          <p:sp>
            <p:nvSpPr>
              <p:cNvPr id="275" name="Прямоугольник 274">
                <a:extLst>
                  <a:ext uri="{FF2B5EF4-FFF2-40B4-BE49-F238E27FC236}">
                    <a16:creationId xmlns:a16="http://schemas.microsoft.com/office/drawing/2014/main" id="{3BF9901B-82F5-50B2-14B6-0ECC4875D22C}"/>
                  </a:ext>
                </a:extLst>
              </p:cNvPr>
              <p:cNvSpPr/>
              <p:nvPr/>
            </p:nvSpPr>
            <p:spPr>
              <a:xfrm rot="16200000">
                <a:off x="4069582" y="3964490"/>
                <a:ext cx="213064" cy="2130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6" name="Прямоугольник 275">
                <a:extLst>
                  <a:ext uri="{FF2B5EF4-FFF2-40B4-BE49-F238E27FC236}">
                    <a16:creationId xmlns:a16="http://schemas.microsoft.com/office/drawing/2014/main" id="{A7AA824A-44A3-8D45-40AF-A30E9D9FC618}"/>
                  </a:ext>
                </a:extLst>
              </p:cNvPr>
              <p:cNvSpPr/>
              <p:nvPr/>
            </p:nvSpPr>
            <p:spPr>
              <a:xfrm rot="16200000">
                <a:off x="4282646" y="3964490"/>
                <a:ext cx="213064" cy="2130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3" name="Прямоугольник 272">
                <a:extLst>
                  <a:ext uri="{FF2B5EF4-FFF2-40B4-BE49-F238E27FC236}">
                    <a16:creationId xmlns:a16="http://schemas.microsoft.com/office/drawing/2014/main" id="{96A5053A-EDB4-949D-873F-51B257115F72}"/>
                  </a:ext>
                </a:extLst>
              </p:cNvPr>
              <p:cNvSpPr/>
              <p:nvPr/>
            </p:nvSpPr>
            <p:spPr>
              <a:xfrm rot="16200000">
                <a:off x="4495710" y="3964490"/>
                <a:ext cx="213064" cy="2130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4" name="Прямоугольник 273">
                <a:extLst>
                  <a:ext uri="{FF2B5EF4-FFF2-40B4-BE49-F238E27FC236}">
                    <a16:creationId xmlns:a16="http://schemas.microsoft.com/office/drawing/2014/main" id="{38D943C1-F5AA-EAA9-C33F-778F29596CC3}"/>
                  </a:ext>
                </a:extLst>
              </p:cNvPr>
              <p:cNvSpPr/>
              <p:nvPr/>
            </p:nvSpPr>
            <p:spPr>
              <a:xfrm rot="16200000">
                <a:off x="4708774" y="3964490"/>
                <a:ext cx="213064" cy="2130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8" name="Блок-схема: узел 277">
                <a:extLst>
                  <a:ext uri="{FF2B5EF4-FFF2-40B4-BE49-F238E27FC236}">
                    <a16:creationId xmlns:a16="http://schemas.microsoft.com/office/drawing/2014/main" id="{897C997F-3200-A1FB-AB44-FE0F6EF81F9F}"/>
                  </a:ext>
                </a:extLst>
              </p:cNvPr>
              <p:cNvSpPr/>
              <p:nvPr/>
            </p:nvSpPr>
            <p:spPr>
              <a:xfrm rot="15138121">
                <a:off x="4152664" y="4044567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9" name="Блок-схема: узел 278">
                <a:extLst>
                  <a:ext uri="{FF2B5EF4-FFF2-40B4-BE49-F238E27FC236}">
                    <a16:creationId xmlns:a16="http://schemas.microsoft.com/office/drawing/2014/main" id="{4C819BCF-7C3D-565C-0A4B-61E40E6F9AF2}"/>
                  </a:ext>
                </a:extLst>
              </p:cNvPr>
              <p:cNvSpPr/>
              <p:nvPr/>
            </p:nvSpPr>
            <p:spPr>
              <a:xfrm rot="15138121">
                <a:off x="4359142" y="4044567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0" name="Блок-схема: узел 279">
                <a:extLst>
                  <a:ext uri="{FF2B5EF4-FFF2-40B4-BE49-F238E27FC236}">
                    <a16:creationId xmlns:a16="http://schemas.microsoft.com/office/drawing/2014/main" id="{57D98C6D-72CD-74DD-483F-1B137749A075}"/>
                  </a:ext>
                </a:extLst>
              </p:cNvPr>
              <p:cNvSpPr/>
              <p:nvPr/>
            </p:nvSpPr>
            <p:spPr>
              <a:xfrm rot="15138121">
                <a:off x="4565619" y="4044567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1" name="Блок-схема: узел 280">
                <a:extLst>
                  <a:ext uri="{FF2B5EF4-FFF2-40B4-BE49-F238E27FC236}">
                    <a16:creationId xmlns:a16="http://schemas.microsoft.com/office/drawing/2014/main" id="{18B4096F-312C-CD8B-0501-F3D527E761C2}"/>
                  </a:ext>
                </a:extLst>
              </p:cNvPr>
              <p:cNvSpPr/>
              <p:nvPr/>
            </p:nvSpPr>
            <p:spPr>
              <a:xfrm rot="15138121">
                <a:off x="4781928" y="4044567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2" name="Прямоугольник 281">
                <a:extLst>
                  <a:ext uri="{FF2B5EF4-FFF2-40B4-BE49-F238E27FC236}">
                    <a16:creationId xmlns:a16="http://schemas.microsoft.com/office/drawing/2014/main" id="{C5062757-DADA-BA78-7A29-EE9FFDF080EE}"/>
                  </a:ext>
                </a:extLst>
              </p:cNvPr>
              <p:cNvSpPr/>
              <p:nvPr/>
            </p:nvSpPr>
            <p:spPr>
              <a:xfrm rot="16200000">
                <a:off x="4921838" y="3964490"/>
                <a:ext cx="213064" cy="2130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3" name="Блок-схема: узел 282">
                <a:extLst>
                  <a:ext uri="{FF2B5EF4-FFF2-40B4-BE49-F238E27FC236}">
                    <a16:creationId xmlns:a16="http://schemas.microsoft.com/office/drawing/2014/main" id="{34FC5CF2-2823-0856-2347-BEB179147D75}"/>
                  </a:ext>
                </a:extLst>
              </p:cNvPr>
              <p:cNvSpPr/>
              <p:nvPr/>
            </p:nvSpPr>
            <p:spPr>
              <a:xfrm rot="15138121">
                <a:off x="4994992" y="4044567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cxnSp>
        <p:nvCxnSpPr>
          <p:cNvPr id="345" name="Прямая со стрелкой 344">
            <a:extLst>
              <a:ext uri="{FF2B5EF4-FFF2-40B4-BE49-F238E27FC236}">
                <a16:creationId xmlns:a16="http://schemas.microsoft.com/office/drawing/2014/main" id="{93E0C59F-0D5A-8C7A-A8C8-CD7311588B30}"/>
              </a:ext>
            </a:extLst>
          </p:cNvPr>
          <p:cNvCxnSpPr>
            <a:cxnSpLocks/>
            <a:stCxn id="169" idx="0"/>
            <a:endCxn id="266" idx="1"/>
          </p:cNvCxnSpPr>
          <p:nvPr/>
        </p:nvCxnSpPr>
        <p:spPr>
          <a:xfrm flipH="1" flipV="1">
            <a:off x="1645743" y="4871966"/>
            <a:ext cx="4414" cy="494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3" name="Прямая со стрелкой 362">
            <a:extLst>
              <a:ext uri="{FF2B5EF4-FFF2-40B4-BE49-F238E27FC236}">
                <a16:creationId xmlns:a16="http://schemas.microsoft.com/office/drawing/2014/main" id="{BBCA6CBE-B36B-AE20-A82B-EDFCB43BEA35}"/>
              </a:ext>
            </a:extLst>
          </p:cNvPr>
          <p:cNvCxnSpPr>
            <a:cxnSpLocks/>
          </p:cNvCxnSpPr>
          <p:nvPr/>
        </p:nvCxnSpPr>
        <p:spPr>
          <a:xfrm>
            <a:off x="2183056" y="5835950"/>
            <a:ext cx="1181080" cy="16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5" name="TextBox 364">
                <a:extLst>
                  <a:ext uri="{FF2B5EF4-FFF2-40B4-BE49-F238E27FC236}">
                    <a16:creationId xmlns:a16="http://schemas.microsoft.com/office/drawing/2014/main" id="{2ED85A6E-644B-8103-5385-A522DD250809}"/>
                  </a:ext>
                </a:extLst>
              </p:cNvPr>
              <p:cNvSpPr txBox="1"/>
              <p:nvPr/>
            </p:nvSpPr>
            <p:spPr>
              <a:xfrm>
                <a:off x="1077542" y="4940781"/>
                <a:ext cx="72888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65" name="TextBox 364">
                <a:extLst>
                  <a:ext uri="{FF2B5EF4-FFF2-40B4-BE49-F238E27FC236}">
                    <a16:creationId xmlns:a16="http://schemas.microsoft.com/office/drawing/2014/main" id="{2ED85A6E-644B-8103-5385-A522DD250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542" y="4940781"/>
                <a:ext cx="728888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7" name="TextBox 366">
                <a:extLst>
                  <a:ext uri="{FF2B5EF4-FFF2-40B4-BE49-F238E27FC236}">
                    <a16:creationId xmlns:a16="http://schemas.microsoft.com/office/drawing/2014/main" id="{8BB09207-2DCD-4A7C-FEEE-2AD120B1513B}"/>
                  </a:ext>
                </a:extLst>
              </p:cNvPr>
              <p:cNvSpPr txBox="1"/>
              <p:nvPr/>
            </p:nvSpPr>
            <p:spPr>
              <a:xfrm>
                <a:off x="2385562" y="5486628"/>
                <a:ext cx="72888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67" name="TextBox 366">
                <a:extLst>
                  <a:ext uri="{FF2B5EF4-FFF2-40B4-BE49-F238E27FC236}">
                    <a16:creationId xmlns:a16="http://schemas.microsoft.com/office/drawing/2014/main" id="{8BB09207-2DCD-4A7C-FEEE-2AD120B15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62" y="5486628"/>
                <a:ext cx="728888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3" name="Группа 392">
            <a:extLst>
              <a:ext uri="{FF2B5EF4-FFF2-40B4-BE49-F238E27FC236}">
                <a16:creationId xmlns:a16="http://schemas.microsoft.com/office/drawing/2014/main" id="{EB9B982E-482D-EDA9-3B6D-9B42F175AB27}"/>
              </a:ext>
            </a:extLst>
          </p:cNvPr>
          <p:cNvGrpSpPr/>
          <p:nvPr/>
        </p:nvGrpSpPr>
        <p:grpSpPr>
          <a:xfrm>
            <a:off x="2174760" y="3821080"/>
            <a:ext cx="2033337" cy="1778399"/>
            <a:chOff x="2174760" y="3821080"/>
            <a:chExt cx="2033337" cy="1778399"/>
          </a:xfrm>
        </p:grpSpPr>
        <p:grpSp>
          <p:nvGrpSpPr>
            <p:cNvPr id="285" name="Группа 284">
              <a:extLst>
                <a:ext uri="{FF2B5EF4-FFF2-40B4-BE49-F238E27FC236}">
                  <a16:creationId xmlns:a16="http://schemas.microsoft.com/office/drawing/2014/main" id="{DF939F36-9A91-3D6A-2149-3C73501841E5}"/>
                </a:ext>
              </a:extLst>
            </p:cNvPr>
            <p:cNvGrpSpPr/>
            <p:nvPr/>
          </p:nvGrpSpPr>
          <p:grpSpPr>
            <a:xfrm rot="5400000">
              <a:off x="3249307" y="3927612"/>
              <a:ext cx="1065321" cy="852258"/>
              <a:chOff x="7315203" y="2095129"/>
              <a:chExt cx="1065321" cy="852258"/>
            </a:xfrm>
          </p:grpSpPr>
          <p:grpSp>
            <p:nvGrpSpPr>
              <p:cNvPr id="286" name="Группа 285">
                <a:extLst>
                  <a:ext uri="{FF2B5EF4-FFF2-40B4-BE49-F238E27FC236}">
                    <a16:creationId xmlns:a16="http://schemas.microsoft.com/office/drawing/2014/main" id="{B6EC7DA7-FC91-2BCF-CA40-207CECEE22F3}"/>
                  </a:ext>
                </a:extLst>
              </p:cNvPr>
              <p:cNvGrpSpPr/>
              <p:nvPr/>
            </p:nvGrpSpPr>
            <p:grpSpPr>
              <a:xfrm>
                <a:off x="7315203" y="2095129"/>
                <a:ext cx="426128" cy="852258"/>
                <a:chOff x="5024761" y="2095129"/>
                <a:chExt cx="426128" cy="852258"/>
              </a:xfrm>
            </p:grpSpPr>
            <p:grpSp>
              <p:nvGrpSpPr>
                <p:cNvPr id="332" name="Группа 331">
                  <a:extLst>
                    <a:ext uri="{FF2B5EF4-FFF2-40B4-BE49-F238E27FC236}">
                      <a16:creationId xmlns:a16="http://schemas.microsoft.com/office/drawing/2014/main" id="{8B10D81C-B437-1848-ACA0-47835427DFBC}"/>
                    </a:ext>
                  </a:extLst>
                </p:cNvPr>
                <p:cNvGrpSpPr/>
                <p:nvPr/>
              </p:nvGrpSpPr>
              <p:grpSpPr>
                <a:xfrm>
                  <a:off x="5024761" y="2095129"/>
                  <a:ext cx="213064" cy="426129"/>
                  <a:chOff x="1660124" y="2139518"/>
                  <a:chExt cx="213064" cy="426129"/>
                </a:xfrm>
              </p:grpSpPr>
              <p:sp>
                <p:nvSpPr>
                  <p:cNvPr id="342" name="Прямоугольник 341">
                    <a:extLst>
                      <a:ext uri="{FF2B5EF4-FFF2-40B4-BE49-F238E27FC236}">
                        <a16:creationId xmlns:a16="http://schemas.microsoft.com/office/drawing/2014/main" id="{F1312A25-A76F-7CEE-9163-DFA617844170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43" name="Прямоугольник 342">
                    <a:extLst>
                      <a:ext uri="{FF2B5EF4-FFF2-40B4-BE49-F238E27FC236}">
                        <a16:creationId xmlns:a16="http://schemas.microsoft.com/office/drawing/2014/main" id="{F17AD626-84AD-0693-58DD-EDFE83841F77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33" name="Группа 332">
                  <a:extLst>
                    <a:ext uri="{FF2B5EF4-FFF2-40B4-BE49-F238E27FC236}">
                      <a16:creationId xmlns:a16="http://schemas.microsoft.com/office/drawing/2014/main" id="{5AF8C357-B53B-F8EF-7BF6-ABB13C03A645}"/>
                    </a:ext>
                  </a:extLst>
                </p:cNvPr>
                <p:cNvGrpSpPr/>
                <p:nvPr/>
              </p:nvGrpSpPr>
              <p:grpSpPr>
                <a:xfrm>
                  <a:off x="5024761" y="2521257"/>
                  <a:ext cx="213064" cy="426129"/>
                  <a:chOff x="1660124" y="2139518"/>
                  <a:chExt cx="213064" cy="426129"/>
                </a:xfrm>
              </p:grpSpPr>
              <p:sp>
                <p:nvSpPr>
                  <p:cNvPr id="340" name="Прямоугольник 339">
                    <a:extLst>
                      <a:ext uri="{FF2B5EF4-FFF2-40B4-BE49-F238E27FC236}">
                        <a16:creationId xmlns:a16="http://schemas.microsoft.com/office/drawing/2014/main" id="{B0A38660-9CF8-3191-7474-A96464083E06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41" name="Прямоугольник 340">
                    <a:extLst>
                      <a:ext uri="{FF2B5EF4-FFF2-40B4-BE49-F238E27FC236}">
                        <a16:creationId xmlns:a16="http://schemas.microsoft.com/office/drawing/2014/main" id="{CD513210-8EC2-693F-BAB6-366F77F63FE7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34" name="Группа 333">
                  <a:extLst>
                    <a:ext uri="{FF2B5EF4-FFF2-40B4-BE49-F238E27FC236}">
                      <a16:creationId xmlns:a16="http://schemas.microsoft.com/office/drawing/2014/main" id="{5D357DC1-E679-6B30-7818-5E26F554647D}"/>
                    </a:ext>
                  </a:extLst>
                </p:cNvPr>
                <p:cNvGrpSpPr/>
                <p:nvPr/>
              </p:nvGrpSpPr>
              <p:grpSpPr>
                <a:xfrm>
                  <a:off x="5237825" y="2095130"/>
                  <a:ext cx="213064" cy="426129"/>
                  <a:chOff x="1660124" y="2139518"/>
                  <a:chExt cx="213064" cy="426129"/>
                </a:xfrm>
              </p:grpSpPr>
              <p:sp>
                <p:nvSpPr>
                  <p:cNvPr id="338" name="Прямоугольник 337">
                    <a:extLst>
                      <a:ext uri="{FF2B5EF4-FFF2-40B4-BE49-F238E27FC236}">
                        <a16:creationId xmlns:a16="http://schemas.microsoft.com/office/drawing/2014/main" id="{B603AD65-2DD6-F454-2C97-D44CCB86C861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39" name="Прямоугольник 338">
                    <a:extLst>
                      <a:ext uri="{FF2B5EF4-FFF2-40B4-BE49-F238E27FC236}">
                        <a16:creationId xmlns:a16="http://schemas.microsoft.com/office/drawing/2014/main" id="{3C1DC1EE-707E-C27F-072D-C156528D4C3F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35" name="Группа 334">
                  <a:extLst>
                    <a:ext uri="{FF2B5EF4-FFF2-40B4-BE49-F238E27FC236}">
                      <a16:creationId xmlns:a16="http://schemas.microsoft.com/office/drawing/2014/main" id="{A2273227-928D-2AE1-75B1-98774EB0922F}"/>
                    </a:ext>
                  </a:extLst>
                </p:cNvPr>
                <p:cNvGrpSpPr/>
                <p:nvPr/>
              </p:nvGrpSpPr>
              <p:grpSpPr>
                <a:xfrm>
                  <a:off x="5237825" y="2521258"/>
                  <a:ext cx="213064" cy="426129"/>
                  <a:chOff x="1660124" y="2139518"/>
                  <a:chExt cx="213064" cy="426129"/>
                </a:xfrm>
              </p:grpSpPr>
              <p:sp>
                <p:nvSpPr>
                  <p:cNvPr id="336" name="Прямоугольник 335">
                    <a:extLst>
                      <a:ext uri="{FF2B5EF4-FFF2-40B4-BE49-F238E27FC236}">
                        <a16:creationId xmlns:a16="http://schemas.microsoft.com/office/drawing/2014/main" id="{DD6EC58A-4F3D-D607-6872-1FB36BBE0913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37" name="Прямоугольник 336">
                    <a:extLst>
                      <a:ext uri="{FF2B5EF4-FFF2-40B4-BE49-F238E27FC236}">
                        <a16:creationId xmlns:a16="http://schemas.microsoft.com/office/drawing/2014/main" id="{E95E9685-B255-EBCC-2F47-7E20E320B6DD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287" name="Группа 286">
                <a:extLst>
                  <a:ext uri="{FF2B5EF4-FFF2-40B4-BE49-F238E27FC236}">
                    <a16:creationId xmlns:a16="http://schemas.microsoft.com/office/drawing/2014/main" id="{9D817A0B-055A-A52B-0508-4DF11EF315DC}"/>
                  </a:ext>
                </a:extLst>
              </p:cNvPr>
              <p:cNvGrpSpPr/>
              <p:nvPr/>
            </p:nvGrpSpPr>
            <p:grpSpPr>
              <a:xfrm>
                <a:off x="7741331" y="2095129"/>
                <a:ext cx="213064" cy="426129"/>
                <a:chOff x="1660124" y="2139518"/>
                <a:chExt cx="213064" cy="426129"/>
              </a:xfrm>
            </p:grpSpPr>
            <p:sp>
              <p:nvSpPr>
                <p:cNvPr id="330" name="Прямоугольник 329">
                  <a:extLst>
                    <a:ext uri="{FF2B5EF4-FFF2-40B4-BE49-F238E27FC236}">
                      <a16:creationId xmlns:a16="http://schemas.microsoft.com/office/drawing/2014/main" id="{F6A136CB-7410-D7D3-DBDC-F85124A2E610}"/>
                    </a:ext>
                  </a:extLst>
                </p:cNvPr>
                <p:cNvSpPr/>
                <p:nvPr/>
              </p:nvSpPr>
              <p:spPr>
                <a:xfrm>
                  <a:off x="1660124" y="2139518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1" name="Прямоугольник 330">
                  <a:extLst>
                    <a:ext uri="{FF2B5EF4-FFF2-40B4-BE49-F238E27FC236}">
                      <a16:creationId xmlns:a16="http://schemas.microsoft.com/office/drawing/2014/main" id="{D8520424-8463-D060-F7BE-06EC4AA55434}"/>
                    </a:ext>
                  </a:extLst>
                </p:cNvPr>
                <p:cNvSpPr/>
                <p:nvPr/>
              </p:nvSpPr>
              <p:spPr>
                <a:xfrm>
                  <a:off x="1660124" y="2352582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88" name="Группа 287">
                <a:extLst>
                  <a:ext uri="{FF2B5EF4-FFF2-40B4-BE49-F238E27FC236}">
                    <a16:creationId xmlns:a16="http://schemas.microsoft.com/office/drawing/2014/main" id="{14F87F01-1561-74B7-E24C-BE354DEBBD7D}"/>
                  </a:ext>
                </a:extLst>
              </p:cNvPr>
              <p:cNvGrpSpPr/>
              <p:nvPr/>
            </p:nvGrpSpPr>
            <p:grpSpPr>
              <a:xfrm>
                <a:off x="7741331" y="2521257"/>
                <a:ext cx="213064" cy="426129"/>
                <a:chOff x="1660124" y="2139518"/>
                <a:chExt cx="213064" cy="426129"/>
              </a:xfrm>
            </p:grpSpPr>
            <p:sp>
              <p:nvSpPr>
                <p:cNvPr id="328" name="Прямоугольник 327">
                  <a:extLst>
                    <a:ext uri="{FF2B5EF4-FFF2-40B4-BE49-F238E27FC236}">
                      <a16:creationId xmlns:a16="http://schemas.microsoft.com/office/drawing/2014/main" id="{378B2094-29A6-BD98-026A-7B26CF79AAEC}"/>
                    </a:ext>
                  </a:extLst>
                </p:cNvPr>
                <p:cNvSpPr/>
                <p:nvPr/>
              </p:nvSpPr>
              <p:spPr>
                <a:xfrm>
                  <a:off x="1660124" y="2139518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9" name="Прямоугольник 328">
                  <a:extLst>
                    <a:ext uri="{FF2B5EF4-FFF2-40B4-BE49-F238E27FC236}">
                      <a16:creationId xmlns:a16="http://schemas.microsoft.com/office/drawing/2014/main" id="{5732DD93-46EF-1E71-BC18-A29A17ED830A}"/>
                    </a:ext>
                  </a:extLst>
                </p:cNvPr>
                <p:cNvSpPr/>
                <p:nvPr/>
              </p:nvSpPr>
              <p:spPr>
                <a:xfrm>
                  <a:off x="1660124" y="2352582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89" name="Группа 288">
                <a:extLst>
                  <a:ext uri="{FF2B5EF4-FFF2-40B4-BE49-F238E27FC236}">
                    <a16:creationId xmlns:a16="http://schemas.microsoft.com/office/drawing/2014/main" id="{506B1199-8528-F65E-E3E4-C4D898166584}"/>
                  </a:ext>
                </a:extLst>
              </p:cNvPr>
              <p:cNvGrpSpPr/>
              <p:nvPr/>
            </p:nvGrpSpPr>
            <p:grpSpPr>
              <a:xfrm>
                <a:off x="7954395" y="2095130"/>
                <a:ext cx="213064" cy="852257"/>
                <a:chOff x="5663953" y="2095130"/>
                <a:chExt cx="213064" cy="852257"/>
              </a:xfrm>
            </p:grpSpPr>
            <p:grpSp>
              <p:nvGrpSpPr>
                <p:cNvPr id="322" name="Группа 321">
                  <a:extLst>
                    <a:ext uri="{FF2B5EF4-FFF2-40B4-BE49-F238E27FC236}">
                      <a16:creationId xmlns:a16="http://schemas.microsoft.com/office/drawing/2014/main" id="{B5899ECD-C16A-F786-CE50-596036889BA3}"/>
                    </a:ext>
                  </a:extLst>
                </p:cNvPr>
                <p:cNvGrpSpPr/>
                <p:nvPr/>
              </p:nvGrpSpPr>
              <p:grpSpPr>
                <a:xfrm>
                  <a:off x="5663953" y="2095130"/>
                  <a:ext cx="213064" cy="426129"/>
                  <a:chOff x="1660124" y="2139518"/>
                  <a:chExt cx="213064" cy="426129"/>
                </a:xfrm>
              </p:grpSpPr>
              <p:sp>
                <p:nvSpPr>
                  <p:cNvPr id="326" name="Прямоугольник 325">
                    <a:extLst>
                      <a:ext uri="{FF2B5EF4-FFF2-40B4-BE49-F238E27FC236}">
                        <a16:creationId xmlns:a16="http://schemas.microsoft.com/office/drawing/2014/main" id="{7A7EA947-54EE-23A2-F77F-C474AAA2B8B9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27" name="Прямоугольник 326">
                    <a:extLst>
                      <a:ext uri="{FF2B5EF4-FFF2-40B4-BE49-F238E27FC236}">
                        <a16:creationId xmlns:a16="http://schemas.microsoft.com/office/drawing/2014/main" id="{4F9F1FF0-A3EF-A749-E09A-16C51FEC4F45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23" name="Группа 322">
                  <a:extLst>
                    <a:ext uri="{FF2B5EF4-FFF2-40B4-BE49-F238E27FC236}">
                      <a16:creationId xmlns:a16="http://schemas.microsoft.com/office/drawing/2014/main" id="{EEEDCC8F-2328-3E02-6395-E72DEFD60622}"/>
                    </a:ext>
                  </a:extLst>
                </p:cNvPr>
                <p:cNvGrpSpPr/>
                <p:nvPr/>
              </p:nvGrpSpPr>
              <p:grpSpPr>
                <a:xfrm>
                  <a:off x="5663953" y="2521258"/>
                  <a:ext cx="213064" cy="426129"/>
                  <a:chOff x="1660124" y="2139518"/>
                  <a:chExt cx="213064" cy="426129"/>
                </a:xfrm>
              </p:grpSpPr>
              <p:sp>
                <p:nvSpPr>
                  <p:cNvPr id="324" name="Прямоугольник 323">
                    <a:extLst>
                      <a:ext uri="{FF2B5EF4-FFF2-40B4-BE49-F238E27FC236}">
                        <a16:creationId xmlns:a16="http://schemas.microsoft.com/office/drawing/2014/main" id="{B031837A-057E-F4AB-852D-3EF16AC8FC7C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25" name="Прямоугольник 324">
                    <a:extLst>
                      <a:ext uri="{FF2B5EF4-FFF2-40B4-BE49-F238E27FC236}">
                        <a16:creationId xmlns:a16="http://schemas.microsoft.com/office/drawing/2014/main" id="{BAD5CA47-B352-BDC8-28D2-917A62037FFF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290" name="Группа 289">
                <a:extLst>
                  <a:ext uri="{FF2B5EF4-FFF2-40B4-BE49-F238E27FC236}">
                    <a16:creationId xmlns:a16="http://schemas.microsoft.com/office/drawing/2014/main" id="{EA8157C5-342F-7BBB-8537-A110DC51A924}"/>
                  </a:ext>
                </a:extLst>
              </p:cNvPr>
              <p:cNvGrpSpPr/>
              <p:nvPr/>
            </p:nvGrpSpPr>
            <p:grpSpPr>
              <a:xfrm>
                <a:off x="8167460" y="2095130"/>
                <a:ext cx="213064" cy="852257"/>
                <a:chOff x="5663953" y="2095130"/>
                <a:chExt cx="213064" cy="852257"/>
              </a:xfrm>
            </p:grpSpPr>
            <p:grpSp>
              <p:nvGrpSpPr>
                <p:cNvPr id="316" name="Группа 315">
                  <a:extLst>
                    <a:ext uri="{FF2B5EF4-FFF2-40B4-BE49-F238E27FC236}">
                      <a16:creationId xmlns:a16="http://schemas.microsoft.com/office/drawing/2014/main" id="{942049EF-6BB4-3410-FDF5-E9696FB597D8}"/>
                    </a:ext>
                  </a:extLst>
                </p:cNvPr>
                <p:cNvGrpSpPr/>
                <p:nvPr/>
              </p:nvGrpSpPr>
              <p:grpSpPr>
                <a:xfrm>
                  <a:off x="5663953" y="2095130"/>
                  <a:ext cx="213064" cy="426129"/>
                  <a:chOff x="1660124" y="2139518"/>
                  <a:chExt cx="213064" cy="426129"/>
                </a:xfrm>
              </p:grpSpPr>
              <p:sp>
                <p:nvSpPr>
                  <p:cNvPr id="320" name="Прямоугольник 319">
                    <a:extLst>
                      <a:ext uri="{FF2B5EF4-FFF2-40B4-BE49-F238E27FC236}">
                        <a16:creationId xmlns:a16="http://schemas.microsoft.com/office/drawing/2014/main" id="{6BC73391-5ED7-6CD8-51B9-D54FCCDCD909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21" name="Прямоугольник 320">
                    <a:extLst>
                      <a:ext uri="{FF2B5EF4-FFF2-40B4-BE49-F238E27FC236}">
                        <a16:creationId xmlns:a16="http://schemas.microsoft.com/office/drawing/2014/main" id="{3617BEA1-DC34-D27F-DF94-8CB89F0914B8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17" name="Группа 316">
                  <a:extLst>
                    <a:ext uri="{FF2B5EF4-FFF2-40B4-BE49-F238E27FC236}">
                      <a16:creationId xmlns:a16="http://schemas.microsoft.com/office/drawing/2014/main" id="{D262F057-8B61-81D3-CA09-64DA33084642}"/>
                    </a:ext>
                  </a:extLst>
                </p:cNvPr>
                <p:cNvGrpSpPr/>
                <p:nvPr/>
              </p:nvGrpSpPr>
              <p:grpSpPr>
                <a:xfrm>
                  <a:off x="5663953" y="2521258"/>
                  <a:ext cx="213064" cy="426129"/>
                  <a:chOff x="1660124" y="2139518"/>
                  <a:chExt cx="213064" cy="426129"/>
                </a:xfrm>
              </p:grpSpPr>
              <p:sp>
                <p:nvSpPr>
                  <p:cNvPr id="318" name="Прямоугольник 317">
                    <a:extLst>
                      <a:ext uri="{FF2B5EF4-FFF2-40B4-BE49-F238E27FC236}">
                        <a16:creationId xmlns:a16="http://schemas.microsoft.com/office/drawing/2014/main" id="{A52028F0-EA7F-2C3D-CA01-A7C0E0CEAF16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9" name="Прямоугольник 318">
                    <a:extLst>
                      <a:ext uri="{FF2B5EF4-FFF2-40B4-BE49-F238E27FC236}">
                        <a16:creationId xmlns:a16="http://schemas.microsoft.com/office/drawing/2014/main" id="{F1BA3B2E-9632-B1CC-E26D-9F2ACCAC34EF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291" name="Группа 290">
                <a:extLst>
                  <a:ext uri="{FF2B5EF4-FFF2-40B4-BE49-F238E27FC236}">
                    <a16:creationId xmlns:a16="http://schemas.microsoft.com/office/drawing/2014/main" id="{29C32491-00AF-1FEC-C423-770C00BE0717}"/>
                  </a:ext>
                </a:extLst>
              </p:cNvPr>
              <p:cNvGrpSpPr/>
              <p:nvPr/>
            </p:nvGrpSpPr>
            <p:grpSpPr>
              <a:xfrm>
                <a:off x="7399206" y="2181455"/>
                <a:ext cx="49906" cy="679170"/>
                <a:chOff x="7399206" y="2184630"/>
                <a:chExt cx="49906" cy="679170"/>
              </a:xfrm>
            </p:grpSpPr>
            <p:sp>
              <p:nvSpPr>
                <p:cNvPr id="312" name="Блок-схема: узел 311">
                  <a:extLst>
                    <a:ext uri="{FF2B5EF4-FFF2-40B4-BE49-F238E27FC236}">
                      <a16:creationId xmlns:a16="http://schemas.microsoft.com/office/drawing/2014/main" id="{D8E6FF99-EE6B-869B-EB21-E0C81079C5D4}"/>
                    </a:ext>
                  </a:extLst>
                </p:cNvPr>
                <p:cNvSpPr/>
                <p:nvPr/>
              </p:nvSpPr>
              <p:spPr>
                <a:xfrm rot="20538121">
                  <a:off x="7399206" y="2184630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3" name="Блок-схема: узел 312">
                  <a:extLst>
                    <a:ext uri="{FF2B5EF4-FFF2-40B4-BE49-F238E27FC236}">
                      <a16:creationId xmlns:a16="http://schemas.microsoft.com/office/drawing/2014/main" id="{16024FE1-9740-55DC-F8D7-74A2AE8B3F96}"/>
                    </a:ext>
                  </a:extLst>
                </p:cNvPr>
                <p:cNvSpPr/>
                <p:nvPr/>
              </p:nvSpPr>
              <p:spPr>
                <a:xfrm rot="20538121">
                  <a:off x="7399206" y="2391108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4" name="Блок-схема: узел 313">
                  <a:extLst>
                    <a:ext uri="{FF2B5EF4-FFF2-40B4-BE49-F238E27FC236}">
                      <a16:creationId xmlns:a16="http://schemas.microsoft.com/office/drawing/2014/main" id="{C7E83E24-3A52-E8B0-EBD5-337E0E4B8852}"/>
                    </a:ext>
                  </a:extLst>
                </p:cNvPr>
                <p:cNvSpPr/>
                <p:nvPr/>
              </p:nvSpPr>
              <p:spPr>
                <a:xfrm rot="20538121">
                  <a:off x="7399206" y="2597585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5" name="Блок-схема: узел 314">
                  <a:extLst>
                    <a:ext uri="{FF2B5EF4-FFF2-40B4-BE49-F238E27FC236}">
                      <a16:creationId xmlns:a16="http://schemas.microsoft.com/office/drawing/2014/main" id="{96B1A45F-55F9-ED5B-2CE7-3675317601AA}"/>
                    </a:ext>
                  </a:extLst>
                </p:cNvPr>
                <p:cNvSpPr/>
                <p:nvPr/>
              </p:nvSpPr>
              <p:spPr>
                <a:xfrm rot="20538121">
                  <a:off x="7399206" y="2813894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92" name="Группа 291">
                <a:extLst>
                  <a:ext uri="{FF2B5EF4-FFF2-40B4-BE49-F238E27FC236}">
                    <a16:creationId xmlns:a16="http://schemas.microsoft.com/office/drawing/2014/main" id="{7185CC88-96AA-5B96-FC79-47B6F8C9664F}"/>
                  </a:ext>
                </a:extLst>
              </p:cNvPr>
              <p:cNvGrpSpPr/>
              <p:nvPr/>
            </p:nvGrpSpPr>
            <p:grpSpPr>
              <a:xfrm>
                <a:off x="7608756" y="2181455"/>
                <a:ext cx="49906" cy="679170"/>
                <a:chOff x="7399206" y="2184630"/>
                <a:chExt cx="49906" cy="679170"/>
              </a:xfrm>
            </p:grpSpPr>
            <p:sp>
              <p:nvSpPr>
                <p:cNvPr id="308" name="Блок-схема: узел 307">
                  <a:extLst>
                    <a:ext uri="{FF2B5EF4-FFF2-40B4-BE49-F238E27FC236}">
                      <a16:creationId xmlns:a16="http://schemas.microsoft.com/office/drawing/2014/main" id="{0173CE23-174F-9B6A-2ABB-A67C7EC56B34}"/>
                    </a:ext>
                  </a:extLst>
                </p:cNvPr>
                <p:cNvSpPr/>
                <p:nvPr/>
              </p:nvSpPr>
              <p:spPr>
                <a:xfrm rot="20538121">
                  <a:off x="7399206" y="2184630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9" name="Блок-схема: узел 308">
                  <a:extLst>
                    <a:ext uri="{FF2B5EF4-FFF2-40B4-BE49-F238E27FC236}">
                      <a16:creationId xmlns:a16="http://schemas.microsoft.com/office/drawing/2014/main" id="{6B35D67A-43D4-E299-82AD-43FAFC4D181A}"/>
                    </a:ext>
                  </a:extLst>
                </p:cNvPr>
                <p:cNvSpPr/>
                <p:nvPr/>
              </p:nvSpPr>
              <p:spPr>
                <a:xfrm rot="20538121">
                  <a:off x="7399206" y="2391108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0" name="Блок-схема: узел 309">
                  <a:extLst>
                    <a:ext uri="{FF2B5EF4-FFF2-40B4-BE49-F238E27FC236}">
                      <a16:creationId xmlns:a16="http://schemas.microsoft.com/office/drawing/2014/main" id="{09B72274-6269-895F-3C64-E7525CF0FAAD}"/>
                    </a:ext>
                  </a:extLst>
                </p:cNvPr>
                <p:cNvSpPr/>
                <p:nvPr/>
              </p:nvSpPr>
              <p:spPr>
                <a:xfrm rot="20538121">
                  <a:off x="7399206" y="2597585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1" name="Блок-схема: узел 310">
                  <a:extLst>
                    <a:ext uri="{FF2B5EF4-FFF2-40B4-BE49-F238E27FC236}">
                      <a16:creationId xmlns:a16="http://schemas.microsoft.com/office/drawing/2014/main" id="{FB284668-43A2-67C1-1A53-401FA33ECC7F}"/>
                    </a:ext>
                  </a:extLst>
                </p:cNvPr>
                <p:cNvSpPr/>
                <p:nvPr/>
              </p:nvSpPr>
              <p:spPr>
                <a:xfrm rot="20538121">
                  <a:off x="7399206" y="2813894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93" name="Группа 292">
                <a:extLst>
                  <a:ext uri="{FF2B5EF4-FFF2-40B4-BE49-F238E27FC236}">
                    <a16:creationId xmlns:a16="http://schemas.microsoft.com/office/drawing/2014/main" id="{3C5083A7-3287-9348-61A7-B29539C6B20C}"/>
                  </a:ext>
                </a:extLst>
              </p:cNvPr>
              <p:cNvGrpSpPr/>
              <p:nvPr/>
            </p:nvGrpSpPr>
            <p:grpSpPr>
              <a:xfrm>
                <a:off x="7824656" y="2181455"/>
                <a:ext cx="49906" cy="679170"/>
                <a:chOff x="7399206" y="2184630"/>
                <a:chExt cx="49906" cy="679170"/>
              </a:xfrm>
            </p:grpSpPr>
            <p:sp>
              <p:nvSpPr>
                <p:cNvPr id="304" name="Блок-схема: узел 303">
                  <a:extLst>
                    <a:ext uri="{FF2B5EF4-FFF2-40B4-BE49-F238E27FC236}">
                      <a16:creationId xmlns:a16="http://schemas.microsoft.com/office/drawing/2014/main" id="{DE22988F-DCC7-6C7C-247A-21018002FC48}"/>
                    </a:ext>
                  </a:extLst>
                </p:cNvPr>
                <p:cNvSpPr/>
                <p:nvPr/>
              </p:nvSpPr>
              <p:spPr>
                <a:xfrm rot="20538121">
                  <a:off x="7399206" y="2184630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5" name="Блок-схема: узел 304">
                  <a:extLst>
                    <a:ext uri="{FF2B5EF4-FFF2-40B4-BE49-F238E27FC236}">
                      <a16:creationId xmlns:a16="http://schemas.microsoft.com/office/drawing/2014/main" id="{BDCCE863-5E04-A2EC-F526-C32F26504538}"/>
                    </a:ext>
                  </a:extLst>
                </p:cNvPr>
                <p:cNvSpPr/>
                <p:nvPr/>
              </p:nvSpPr>
              <p:spPr>
                <a:xfrm rot="20538121">
                  <a:off x="7399206" y="2391108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6" name="Блок-схема: узел 305">
                  <a:extLst>
                    <a:ext uri="{FF2B5EF4-FFF2-40B4-BE49-F238E27FC236}">
                      <a16:creationId xmlns:a16="http://schemas.microsoft.com/office/drawing/2014/main" id="{47D2C414-97A6-3E44-5AB6-EFA1E83BC2B2}"/>
                    </a:ext>
                  </a:extLst>
                </p:cNvPr>
                <p:cNvSpPr/>
                <p:nvPr/>
              </p:nvSpPr>
              <p:spPr>
                <a:xfrm rot="20538121">
                  <a:off x="7399206" y="2597585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7" name="Блок-схема: узел 306">
                  <a:extLst>
                    <a:ext uri="{FF2B5EF4-FFF2-40B4-BE49-F238E27FC236}">
                      <a16:creationId xmlns:a16="http://schemas.microsoft.com/office/drawing/2014/main" id="{361C1320-7712-F187-6CC4-F4742C31C222}"/>
                    </a:ext>
                  </a:extLst>
                </p:cNvPr>
                <p:cNvSpPr/>
                <p:nvPr/>
              </p:nvSpPr>
              <p:spPr>
                <a:xfrm rot="20538121">
                  <a:off x="7399206" y="2813894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94" name="Группа 293">
                <a:extLst>
                  <a:ext uri="{FF2B5EF4-FFF2-40B4-BE49-F238E27FC236}">
                    <a16:creationId xmlns:a16="http://schemas.microsoft.com/office/drawing/2014/main" id="{00B733B9-5276-72D4-4EA8-B0391ADB77F0}"/>
                  </a:ext>
                </a:extLst>
              </p:cNvPr>
              <p:cNvGrpSpPr/>
              <p:nvPr/>
            </p:nvGrpSpPr>
            <p:grpSpPr>
              <a:xfrm>
                <a:off x="8040556" y="2181455"/>
                <a:ext cx="49906" cy="679170"/>
                <a:chOff x="7399206" y="2184630"/>
                <a:chExt cx="49906" cy="679170"/>
              </a:xfrm>
            </p:grpSpPr>
            <p:sp>
              <p:nvSpPr>
                <p:cNvPr id="300" name="Блок-схема: узел 299">
                  <a:extLst>
                    <a:ext uri="{FF2B5EF4-FFF2-40B4-BE49-F238E27FC236}">
                      <a16:creationId xmlns:a16="http://schemas.microsoft.com/office/drawing/2014/main" id="{D8306F40-E750-00A5-0AF8-70A0454C29CB}"/>
                    </a:ext>
                  </a:extLst>
                </p:cNvPr>
                <p:cNvSpPr/>
                <p:nvPr/>
              </p:nvSpPr>
              <p:spPr>
                <a:xfrm rot="20538121">
                  <a:off x="7399206" y="2184630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1" name="Блок-схема: узел 300">
                  <a:extLst>
                    <a:ext uri="{FF2B5EF4-FFF2-40B4-BE49-F238E27FC236}">
                      <a16:creationId xmlns:a16="http://schemas.microsoft.com/office/drawing/2014/main" id="{0BB47DA2-985F-0F3D-3B2C-0C1BF533DCD6}"/>
                    </a:ext>
                  </a:extLst>
                </p:cNvPr>
                <p:cNvSpPr/>
                <p:nvPr/>
              </p:nvSpPr>
              <p:spPr>
                <a:xfrm rot="20538121">
                  <a:off x="7399206" y="2391108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2" name="Блок-схема: узел 301">
                  <a:extLst>
                    <a:ext uri="{FF2B5EF4-FFF2-40B4-BE49-F238E27FC236}">
                      <a16:creationId xmlns:a16="http://schemas.microsoft.com/office/drawing/2014/main" id="{D229E25E-D94D-6606-1CD6-37CF9E00DA98}"/>
                    </a:ext>
                  </a:extLst>
                </p:cNvPr>
                <p:cNvSpPr/>
                <p:nvPr/>
              </p:nvSpPr>
              <p:spPr>
                <a:xfrm rot="20538121">
                  <a:off x="7399206" y="2597585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3" name="Блок-схема: узел 302">
                  <a:extLst>
                    <a:ext uri="{FF2B5EF4-FFF2-40B4-BE49-F238E27FC236}">
                      <a16:creationId xmlns:a16="http://schemas.microsoft.com/office/drawing/2014/main" id="{4AEF3DD1-B4CF-E58F-9080-705D5462BA3E}"/>
                    </a:ext>
                  </a:extLst>
                </p:cNvPr>
                <p:cNvSpPr/>
                <p:nvPr/>
              </p:nvSpPr>
              <p:spPr>
                <a:xfrm rot="20538121">
                  <a:off x="7399206" y="2813894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95" name="Группа 294">
                <a:extLst>
                  <a:ext uri="{FF2B5EF4-FFF2-40B4-BE49-F238E27FC236}">
                    <a16:creationId xmlns:a16="http://schemas.microsoft.com/office/drawing/2014/main" id="{579D49EB-99E1-E1B6-FB5C-FA7E6EE6C53A}"/>
                  </a:ext>
                </a:extLst>
              </p:cNvPr>
              <p:cNvGrpSpPr/>
              <p:nvPr/>
            </p:nvGrpSpPr>
            <p:grpSpPr>
              <a:xfrm>
                <a:off x="8250106" y="2181455"/>
                <a:ext cx="49906" cy="679170"/>
                <a:chOff x="7399206" y="2184630"/>
                <a:chExt cx="49906" cy="679170"/>
              </a:xfrm>
            </p:grpSpPr>
            <p:sp>
              <p:nvSpPr>
                <p:cNvPr id="296" name="Блок-схема: узел 295">
                  <a:extLst>
                    <a:ext uri="{FF2B5EF4-FFF2-40B4-BE49-F238E27FC236}">
                      <a16:creationId xmlns:a16="http://schemas.microsoft.com/office/drawing/2014/main" id="{D364E875-35DC-10DA-830D-2808F03E0215}"/>
                    </a:ext>
                  </a:extLst>
                </p:cNvPr>
                <p:cNvSpPr/>
                <p:nvPr/>
              </p:nvSpPr>
              <p:spPr>
                <a:xfrm rot="20538121">
                  <a:off x="7399206" y="2184630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7" name="Блок-схема: узел 296">
                  <a:extLst>
                    <a:ext uri="{FF2B5EF4-FFF2-40B4-BE49-F238E27FC236}">
                      <a16:creationId xmlns:a16="http://schemas.microsoft.com/office/drawing/2014/main" id="{9A0197F2-CFF7-DE9A-B5EA-E9AAD518A520}"/>
                    </a:ext>
                  </a:extLst>
                </p:cNvPr>
                <p:cNvSpPr/>
                <p:nvPr/>
              </p:nvSpPr>
              <p:spPr>
                <a:xfrm rot="20538121">
                  <a:off x="7399206" y="2391108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8" name="Блок-схема: узел 297">
                  <a:extLst>
                    <a:ext uri="{FF2B5EF4-FFF2-40B4-BE49-F238E27FC236}">
                      <a16:creationId xmlns:a16="http://schemas.microsoft.com/office/drawing/2014/main" id="{B60D3E1F-139B-F442-D5F2-4BDB1FE881D3}"/>
                    </a:ext>
                  </a:extLst>
                </p:cNvPr>
                <p:cNvSpPr/>
                <p:nvPr/>
              </p:nvSpPr>
              <p:spPr>
                <a:xfrm rot="20538121">
                  <a:off x="7399206" y="2597585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9" name="Блок-схема: узел 298">
                  <a:extLst>
                    <a:ext uri="{FF2B5EF4-FFF2-40B4-BE49-F238E27FC236}">
                      <a16:creationId xmlns:a16="http://schemas.microsoft.com/office/drawing/2014/main" id="{15BAB4ED-A50B-3DD8-8292-7BA1DB77B086}"/>
                    </a:ext>
                  </a:extLst>
                </p:cNvPr>
                <p:cNvSpPr/>
                <p:nvPr/>
              </p:nvSpPr>
              <p:spPr>
                <a:xfrm rot="20538121">
                  <a:off x="7399206" y="2813894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cxnSp>
          <p:nvCxnSpPr>
            <p:cNvPr id="348" name="Прямая со стрелкой 347">
              <a:extLst>
                <a:ext uri="{FF2B5EF4-FFF2-40B4-BE49-F238E27FC236}">
                  <a16:creationId xmlns:a16="http://schemas.microsoft.com/office/drawing/2014/main" id="{D31172CB-ED8B-4289-8D8C-CC1C187B35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1038" y="4886401"/>
              <a:ext cx="0" cy="5103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3" name="Прямая со стрелкой 352">
              <a:extLst>
                <a:ext uri="{FF2B5EF4-FFF2-40B4-BE49-F238E27FC236}">
                  <a16:creationId xmlns:a16="http://schemas.microsoft.com/office/drawing/2014/main" id="{2110277A-E986-F857-B9BF-B1CFBB8E1B6B}"/>
                </a:ext>
              </a:extLst>
            </p:cNvPr>
            <p:cNvCxnSpPr>
              <a:cxnSpLocks/>
              <a:endCxn id="329" idx="2"/>
            </p:cNvCxnSpPr>
            <p:nvPr/>
          </p:nvCxnSpPr>
          <p:spPr>
            <a:xfrm>
              <a:off x="2174760" y="4337560"/>
              <a:ext cx="1181080" cy="161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6" name="TextBox 365">
                  <a:extLst>
                    <a:ext uri="{FF2B5EF4-FFF2-40B4-BE49-F238E27FC236}">
                      <a16:creationId xmlns:a16="http://schemas.microsoft.com/office/drawing/2014/main" id="{EC5D6186-07AF-1F31-1E46-AEDB99D68995}"/>
                    </a:ext>
                  </a:extLst>
                </p:cNvPr>
                <p:cNvSpPr txBox="1"/>
                <p:nvPr/>
              </p:nvSpPr>
              <p:spPr>
                <a:xfrm>
                  <a:off x="3293301" y="4953148"/>
                  <a:ext cx="488664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b="0" dirty="0"/>
                </a:p>
                <a:p>
                  <a:endParaRPr lang="en-US" b="0" dirty="0"/>
                </a:p>
              </p:txBody>
            </p:sp>
          </mc:Choice>
          <mc:Fallback xmlns="">
            <p:sp>
              <p:nvSpPr>
                <p:cNvPr id="366" name="TextBox 365">
                  <a:extLst>
                    <a:ext uri="{FF2B5EF4-FFF2-40B4-BE49-F238E27FC236}">
                      <a16:creationId xmlns:a16="http://schemas.microsoft.com/office/drawing/2014/main" id="{EC5D6186-07AF-1F31-1E46-AEDB99D689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3301" y="4953148"/>
                  <a:ext cx="488664" cy="6463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8" name="TextBox 367">
                  <a:extLst>
                    <a:ext uri="{FF2B5EF4-FFF2-40B4-BE49-F238E27FC236}">
                      <a16:creationId xmlns:a16="http://schemas.microsoft.com/office/drawing/2014/main" id="{07DDBFCF-2615-17F7-6CAC-44A05FDAB438}"/>
                    </a:ext>
                  </a:extLst>
                </p:cNvPr>
                <p:cNvSpPr txBox="1"/>
                <p:nvPr/>
              </p:nvSpPr>
              <p:spPr>
                <a:xfrm>
                  <a:off x="2392461" y="3983036"/>
                  <a:ext cx="728888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</m:oMath>
                    </m:oMathPara>
                  </a14:m>
                  <a:endParaRPr lang="en-US" b="0" dirty="0"/>
                </a:p>
                <a:p>
                  <a:endParaRPr lang="en-US" b="0" dirty="0"/>
                </a:p>
              </p:txBody>
            </p:sp>
          </mc:Choice>
          <mc:Fallback xmlns="">
            <p:sp>
              <p:nvSpPr>
                <p:cNvPr id="368" name="TextBox 367">
                  <a:extLst>
                    <a:ext uri="{FF2B5EF4-FFF2-40B4-BE49-F238E27FC236}">
                      <a16:creationId xmlns:a16="http://schemas.microsoft.com/office/drawing/2014/main" id="{07DDBFCF-2615-17F7-6CAC-44A05FDAB4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2461" y="3983036"/>
                  <a:ext cx="728888" cy="64633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0" name="Прямоугольник: скругленные углы 369">
            <a:extLst>
              <a:ext uri="{FF2B5EF4-FFF2-40B4-BE49-F238E27FC236}">
                <a16:creationId xmlns:a16="http://schemas.microsoft.com/office/drawing/2014/main" id="{3A1CEBCE-B945-9408-72D8-5F9D2C5E4179}"/>
              </a:ext>
            </a:extLst>
          </p:cNvPr>
          <p:cNvSpPr/>
          <p:nvPr/>
        </p:nvSpPr>
        <p:spPr>
          <a:xfrm>
            <a:off x="1532013" y="3753296"/>
            <a:ext cx="222228" cy="1164077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3" name="Прямоугольник: скругленные углы 372">
            <a:extLst>
              <a:ext uri="{FF2B5EF4-FFF2-40B4-BE49-F238E27FC236}">
                <a16:creationId xmlns:a16="http://schemas.microsoft.com/office/drawing/2014/main" id="{DE2CAE20-FB86-3B29-480D-AD8ABD6F3865}"/>
              </a:ext>
            </a:extLst>
          </p:cNvPr>
          <p:cNvSpPr/>
          <p:nvPr/>
        </p:nvSpPr>
        <p:spPr>
          <a:xfrm rot="16200000">
            <a:off x="3698568" y="5283198"/>
            <a:ext cx="203570" cy="931815"/>
          </a:xfrm>
          <a:prstGeom prst="roundRect">
            <a:avLst/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" name="TextBox 377">
                <a:extLst>
                  <a:ext uri="{FF2B5EF4-FFF2-40B4-BE49-F238E27FC236}">
                    <a16:creationId xmlns:a16="http://schemas.microsoft.com/office/drawing/2014/main" id="{8E09D319-7822-B3F4-F8CA-2902AF7F93FC}"/>
                  </a:ext>
                </a:extLst>
              </p:cNvPr>
              <p:cNvSpPr txBox="1"/>
              <p:nvPr/>
            </p:nvSpPr>
            <p:spPr>
              <a:xfrm>
                <a:off x="2155384" y="4657763"/>
                <a:ext cx="3175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8" name="TextBox 377">
                <a:extLst>
                  <a:ext uri="{FF2B5EF4-FFF2-40B4-BE49-F238E27FC236}">
                    <a16:creationId xmlns:a16="http://schemas.microsoft.com/office/drawing/2014/main" id="{8E09D319-7822-B3F4-F8CA-2902AF7F9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384" y="4657763"/>
                <a:ext cx="31752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8" name="TextBox 387">
                <a:extLst>
                  <a:ext uri="{FF2B5EF4-FFF2-40B4-BE49-F238E27FC236}">
                    <a16:creationId xmlns:a16="http://schemas.microsoft.com/office/drawing/2014/main" id="{0B784799-DBFE-8D3B-6B0C-2898B57911FE}"/>
                  </a:ext>
                </a:extLst>
              </p:cNvPr>
              <p:cNvSpPr txBox="1"/>
              <p:nvPr/>
            </p:nvSpPr>
            <p:spPr>
              <a:xfrm>
                <a:off x="793655" y="6166547"/>
                <a:ext cx="3175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8" name="TextBox 387">
                <a:extLst>
                  <a:ext uri="{FF2B5EF4-FFF2-40B4-BE49-F238E27FC236}">
                    <a16:creationId xmlns:a16="http://schemas.microsoft.com/office/drawing/2014/main" id="{0B784799-DBFE-8D3B-6B0C-2898B5791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55" y="6166547"/>
                <a:ext cx="317524" cy="369332"/>
              </a:xfrm>
              <a:prstGeom prst="rect">
                <a:avLst/>
              </a:prstGeom>
              <a:blipFill>
                <a:blip r:embed="rId13"/>
                <a:stretch>
                  <a:fillRect r="-1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7" name="TextBox 396">
                <a:extLst>
                  <a:ext uri="{FF2B5EF4-FFF2-40B4-BE49-F238E27FC236}">
                    <a16:creationId xmlns:a16="http://schemas.microsoft.com/office/drawing/2014/main" id="{9BC5903E-8598-483A-AD14-492A15868DAA}"/>
                  </a:ext>
                </a:extLst>
              </p:cNvPr>
              <p:cNvSpPr txBox="1"/>
              <p:nvPr/>
            </p:nvSpPr>
            <p:spPr>
              <a:xfrm flipH="1">
                <a:off x="4288010" y="2546847"/>
                <a:ext cx="33113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ru-RU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7" name="TextBox 396">
                <a:extLst>
                  <a:ext uri="{FF2B5EF4-FFF2-40B4-BE49-F238E27FC236}">
                    <a16:creationId xmlns:a16="http://schemas.microsoft.com/office/drawing/2014/main" id="{9BC5903E-8598-483A-AD14-492A15868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288010" y="2546847"/>
                <a:ext cx="33113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8" name="TextBox 397">
                <a:extLst>
                  <a:ext uri="{FF2B5EF4-FFF2-40B4-BE49-F238E27FC236}">
                    <a16:creationId xmlns:a16="http://schemas.microsoft.com/office/drawing/2014/main" id="{86C1868B-8F8E-17DD-94E3-039B6556725D}"/>
                  </a:ext>
                </a:extLst>
              </p:cNvPr>
              <p:cNvSpPr txBox="1"/>
              <p:nvPr/>
            </p:nvSpPr>
            <p:spPr>
              <a:xfrm flipH="1">
                <a:off x="5215135" y="2547853"/>
                <a:ext cx="33113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ru-RU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8" name="TextBox 397">
                <a:extLst>
                  <a:ext uri="{FF2B5EF4-FFF2-40B4-BE49-F238E27FC236}">
                    <a16:creationId xmlns:a16="http://schemas.microsoft.com/office/drawing/2014/main" id="{86C1868B-8F8E-17DD-94E3-039B65567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215135" y="2547853"/>
                <a:ext cx="33113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5" name="TextBox 374">
            <a:extLst>
              <a:ext uri="{FF2B5EF4-FFF2-40B4-BE49-F238E27FC236}">
                <a16:creationId xmlns:a16="http://schemas.microsoft.com/office/drawing/2014/main" id="{90C948CC-390D-73BB-34D7-E0F623F0D9D0}"/>
              </a:ext>
            </a:extLst>
          </p:cNvPr>
          <p:cNvSpPr txBox="1"/>
          <p:nvPr/>
        </p:nvSpPr>
        <p:spPr>
          <a:xfrm>
            <a:off x="6215716" y="5372354"/>
            <a:ext cx="6094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DAB9E08-DD07-801D-6EDE-43C669FB38BE}"/>
              </a:ext>
            </a:extLst>
          </p:cNvPr>
          <p:cNvGrpSpPr/>
          <p:nvPr/>
        </p:nvGrpSpPr>
        <p:grpSpPr>
          <a:xfrm>
            <a:off x="4980309" y="4496432"/>
            <a:ext cx="7211691" cy="1598576"/>
            <a:chOff x="4896331" y="4496432"/>
            <a:chExt cx="7211691" cy="1598576"/>
          </a:xfrm>
        </p:grpSpPr>
        <p:grpSp>
          <p:nvGrpSpPr>
            <p:cNvPr id="409" name="Группа 408">
              <a:extLst>
                <a:ext uri="{FF2B5EF4-FFF2-40B4-BE49-F238E27FC236}">
                  <a16:creationId xmlns:a16="http://schemas.microsoft.com/office/drawing/2014/main" id="{A6C2640E-D6FD-E9E6-408C-5D6C497D83A8}"/>
                </a:ext>
              </a:extLst>
            </p:cNvPr>
            <p:cNvGrpSpPr/>
            <p:nvPr/>
          </p:nvGrpSpPr>
          <p:grpSpPr>
            <a:xfrm>
              <a:off x="9439082" y="4496432"/>
              <a:ext cx="2540514" cy="524480"/>
              <a:chOff x="8878492" y="4182677"/>
              <a:chExt cx="2540514" cy="524480"/>
            </a:xfrm>
          </p:grpSpPr>
          <p:sp>
            <p:nvSpPr>
              <p:cNvPr id="403" name="TextBox 402">
                <a:extLst>
                  <a:ext uri="{FF2B5EF4-FFF2-40B4-BE49-F238E27FC236}">
                    <a16:creationId xmlns:a16="http://schemas.microsoft.com/office/drawing/2014/main" id="{47BAD605-7BC3-7F42-3B22-78D50AC6AADA}"/>
                  </a:ext>
                </a:extLst>
              </p:cNvPr>
              <p:cNvSpPr txBox="1"/>
              <p:nvPr/>
            </p:nvSpPr>
            <p:spPr>
              <a:xfrm>
                <a:off x="10205467" y="4182677"/>
                <a:ext cx="12135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1-cycles</a:t>
                </a:r>
                <a:endParaRPr lang="ru-RU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405" name="Прямая со стрелкой 404">
                <a:extLst>
                  <a:ext uri="{FF2B5EF4-FFF2-40B4-BE49-F238E27FC236}">
                    <a16:creationId xmlns:a16="http://schemas.microsoft.com/office/drawing/2014/main" id="{C91E4F35-7331-FA13-1687-529A960041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78492" y="4483748"/>
                <a:ext cx="1435099" cy="223409"/>
              </a:xfrm>
              <a:prstGeom prst="straightConnector1">
                <a:avLst/>
              </a:prstGeom>
              <a:ln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0" name="Группа 409">
              <a:extLst>
                <a:ext uri="{FF2B5EF4-FFF2-40B4-BE49-F238E27FC236}">
                  <a16:creationId xmlns:a16="http://schemas.microsoft.com/office/drawing/2014/main" id="{97A4D3AF-979E-C9D1-E331-2A42CEB6C087}"/>
                </a:ext>
              </a:extLst>
            </p:cNvPr>
            <p:cNvGrpSpPr/>
            <p:nvPr/>
          </p:nvGrpSpPr>
          <p:grpSpPr>
            <a:xfrm>
              <a:off x="9439082" y="5725676"/>
              <a:ext cx="2668940" cy="369332"/>
              <a:chOff x="8732442" y="5411921"/>
              <a:chExt cx="2668940" cy="369332"/>
            </a:xfrm>
          </p:grpSpPr>
          <p:sp>
            <p:nvSpPr>
              <p:cNvPr id="400" name="TextBox 399">
                <a:extLst>
                  <a:ext uri="{FF2B5EF4-FFF2-40B4-BE49-F238E27FC236}">
                    <a16:creationId xmlns:a16="http://schemas.microsoft.com/office/drawing/2014/main" id="{53DE634C-0944-2DBE-51D6-0AE5FE497B18}"/>
                  </a:ext>
                </a:extLst>
              </p:cNvPr>
              <p:cNvSpPr txBox="1"/>
              <p:nvPr/>
            </p:nvSpPr>
            <p:spPr>
              <a:xfrm>
                <a:off x="9862339" y="5411921"/>
                <a:ext cx="153904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1-boundaries</a:t>
                </a:r>
                <a:endParaRPr lang="ru-RU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406" name="Прямая со стрелкой 405">
                <a:extLst>
                  <a:ext uri="{FF2B5EF4-FFF2-40B4-BE49-F238E27FC236}">
                    <a16:creationId xmlns:a16="http://schemas.microsoft.com/office/drawing/2014/main" id="{6243EC47-022D-E696-4EFB-ED7BD9EA02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732442" y="5535145"/>
                <a:ext cx="1326975" cy="234527"/>
              </a:xfrm>
              <a:prstGeom prst="straightConnector1">
                <a:avLst/>
              </a:prstGeom>
              <a:ln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1" name="Группа 420">
              <a:extLst>
                <a:ext uri="{FF2B5EF4-FFF2-40B4-BE49-F238E27FC236}">
                  <a16:creationId xmlns:a16="http://schemas.microsoft.com/office/drawing/2014/main" id="{113BF8A7-00AD-2BF8-9708-7E3F40486DAA}"/>
                </a:ext>
              </a:extLst>
            </p:cNvPr>
            <p:cNvGrpSpPr/>
            <p:nvPr/>
          </p:nvGrpSpPr>
          <p:grpSpPr>
            <a:xfrm>
              <a:off x="4896331" y="4559408"/>
              <a:ext cx="6517877" cy="1484764"/>
              <a:chOff x="5762453" y="4189313"/>
              <a:chExt cx="5376674" cy="14847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2" name="TextBox 381">
                    <a:extLst>
                      <a:ext uri="{FF2B5EF4-FFF2-40B4-BE49-F238E27FC236}">
                        <a16:creationId xmlns:a16="http://schemas.microsoft.com/office/drawing/2014/main" id="{0BD5DD9F-3B7D-EF5E-C7DF-5B76ECBD3A00}"/>
                      </a:ext>
                    </a:extLst>
                  </p:cNvPr>
                  <p:cNvSpPr txBox="1"/>
                  <p:nvPr/>
                </p:nvSpPr>
                <p:spPr>
                  <a:xfrm>
                    <a:off x="5762453" y="4703427"/>
                    <a:ext cx="5376674" cy="97065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ru-RU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ru-RU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≔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𝔽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  <m: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×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sup>
                                  </m:sSup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𝔽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  <m: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×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sup>
                                  </m:sSup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∣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𝐴𝑢</m:t>
                                  </m:r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T</m:t>
                                          </m:r>
                                        </m:sup>
                                      </m:sSup>
                                      <m: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𝐴𝑤</m:t>
                                      </m:r>
                                    </m:e>
                                  </m:d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∣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𝔽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  <m: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×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den>
                          </m:f>
                        </m:oMath>
                      </m:oMathPara>
                    </a14:m>
                    <a:endParaRPr lang="ru-RU" dirty="0"/>
                  </a:p>
                  <a:p>
                    <a:endParaRPr lang="ru-RU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2" name="TextBox 381">
                    <a:extLst>
                      <a:ext uri="{FF2B5EF4-FFF2-40B4-BE49-F238E27FC236}">
                        <a16:creationId xmlns:a16="http://schemas.microsoft.com/office/drawing/2014/main" id="{0BD5DD9F-3B7D-EF5E-C7DF-5B76ECBD3A0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62453" y="4703427"/>
                    <a:ext cx="5376674" cy="97065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5" name="TextBox 414">
                    <a:extLst>
                      <a:ext uri="{FF2B5EF4-FFF2-40B4-BE49-F238E27FC236}">
                        <a16:creationId xmlns:a16="http://schemas.microsoft.com/office/drawing/2014/main" id="{D925C524-00EE-C6E2-804C-A9972483D2A2}"/>
                      </a:ext>
                    </a:extLst>
                  </p:cNvPr>
                  <p:cNvSpPr txBox="1"/>
                  <p:nvPr/>
                </p:nvSpPr>
                <p:spPr>
                  <a:xfrm>
                    <a:off x="5920292" y="4189313"/>
                    <a:ext cx="4942255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ℬ</m:t>
                        </m:r>
                        <m: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≔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𝒞</m:t>
                        </m:r>
                      </m:oMath>
                    </a14:m>
                    <a:r>
                      <a:rPr lang="en-US" dirty="0">
                        <a:solidFill>
                          <a:schemeClr val="tx1"/>
                        </a:solidFill>
                      </a:rPr>
                      <a:t>)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5" name="TextBox 414">
                    <a:extLst>
                      <a:ext uri="{FF2B5EF4-FFF2-40B4-BE49-F238E27FC236}">
                        <a16:creationId xmlns:a16="http://schemas.microsoft.com/office/drawing/2014/main" id="{D925C524-00EE-C6E2-804C-A9972483D2A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292" y="4189313"/>
                    <a:ext cx="4942255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t="-8197" b="-2623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7" name="TextBox 416">
                <a:extLst>
                  <a:ext uri="{FF2B5EF4-FFF2-40B4-BE49-F238E27FC236}">
                    <a16:creationId xmlns:a16="http://schemas.microsoft.com/office/drawing/2014/main" id="{6F11C7B7-B0E4-99CD-92E9-04499B98B274}"/>
                  </a:ext>
                </a:extLst>
              </p:cNvPr>
              <p:cNvSpPr txBox="1"/>
              <p:nvPr/>
            </p:nvSpPr>
            <p:spPr>
              <a:xfrm>
                <a:off x="4089354" y="3690167"/>
                <a:ext cx="7356842" cy="5125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≔(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↦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𝐴𝑤</m:t>
                              </m:r>
                            </m:e>
                          </m:d>
                        </m:e>
                      </m:groupCh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/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</m:e>
                      </m:groupCh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7" name="TextBox 416">
                <a:extLst>
                  <a:ext uri="{FF2B5EF4-FFF2-40B4-BE49-F238E27FC236}">
                    <a16:creationId xmlns:a16="http://schemas.microsoft.com/office/drawing/2014/main" id="{6F11C7B7-B0E4-99CD-92E9-04499B98B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354" y="3690167"/>
                <a:ext cx="7356842" cy="51257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56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" grpId="0"/>
      <p:bldP spid="169" grpId="0" animBg="1"/>
      <p:bldP spid="170" grpId="0" animBg="1"/>
      <p:bldP spid="365" grpId="0"/>
      <p:bldP spid="367" grpId="0"/>
      <p:bldP spid="370" grpId="0" animBg="1"/>
      <p:bldP spid="373" grpId="0" animBg="1"/>
      <p:bldP spid="378" grpId="0"/>
      <p:bldP spid="388" grpId="0"/>
      <p:bldP spid="397" grpId="0"/>
      <p:bldP spid="398" grpId="0"/>
      <p:bldP spid="4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AADB6A8-C6E0-425B-B589-3432475AF4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8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7030A0"/>
                </a:solidFill>
              </a:rPr>
              <a:t>Hypergraph Product Codes</a:t>
            </a:r>
            <a:endParaRPr lang="ru-RU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5" name="TextBox 374">
                <a:extLst>
                  <a:ext uri="{FF2B5EF4-FFF2-40B4-BE49-F238E27FC236}">
                    <a16:creationId xmlns:a16="http://schemas.microsoft.com/office/drawing/2014/main" id="{90C948CC-390D-73BB-34D7-E0F623F0D9D0}"/>
                  </a:ext>
                </a:extLst>
              </p:cNvPr>
              <p:cNvSpPr txBox="1"/>
              <p:nvPr/>
            </p:nvSpPr>
            <p:spPr>
              <a:xfrm>
                <a:off x="5149531" y="2050017"/>
                <a:ext cx="6094878" cy="6745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sty m:val="p"/>
                        </m:rP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</m:e>
                      </m:d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:=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{"/>
                              <m:endChr m:val="}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𝔽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𝔽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𝐴𝑢</m:t>
                              </m:r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{"/>
                              <m:endChr m:val="}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𝐴𝑤</m:t>
                                  </m:r>
                                </m:e>
                              </m:d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𝔽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5" name="TextBox 374">
                <a:extLst>
                  <a:ext uri="{FF2B5EF4-FFF2-40B4-BE49-F238E27FC236}">
                    <a16:creationId xmlns:a16="http://schemas.microsoft.com/office/drawing/2014/main" id="{90C948CC-390D-73BB-34D7-E0F623F0D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531" y="2050017"/>
                <a:ext cx="6094878" cy="6745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3374789-E334-6B13-F930-9C014D830A81}"/>
              </a:ext>
            </a:extLst>
          </p:cNvPr>
          <p:cNvGrpSpPr/>
          <p:nvPr/>
        </p:nvGrpSpPr>
        <p:grpSpPr>
          <a:xfrm>
            <a:off x="814577" y="1177737"/>
            <a:ext cx="3719131" cy="2729234"/>
            <a:chOff x="809815" y="1177737"/>
            <a:chExt cx="3719131" cy="2729234"/>
          </a:xfrm>
        </p:grpSpPr>
        <p:grpSp>
          <p:nvGrpSpPr>
            <p:cNvPr id="380" name="Группа 379">
              <a:extLst>
                <a:ext uri="{FF2B5EF4-FFF2-40B4-BE49-F238E27FC236}">
                  <a16:creationId xmlns:a16="http://schemas.microsoft.com/office/drawing/2014/main" id="{3D1B1E83-F587-D96B-C4CC-333A5FA3AE1C}"/>
                </a:ext>
              </a:extLst>
            </p:cNvPr>
            <p:cNvGrpSpPr/>
            <p:nvPr/>
          </p:nvGrpSpPr>
          <p:grpSpPr>
            <a:xfrm>
              <a:off x="1077542" y="1177737"/>
              <a:ext cx="3451404" cy="2705796"/>
              <a:chOff x="2980310" y="3806645"/>
              <a:chExt cx="3451404" cy="270579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7" name="TextBox 376">
                    <a:extLst>
                      <a:ext uri="{FF2B5EF4-FFF2-40B4-BE49-F238E27FC236}">
                        <a16:creationId xmlns:a16="http://schemas.microsoft.com/office/drawing/2014/main" id="{D885DD5A-5ADD-4F6A-3465-774279BD0165}"/>
                      </a:ext>
                    </a:extLst>
                  </p:cNvPr>
                  <p:cNvSpPr txBox="1"/>
                  <p:nvPr/>
                </p:nvSpPr>
                <p:spPr>
                  <a:xfrm>
                    <a:off x="6114190" y="6143109"/>
                    <a:ext cx="31752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377" name="TextBox 376">
                    <a:extLst>
                      <a:ext uri="{FF2B5EF4-FFF2-40B4-BE49-F238E27FC236}">
                        <a16:creationId xmlns:a16="http://schemas.microsoft.com/office/drawing/2014/main" id="{D885DD5A-5ADD-4F6A-3465-774279BD01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4190" y="6143109"/>
                    <a:ext cx="317524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79" name="Группа 378">
                <a:extLst>
                  <a:ext uri="{FF2B5EF4-FFF2-40B4-BE49-F238E27FC236}">
                    <a16:creationId xmlns:a16="http://schemas.microsoft.com/office/drawing/2014/main" id="{DCF27458-A06B-D809-865F-81219007D864}"/>
                  </a:ext>
                </a:extLst>
              </p:cNvPr>
              <p:cNvGrpSpPr/>
              <p:nvPr/>
            </p:nvGrpSpPr>
            <p:grpSpPr>
              <a:xfrm>
                <a:off x="2980310" y="3806645"/>
                <a:ext cx="3151804" cy="2471617"/>
                <a:chOff x="2980310" y="3806645"/>
                <a:chExt cx="3151804" cy="2471617"/>
              </a:xfrm>
            </p:grpSpPr>
            <p:grpSp>
              <p:nvGrpSpPr>
                <p:cNvPr id="79" name="Группа 78">
                  <a:extLst>
                    <a:ext uri="{FF2B5EF4-FFF2-40B4-BE49-F238E27FC236}">
                      <a16:creationId xmlns:a16="http://schemas.microsoft.com/office/drawing/2014/main" id="{12247551-2365-7BAB-D4A8-C92E46F61444}"/>
                    </a:ext>
                  </a:extLst>
                </p:cNvPr>
                <p:cNvGrpSpPr/>
                <p:nvPr/>
              </p:nvGrpSpPr>
              <p:grpSpPr>
                <a:xfrm>
                  <a:off x="3015683" y="5426004"/>
                  <a:ext cx="1065321" cy="852258"/>
                  <a:chOff x="7315203" y="2095129"/>
                  <a:chExt cx="1065321" cy="852258"/>
                </a:xfrm>
              </p:grpSpPr>
              <p:grpSp>
                <p:nvGrpSpPr>
                  <p:cNvPr id="83" name="Группа 82">
                    <a:extLst>
                      <a:ext uri="{FF2B5EF4-FFF2-40B4-BE49-F238E27FC236}">
                        <a16:creationId xmlns:a16="http://schemas.microsoft.com/office/drawing/2014/main" id="{5AAFB39E-1F83-5BCC-8930-5E9F1E6801BA}"/>
                      </a:ext>
                    </a:extLst>
                  </p:cNvPr>
                  <p:cNvGrpSpPr/>
                  <p:nvPr/>
                </p:nvGrpSpPr>
                <p:grpSpPr>
                  <a:xfrm>
                    <a:off x="7315203" y="2095129"/>
                    <a:ext cx="426128" cy="852258"/>
                    <a:chOff x="5024761" y="2095129"/>
                    <a:chExt cx="426128" cy="852258"/>
                  </a:xfrm>
                </p:grpSpPr>
                <p:grpSp>
                  <p:nvGrpSpPr>
                    <p:cNvPr id="133" name="Группа 132">
                      <a:extLst>
                        <a:ext uri="{FF2B5EF4-FFF2-40B4-BE49-F238E27FC236}">
                          <a16:creationId xmlns:a16="http://schemas.microsoft.com/office/drawing/2014/main" id="{171A5625-BB3A-9E76-2A8A-0BB337FA06A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4761" y="2095129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143" name="Прямоугольник 142">
                        <a:extLst>
                          <a:ext uri="{FF2B5EF4-FFF2-40B4-BE49-F238E27FC236}">
                            <a16:creationId xmlns:a16="http://schemas.microsoft.com/office/drawing/2014/main" id="{018F76A6-61B4-9A72-D58D-C81F669A20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44" name="Прямоугольник 143">
                        <a:extLst>
                          <a:ext uri="{FF2B5EF4-FFF2-40B4-BE49-F238E27FC236}">
                            <a16:creationId xmlns:a16="http://schemas.microsoft.com/office/drawing/2014/main" id="{D36FE86E-7BF0-4FD9-2C8E-193532D2A0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134" name="Группа 133">
                      <a:extLst>
                        <a:ext uri="{FF2B5EF4-FFF2-40B4-BE49-F238E27FC236}">
                          <a16:creationId xmlns:a16="http://schemas.microsoft.com/office/drawing/2014/main" id="{1EDD3714-FB93-39AA-5E3C-200A04ADA4E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4761" y="2521257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141" name="Прямоугольник 140">
                        <a:extLst>
                          <a:ext uri="{FF2B5EF4-FFF2-40B4-BE49-F238E27FC236}">
                            <a16:creationId xmlns:a16="http://schemas.microsoft.com/office/drawing/2014/main" id="{32EAB398-BEA3-0288-D6FE-CECB27DD51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42" name="Прямоугольник 141">
                        <a:extLst>
                          <a:ext uri="{FF2B5EF4-FFF2-40B4-BE49-F238E27FC236}">
                            <a16:creationId xmlns:a16="http://schemas.microsoft.com/office/drawing/2014/main" id="{02D845D2-24DF-666A-33A0-EC8F0B61C9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135" name="Группа 134">
                      <a:extLst>
                        <a:ext uri="{FF2B5EF4-FFF2-40B4-BE49-F238E27FC236}">
                          <a16:creationId xmlns:a16="http://schemas.microsoft.com/office/drawing/2014/main" id="{A7BB9C15-9298-4255-9D70-98EA6CC2ECA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37825" y="2095130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139" name="Прямоугольник 138">
                        <a:extLst>
                          <a:ext uri="{FF2B5EF4-FFF2-40B4-BE49-F238E27FC236}">
                            <a16:creationId xmlns:a16="http://schemas.microsoft.com/office/drawing/2014/main" id="{3AF927AC-4DBC-C6D8-BE54-02F83087B4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40" name="Прямоугольник 139">
                        <a:extLst>
                          <a:ext uri="{FF2B5EF4-FFF2-40B4-BE49-F238E27FC236}">
                            <a16:creationId xmlns:a16="http://schemas.microsoft.com/office/drawing/2014/main" id="{E4670CFF-13F0-A81A-2ABE-AEF164434E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136" name="Группа 135">
                      <a:extLst>
                        <a:ext uri="{FF2B5EF4-FFF2-40B4-BE49-F238E27FC236}">
                          <a16:creationId xmlns:a16="http://schemas.microsoft.com/office/drawing/2014/main" id="{7B759D8F-8810-B9F0-4D42-98C32F05FC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37825" y="2521258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137" name="Прямоугольник 136">
                        <a:extLst>
                          <a:ext uri="{FF2B5EF4-FFF2-40B4-BE49-F238E27FC236}">
                            <a16:creationId xmlns:a16="http://schemas.microsoft.com/office/drawing/2014/main" id="{A676FC2B-4E61-D83D-EF0E-3F223AD4D8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38" name="Прямоугольник 137">
                        <a:extLst>
                          <a:ext uri="{FF2B5EF4-FFF2-40B4-BE49-F238E27FC236}">
                            <a16:creationId xmlns:a16="http://schemas.microsoft.com/office/drawing/2014/main" id="{2D5F287F-EE6B-C324-2E85-928A42E4F9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  <p:grpSp>
                <p:nvGrpSpPr>
                  <p:cNvPr id="84" name="Группа 83">
                    <a:extLst>
                      <a:ext uri="{FF2B5EF4-FFF2-40B4-BE49-F238E27FC236}">
                        <a16:creationId xmlns:a16="http://schemas.microsoft.com/office/drawing/2014/main" id="{06103771-3821-7D25-3497-109D64FF66D0}"/>
                      </a:ext>
                    </a:extLst>
                  </p:cNvPr>
                  <p:cNvGrpSpPr/>
                  <p:nvPr/>
                </p:nvGrpSpPr>
                <p:grpSpPr>
                  <a:xfrm>
                    <a:off x="7741331" y="2095129"/>
                    <a:ext cx="213064" cy="426129"/>
                    <a:chOff x="1660124" y="2139518"/>
                    <a:chExt cx="213064" cy="426129"/>
                  </a:xfrm>
                </p:grpSpPr>
                <p:sp>
                  <p:nvSpPr>
                    <p:cNvPr id="131" name="Прямоугольник 130">
                      <a:extLst>
                        <a:ext uri="{FF2B5EF4-FFF2-40B4-BE49-F238E27FC236}">
                          <a16:creationId xmlns:a16="http://schemas.microsoft.com/office/drawing/2014/main" id="{C526DE64-04F8-B06E-ED42-E33E7ACBAD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139518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32" name="Прямоугольник 131">
                      <a:extLst>
                        <a:ext uri="{FF2B5EF4-FFF2-40B4-BE49-F238E27FC236}">
                          <a16:creationId xmlns:a16="http://schemas.microsoft.com/office/drawing/2014/main" id="{DE671A9D-63FE-5DF8-F180-6CB22F4C84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352582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85" name="Группа 84">
                    <a:extLst>
                      <a:ext uri="{FF2B5EF4-FFF2-40B4-BE49-F238E27FC236}">
                        <a16:creationId xmlns:a16="http://schemas.microsoft.com/office/drawing/2014/main" id="{6A8C279C-1A4F-7221-49E7-DAD49FE610D0}"/>
                      </a:ext>
                    </a:extLst>
                  </p:cNvPr>
                  <p:cNvGrpSpPr/>
                  <p:nvPr/>
                </p:nvGrpSpPr>
                <p:grpSpPr>
                  <a:xfrm>
                    <a:off x="7741331" y="2521257"/>
                    <a:ext cx="213064" cy="426129"/>
                    <a:chOff x="1660124" y="2139518"/>
                    <a:chExt cx="213064" cy="426129"/>
                  </a:xfrm>
                </p:grpSpPr>
                <p:sp>
                  <p:nvSpPr>
                    <p:cNvPr id="129" name="Прямоугольник 128">
                      <a:extLst>
                        <a:ext uri="{FF2B5EF4-FFF2-40B4-BE49-F238E27FC236}">
                          <a16:creationId xmlns:a16="http://schemas.microsoft.com/office/drawing/2014/main" id="{BF0B8A25-CE73-25C5-BE0C-AC0629C2C8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139518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30" name="Прямоугольник 129">
                      <a:extLst>
                        <a:ext uri="{FF2B5EF4-FFF2-40B4-BE49-F238E27FC236}">
                          <a16:creationId xmlns:a16="http://schemas.microsoft.com/office/drawing/2014/main" id="{01F13E80-7DBD-EA49-3C6E-8677278910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352582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86" name="Группа 85">
                    <a:extLst>
                      <a:ext uri="{FF2B5EF4-FFF2-40B4-BE49-F238E27FC236}">
                        <a16:creationId xmlns:a16="http://schemas.microsoft.com/office/drawing/2014/main" id="{E44E911C-6A93-1E0E-E0CB-B4C244AAEACF}"/>
                      </a:ext>
                    </a:extLst>
                  </p:cNvPr>
                  <p:cNvGrpSpPr/>
                  <p:nvPr/>
                </p:nvGrpSpPr>
                <p:grpSpPr>
                  <a:xfrm>
                    <a:off x="7954395" y="2095130"/>
                    <a:ext cx="213064" cy="852257"/>
                    <a:chOff x="5663953" y="2095130"/>
                    <a:chExt cx="213064" cy="852257"/>
                  </a:xfrm>
                </p:grpSpPr>
                <p:grpSp>
                  <p:nvGrpSpPr>
                    <p:cNvPr id="123" name="Группа 122">
                      <a:extLst>
                        <a:ext uri="{FF2B5EF4-FFF2-40B4-BE49-F238E27FC236}">
                          <a16:creationId xmlns:a16="http://schemas.microsoft.com/office/drawing/2014/main" id="{CB1FC103-F9BB-7054-8B1B-A6191F5ECC0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63953" y="2095130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127" name="Прямоугольник 126">
                        <a:extLst>
                          <a:ext uri="{FF2B5EF4-FFF2-40B4-BE49-F238E27FC236}">
                            <a16:creationId xmlns:a16="http://schemas.microsoft.com/office/drawing/2014/main" id="{5A3672DD-CF1C-367C-5D51-624848145D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28" name="Прямоугольник 127">
                        <a:extLst>
                          <a:ext uri="{FF2B5EF4-FFF2-40B4-BE49-F238E27FC236}">
                            <a16:creationId xmlns:a16="http://schemas.microsoft.com/office/drawing/2014/main" id="{FBA1BB55-5567-C502-323A-EA1B86F3F9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124" name="Группа 123">
                      <a:extLst>
                        <a:ext uri="{FF2B5EF4-FFF2-40B4-BE49-F238E27FC236}">
                          <a16:creationId xmlns:a16="http://schemas.microsoft.com/office/drawing/2014/main" id="{A9F34B64-80DA-ACE9-3EE9-06B8CC28465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63953" y="2521258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125" name="Прямоугольник 124">
                        <a:extLst>
                          <a:ext uri="{FF2B5EF4-FFF2-40B4-BE49-F238E27FC236}">
                            <a16:creationId xmlns:a16="http://schemas.microsoft.com/office/drawing/2014/main" id="{00F2C7B2-9FE7-4AEC-19B3-6015B09677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26" name="Прямоугольник 125">
                        <a:extLst>
                          <a:ext uri="{FF2B5EF4-FFF2-40B4-BE49-F238E27FC236}">
                            <a16:creationId xmlns:a16="http://schemas.microsoft.com/office/drawing/2014/main" id="{EC22795F-C3AD-82A7-60E9-3A76B8A89F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  <p:grpSp>
                <p:nvGrpSpPr>
                  <p:cNvPr id="87" name="Группа 86">
                    <a:extLst>
                      <a:ext uri="{FF2B5EF4-FFF2-40B4-BE49-F238E27FC236}">
                        <a16:creationId xmlns:a16="http://schemas.microsoft.com/office/drawing/2014/main" id="{A5005C60-D905-CF53-F1B0-CC21E91B2CF9}"/>
                      </a:ext>
                    </a:extLst>
                  </p:cNvPr>
                  <p:cNvGrpSpPr/>
                  <p:nvPr/>
                </p:nvGrpSpPr>
                <p:grpSpPr>
                  <a:xfrm>
                    <a:off x="8167460" y="2095130"/>
                    <a:ext cx="213064" cy="852257"/>
                    <a:chOff x="5663953" y="2095130"/>
                    <a:chExt cx="213064" cy="852257"/>
                  </a:xfrm>
                </p:grpSpPr>
                <p:grpSp>
                  <p:nvGrpSpPr>
                    <p:cNvPr id="117" name="Группа 116">
                      <a:extLst>
                        <a:ext uri="{FF2B5EF4-FFF2-40B4-BE49-F238E27FC236}">
                          <a16:creationId xmlns:a16="http://schemas.microsoft.com/office/drawing/2014/main" id="{EC25CC3B-E1A2-BE53-837A-1BBF626BBD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63953" y="2095130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121" name="Прямоугольник 120">
                        <a:extLst>
                          <a:ext uri="{FF2B5EF4-FFF2-40B4-BE49-F238E27FC236}">
                            <a16:creationId xmlns:a16="http://schemas.microsoft.com/office/drawing/2014/main" id="{5E3D6C2A-E1D4-F61E-C284-ADE45CB983A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22" name="Прямоугольник 121">
                        <a:extLst>
                          <a:ext uri="{FF2B5EF4-FFF2-40B4-BE49-F238E27FC236}">
                            <a16:creationId xmlns:a16="http://schemas.microsoft.com/office/drawing/2014/main" id="{447959A4-A521-2322-25B6-23956BE053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118" name="Группа 117">
                      <a:extLst>
                        <a:ext uri="{FF2B5EF4-FFF2-40B4-BE49-F238E27FC236}">
                          <a16:creationId xmlns:a16="http://schemas.microsoft.com/office/drawing/2014/main" id="{8CD6A7DD-4CB1-D41B-F1E5-89692481478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63953" y="2521258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119" name="Прямоугольник 118">
                        <a:extLst>
                          <a:ext uri="{FF2B5EF4-FFF2-40B4-BE49-F238E27FC236}">
                            <a16:creationId xmlns:a16="http://schemas.microsoft.com/office/drawing/2014/main" id="{D6471E3F-3B1C-9CC1-8F48-DD1BA976A7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20" name="Прямоугольник 119">
                        <a:extLst>
                          <a:ext uri="{FF2B5EF4-FFF2-40B4-BE49-F238E27FC236}">
                            <a16:creationId xmlns:a16="http://schemas.microsoft.com/office/drawing/2014/main" id="{4EFA2E7E-5324-80C9-494C-4AA99626B2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  <p:grpSp>
                <p:nvGrpSpPr>
                  <p:cNvPr id="88" name="Группа 87">
                    <a:extLst>
                      <a:ext uri="{FF2B5EF4-FFF2-40B4-BE49-F238E27FC236}">
                        <a16:creationId xmlns:a16="http://schemas.microsoft.com/office/drawing/2014/main" id="{F0BFA607-94B5-96A0-B6B0-3630048EC6D3}"/>
                      </a:ext>
                    </a:extLst>
                  </p:cNvPr>
                  <p:cNvGrpSpPr/>
                  <p:nvPr/>
                </p:nvGrpSpPr>
                <p:grpSpPr>
                  <a:xfrm>
                    <a:off x="7399206" y="2181455"/>
                    <a:ext cx="49906" cy="679170"/>
                    <a:chOff x="7399206" y="2184630"/>
                    <a:chExt cx="49906" cy="679170"/>
                  </a:xfrm>
                </p:grpSpPr>
                <p:sp>
                  <p:nvSpPr>
                    <p:cNvPr id="113" name="Блок-схема: узел 112">
                      <a:extLst>
                        <a:ext uri="{FF2B5EF4-FFF2-40B4-BE49-F238E27FC236}">
                          <a16:creationId xmlns:a16="http://schemas.microsoft.com/office/drawing/2014/main" id="{F8209F98-8E34-DF21-CE50-F06BC3A88AC0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18463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4" name="Блок-схема: узел 113">
                      <a:extLst>
                        <a:ext uri="{FF2B5EF4-FFF2-40B4-BE49-F238E27FC236}">
                          <a16:creationId xmlns:a16="http://schemas.microsoft.com/office/drawing/2014/main" id="{BA9149EF-FD1B-27FF-5409-20FC96B07E5F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391108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5" name="Блок-схема: узел 114">
                      <a:extLst>
                        <a:ext uri="{FF2B5EF4-FFF2-40B4-BE49-F238E27FC236}">
                          <a16:creationId xmlns:a16="http://schemas.microsoft.com/office/drawing/2014/main" id="{66288DBC-150E-1423-CABF-57378913C38E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59758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6" name="Блок-схема: узел 115">
                      <a:extLst>
                        <a:ext uri="{FF2B5EF4-FFF2-40B4-BE49-F238E27FC236}">
                          <a16:creationId xmlns:a16="http://schemas.microsoft.com/office/drawing/2014/main" id="{304E73C9-77CA-B803-14AE-F1390627849B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8138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89" name="Группа 88">
                    <a:extLst>
                      <a:ext uri="{FF2B5EF4-FFF2-40B4-BE49-F238E27FC236}">
                        <a16:creationId xmlns:a16="http://schemas.microsoft.com/office/drawing/2014/main" id="{3E6C4008-4AAD-8386-C273-5BA0AC27FC49}"/>
                      </a:ext>
                    </a:extLst>
                  </p:cNvPr>
                  <p:cNvGrpSpPr/>
                  <p:nvPr/>
                </p:nvGrpSpPr>
                <p:grpSpPr>
                  <a:xfrm>
                    <a:off x="7608756" y="2181455"/>
                    <a:ext cx="49906" cy="679170"/>
                    <a:chOff x="7399206" y="2184630"/>
                    <a:chExt cx="49906" cy="679170"/>
                  </a:xfrm>
                </p:grpSpPr>
                <p:sp>
                  <p:nvSpPr>
                    <p:cNvPr id="109" name="Блок-схема: узел 108">
                      <a:extLst>
                        <a:ext uri="{FF2B5EF4-FFF2-40B4-BE49-F238E27FC236}">
                          <a16:creationId xmlns:a16="http://schemas.microsoft.com/office/drawing/2014/main" id="{920E6655-4195-A19E-0D29-7ECBA81FAE42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18463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0" name="Блок-схема: узел 109">
                      <a:extLst>
                        <a:ext uri="{FF2B5EF4-FFF2-40B4-BE49-F238E27FC236}">
                          <a16:creationId xmlns:a16="http://schemas.microsoft.com/office/drawing/2014/main" id="{8F56787A-3F2F-D27E-4DE2-9B9C1AEFD916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391108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1" name="Блок-схема: узел 110">
                      <a:extLst>
                        <a:ext uri="{FF2B5EF4-FFF2-40B4-BE49-F238E27FC236}">
                          <a16:creationId xmlns:a16="http://schemas.microsoft.com/office/drawing/2014/main" id="{78FC3F16-1BDC-A039-FFEE-79B1C35467A6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59758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2" name="Блок-схема: узел 111">
                      <a:extLst>
                        <a:ext uri="{FF2B5EF4-FFF2-40B4-BE49-F238E27FC236}">
                          <a16:creationId xmlns:a16="http://schemas.microsoft.com/office/drawing/2014/main" id="{101F7AF8-090F-B3E4-063F-CE61B5ACB701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8138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90" name="Группа 89">
                    <a:extLst>
                      <a:ext uri="{FF2B5EF4-FFF2-40B4-BE49-F238E27FC236}">
                        <a16:creationId xmlns:a16="http://schemas.microsoft.com/office/drawing/2014/main" id="{F6C85C84-44C9-664B-119F-52569CC367AA}"/>
                      </a:ext>
                    </a:extLst>
                  </p:cNvPr>
                  <p:cNvGrpSpPr/>
                  <p:nvPr/>
                </p:nvGrpSpPr>
                <p:grpSpPr>
                  <a:xfrm>
                    <a:off x="7824656" y="2181455"/>
                    <a:ext cx="49906" cy="679170"/>
                    <a:chOff x="7399206" y="2184630"/>
                    <a:chExt cx="49906" cy="679170"/>
                  </a:xfrm>
                </p:grpSpPr>
                <p:sp>
                  <p:nvSpPr>
                    <p:cNvPr id="105" name="Блок-схема: узел 104">
                      <a:extLst>
                        <a:ext uri="{FF2B5EF4-FFF2-40B4-BE49-F238E27FC236}">
                          <a16:creationId xmlns:a16="http://schemas.microsoft.com/office/drawing/2014/main" id="{174A9DD3-368F-D5D5-EC82-33D78B97876B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18463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6" name="Блок-схема: узел 105">
                      <a:extLst>
                        <a:ext uri="{FF2B5EF4-FFF2-40B4-BE49-F238E27FC236}">
                          <a16:creationId xmlns:a16="http://schemas.microsoft.com/office/drawing/2014/main" id="{DD1D2C57-480B-F22B-5A5F-4BE50EB30C0A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391108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7" name="Блок-схема: узел 106">
                      <a:extLst>
                        <a:ext uri="{FF2B5EF4-FFF2-40B4-BE49-F238E27FC236}">
                          <a16:creationId xmlns:a16="http://schemas.microsoft.com/office/drawing/2014/main" id="{96C4D91B-147F-8A0B-AABF-07CC0C5A3383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59758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8" name="Блок-схема: узел 107">
                      <a:extLst>
                        <a:ext uri="{FF2B5EF4-FFF2-40B4-BE49-F238E27FC236}">
                          <a16:creationId xmlns:a16="http://schemas.microsoft.com/office/drawing/2014/main" id="{DF326694-78F5-DAC0-3AB4-6F267C310BD7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8138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95" name="Группа 94">
                    <a:extLst>
                      <a:ext uri="{FF2B5EF4-FFF2-40B4-BE49-F238E27FC236}">
                        <a16:creationId xmlns:a16="http://schemas.microsoft.com/office/drawing/2014/main" id="{05149040-3FB4-0E73-2ADB-57CE96270CDC}"/>
                      </a:ext>
                    </a:extLst>
                  </p:cNvPr>
                  <p:cNvGrpSpPr/>
                  <p:nvPr/>
                </p:nvGrpSpPr>
                <p:grpSpPr>
                  <a:xfrm>
                    <a:off x="8040556" y="2181455"/>
                    <a:ext cx="49906" cy="679170"/>
                    <a:chOff x="7399206" y="2184630"/>
                    <a:chExt cx="49906" cy="679170"/>
                  </a:xfrm>
                </p:grpSpPr>
                <p:sp>
                  <p:nvSpPr>
                    <p:cNvPr id="101" name="Блок-схема: узел 100">
                      <a:extLst>
                        <a:ext uri="{FF2B5EF4-FFF2-40B4-BE49-F238E27FC236}">
                          <a16:creationId xmlns:a16="http://schemas.microsoft.com/office/drawing/2014/main" id="{11F77721-A610-2D2C-9556-488875DA4D59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18463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2" name="Блок-схема: узел 101">
                      <a:extLst>
                        <a:ext uri="{FF2B5EF4-FFF2-40B4-BE49-F238E27FC236}">
                          <a16:creationId xmlns:a16="http://schemas.microsoft.com/office/drawing/2014/main" id="{6C394A3B-B70B-087B-CBCC-13D824CFE7A8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391108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3" name="Блок-схема: узел 102">
                      <a:extLst>
                        <a:ext uri="{FF2B5EF4-FFF2-40B4-BE49-F238E27FC236}">
                          <a16:creationId xmlns:a16="http://schemas.microsoft.com/office/drawing/2014/main" id="{6BFD1F2A-0E3C-C31D-3F8B-B5747FD9F3DC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59758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4" name="Блок-схема: узел 103">
                      <a:extLst>
                        <a:ext uri="{FF2B5EF4-FFF2-40B4-BE49-F238E27FC236}">
                          <a16:creationId xmlns:a16="http://schemas.microsoft.com/office/drawing/2014/main" id="{FB232BC5-B2F9-1CE8-2741-9F1C7BD64A40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8138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96" name="Группа 95">
                    <a:extLst>
                      <a:ext uri="{FF2B5EF4-FFF2-40B4-BE49-F238E27FC236}">
                        <a16:creationId xmlns:a16="http://schemas.microsoft.com/office/drawing/2014/main" id="{F40C13E1-71C7-C955-C012-C4F0C24F0B28}"/>
                      </a:ext>
                    </a:extLst>
                  </p:cNvPr>
                  <p:cNvGrpSpPr/>
                  <p:nvPr/>
                </p:nvGrpSpPr>
                <p:grpSpPr>
                  <a:xfrm>
                    <a:off x="8250106" y="2181455"/>
                    <a:ext cx="49906" cy="679170"/>
                    <a:chOff x="7399206" y="2184630"/>
                    <a:chExt cx="49906" cy="679170"/>
                  </a:xfrm>
                </p:grpSpPr>
                <p:sp>
                  <p:nvSpPr>
                    <p:cNvPr id="97" name="Блок-схема: узел 96">
                      <a:extLst>
                        <a:ext uri="{FF2B5EF4-FFF2-40B4-BE49-F238E27FC236}">
                          <a16:creationId xmlns:a16="http://schemas.microsoft.com/office/drawing/2014/main" id="{FAC40F2D-44BD-A6FA-BCEB-5AB2CEC0831F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18463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98" name="Блок-схема: узел 97">
                      <a:extLst>
                        <a:ext uri="{FF2B5EF4-FFF2-40B4-BE49-F238E27FC236}">
                          <a16:creationId xmlns:a16="http://schemas.microsoft.com/office/drawing/2014/main" id="{FF0FB7E8-FD4D-B528-63C9-F30300443BC4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391108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99" name="Блок-схема: узел 98">
                      <a:extLst>
                        <a:ext uri="{FF2B5EF4-FFF2-40B4-BE49-F238E27FC236}">
                          <a16:creationId xmlns:a16="http://schemas.microsoft.com/office/drawing/2014/main" id="{5C6C03B6-6B5E-68F3-33FB-B3FE8B7A0E14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59758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0" name="Блок-схема: узел 99">
                      <a:extLst>
                        <a:ext uri="{FF2B5EF4-FFF2-40B4-BE49-F238E27FC236}">
                          <a16:creationId xmlns:a16="http://schemas.microsoft.com/office/drawing/2014/main" id="{02A5EF7F-CE0B-4DCA-97A1-AAAD367C65BA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8138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66" name="Группа 65">
                  <a:extLst>
                    <a:ext uri="{FF2B5EF4-FFF2-40B4-BE49-F238E27FC236}">
                      <a16:creationId xmlns:a16="http://schemas.microsoft.com/office/drawing/2014/main" id="{2041442D-E6A0-8EC5-924E-4B3E408B7D5C}"/>
                    </a:ext>
                  </a:extLst>
                </p:cNvPr>
                <p:cNvGrpSpPr/>
                <p:nvPr/>
              </p:nvGrpSpPr>
              <p:grpSpPr>
                <a:xfrm>
                  <a:off x="5279858" y="5426004"/>
                  <a:ext cx="852256" cy="852258"/>
                  <a:chOff x="5279858" y="5426004"/>
                  <a:chExt cx="852256" cy="852258"/>
                </a:xfrm>
              </p:grpSpPr>
              <p:grpSp>
                <p:nvGrpSpPr>
                  <p:cNvPr id="5" name="Группа 4">
                    <a:extLst>
                      <a:ext uri="{FF2B5EF4-FFF2-40B4-BE49-F238E27FC236}">
                        <a16:creationId xmlns:a16="http://schemas.microsoft.com/office/drawing/2014/main" id="{355296EC-7E42-03A7-9767-960CDF723A29}"/>
                      </a:ext>
                    </a:extLst>
                  </p:cNvPr>
                  <p:cNvGrpSpPr/>
                  <p:nvPr/>
                </p:nvGrpSpPr>
                <p:grpSpPr>
                  <a:xfrm>
                    <a:off x="5279858" y="5426004"/>
                    <a:ext cx="426128" cy="852258"/>
                    <a:chOff x="5024761" y="2095129"/>
                    <a:chExt cx="426128" cy="852258"/>
                  </a:xfrm>
                </p:grpSpPr>
                <p:grpSp>
                  <p:nvGrpSpPr>
                    <p:cNvPr id="52" name="Группа 51">
                      <a:extLst>
                        <a:ext uri="{FF2B5EF4-FFF2-40B4-BE49-F238E27FC236}">
                          <a16:creationId xmlns:a16="http://schemas.microsoft.com/office/drawing/2014/main" id="{52D3EC89-44EC-AB07-90E2-118555E4F57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4761" y="2095129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62" name="Прямоугольник 61">
                        <a:extLst>
                          <a:ext uri="{FF2B5EF4-FFF2-40B4-BE49-F238E27FC236}">
                            <a16:creationId xmlns:a16="http://schemas.microsoft.com/office/drawing/2014/main" id="{A144D372-089A-0392-D6DF-951AEC99C6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63" name="Прямоугольник 62">
                        <a:extLst>
                          <a:ext uri="{FF2B5EF4-FFF2-40B4-BE49-F238E27FC236}">
                            <a16:creationId xmlns:a16="http://schemas.microsoft.com/office/drawing/2014/main" id="{EDF748E5-0256-B592-84E4-D9FA66B248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53" name="Группа 52">
                      <a:extLst>
                        <a:ext uri="{FF2B5EF4-FFF2-40B4-BE49-F238E27FC236}">
                          <a16:creationId xmlns:a16="http://schemas.microsoft.com/office/drawing/2014/main" id="{36FEAB4A-39ED-8205-BE00-4FE332028E7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4761" y="2521257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60" name="Прямоугольник 59">
                        <a:extLst>
                          <a:ext uri="{FF2B5EF4-FFF2-40B4-BE49-F238E27FC236}">
                            <a16:creationId xmlns:a16="http://schemas.microsoft.com/office/drawing/2014/main" id="{49BB0B94-52B1-791A-10A3-17574677A2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61" name="Прямоугольник 60">
                        <a:extLst>
                          <a:ext uri="{FF2B5EF4-FFF2-40B4-BE49-F238E27FC236}">
                            <a16:creationId xmlns:a16="http://schemas.microsoft.com/office/drawing/2014/main" id="{09E87044-E41B-16CC-918A-CC87128979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54" name="Группа 53">
                      <a:extLst>
                        <a:ext uri="{FF2B5EF4-FFF2-40B4-BE49-F238E27FC236}">
                          <a16:creationId xmlns:a16="http://schemas.microsoft.com/office/drawing/2014/main" id="{DAF5486A-7C36-A8BB-9326-BA21A0940FD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37825" y="2095130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58" name="Прямоугольник 57">
                        <a:extLst>
                          <a:ext uri="{FF2B5EF4-FFF2-40B4-BE49-F238E27FC236}">
                            <a16:creationId xmlns:a16="http://schemas.microsoft.com/office/drawing/2014/main" id="{F8E0D5F5-6AFA-67D2-D3E5-0A936381FC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59" name="Прямоугольник 58">
                        <a:extLst>
                          <a:ext uri="{FF2B5EF4-FFF2-40B4-BE49-F238E27FC236}">
                            <a16:creationId xmlns:a16="http://schemas.microsoft.com/office/drawing/2014/main" id="{2088E852-CB3E-EA2B-F2CE-D040CD334C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55" name="Группа 54">
                      <a:extLst>
                        <a:ext uri="{FF2B5EF4-FFF2-40B4-BE49-F238E27FC236}">
                          <a16:creationId xmlns:a16="http://schemas.microsoft.com/office/drawing/2014/main" id="{67799AD4-B9B2-26AD-F0E9-EA6CC51F139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37825" y="2521258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56" name="Прямоугольник 55">
                        <a:extLst>
                          <a:ext uri="{FF2B5EF4-FFF2-40B4-BE49-F238E27FC236}">
                            <a16:creationId xmlns:a16="http://schemas.microsoft.com/office/drawing/2014/main" id="{80F90B5B-D121-E5DB-8113-8B86CE4D1E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57" name="Прямоугольник 56">
                        <a:extLst>
                          <a:ext uri="{FF2B5EF4-FFF2-40B4-BE49-F238E27FC236}">
                            <a16:creationId xmlns:a16="http://schemas.microsoft.com/office/drawing/2014/main" id="{F9730EF8-467F-F4FA-F071-3C14E07FD5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  <p:grpSp>
                <p:nvGrpSpPr>
                  <p:cNvPr id="6" name="Группа 5">
                    <a:extLst>
                      <a:ext uri="{FF2B5EF4-FFF2-40B4-BE49-F238E27FC236}">
                        <a16:creationId xmlns:a16="http://schemas.microsoft.com/office/drawing/2014/main" id="{DBCB07ED-FF6C-4695-8949-D1D5C45CF2AE}"/>
                      </a:ext>
                    </a:extLst>
                  </p:cNvPr>
                  <p:cNvGrpSpPr/>
                  <p:nvPr/>
                </p:nvGrpSpPr>
                <p:grpSpPr>
                  <a:xfrm>
                    <a:off x="5705986" y="5426004"/>
                    <a:ext cx="213064" cy="426129"/>
                    <a:chOff x="1660124" y="2139518"/>
                    <a:chExt cx="213064" cy="426129"/>
                  </a:xfrm>
                </p:grpSpPr>
                <p:sp>
                  <p:nvSpPr>
                    <p:cNvPr id="50" name="Прямоугольник 49">
                      <a:extLst>
                        <a:ext uri="{FF2B5EF4-FFF2-40B4-BE49-F238E27FC236}">
                          <a16:creationId xmlns:a16="http://schemas.microsoft.com/office/drawing/2014/main" id="{64B3189E-E065-BB1C-72AB-68FEA32D74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139518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1" name="Прямоугольник 50">
                      <a:extLst>
                        <a:ext uri="{FF2B5EF4-FFF2-40B4-BE49-F238E27FC236}">
                          <a16:creationId xmlns:a16="http://schemas.microsoft.com/office/drawing/2014/main" id="{FDF97C9E-0322-598B-6C6B-72AD394477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352582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7" name="Группа 6">
                    <a:extLst>
                      <a:ext uri="{FF2B5EF4-FFF2-40B4-BE49-F238E27FC236}">
                        <a16:creationId xmlns:a16="http://schemas.microsoft.com/office/drawing/2014/main" id="{43E9C276-23DB-78F6-1F10-615C7E6BF6AB}"/>
                      </a:ext>
                    </a:extLst>
                  </p:cNvPr>
                  <p:cNvGrpSpPr/>
                  <p:nvPr/>
                </p:nvGrpSpPr>
                <p:grpSpPr>
                  <a:xfrm>
                    <a:off x="5705986" y="5852132"/>
                    <a:ext cx="213064" cy="426129"/>
                    <a:chOff x="1660124" y="2139518"/>
                    <a:chExt cx="213064" cy="426129"/>
                  </a:xfrm>
                </p:grpSpPr>
                <p:sp>
                  <p:nvSpPr>
                    <p:cNvPr id="48" name="Прямоугольник 47">
                      <a:extLst>
                        <a:ext uri="{FF2B5EF4-FFF2-40B4-BE49-F238E27FC236}">
                          <a16:creationId xmlns:a16="http://schemas.microsoft.com/office/drawing/2014/main" id="{2E3F200A-1E3A-1309-E414-EB54FAD829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139518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9" name="Прямоугольник 48">
                      <a:extLst>
                        <a:ext uri="{FF2B5EF4-FFF2-40B4-BE49-F238E27FC236}">
                          <a16:creationId xmlns:a16="http://schemas.microsoft.com/office/drawing/2014/main" id="{F131DDCF-9155-8E2E-5DEF-4C7621AD66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352582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8" name="Группа 7">
                    <a:extLst>
                      <a:ext uri="{FF2B5EF4-FFF2-40B4-BE49-F238E27FC236}">
                        <a16:creationId xmlns:a16="http://schemas.microsoft.com/office/drawing/2014/main" id="{A7FEE6E3-C4BE-1377-58A9-EF0457D7F6C1}"/>
                      </a:ext>
                    </a:extLst>
                  </p:cNvPr>
                  <p:cNvGrpSpPr/>
                  <p:nvPr/>
                </p:nvGrpSpPr>
                <p:grpSpPr>
                  <a:xfrm>
                    <a:off x="5919050" y="5426005"/>
                    <a:ext cx="213064" cy="852257"/>
                    <a:chOff x="5663953" y="2095130"/>
                    <a:chExt cx="213064" cy="852257"/>
                  </a:xfrm>
                </p:grpSpPr>
                <p:grpSp>
                  <p:nvGrpSpPr>
                    <p:cNvPr id="42" name="Группа 41">
                      <a:extLst>
                        <a:ext uri="{FF2B5EF4-FFF2-40B4-BE49-F238E27FC236}">
                          <a16:creationId xmlns:a16="http://schemas.microsoft.com/office/drawing/2014/main" id="{42273494-78AB-4E91-949A-1C3561ADBC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63953" y="2095130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46" name="Прямоугольник 45">
                        <a:extLst>
                          <a:ext uri="{FF2B5EF4-FFF2-40B4-BE49-F238E27FC236}">
                            <a16:creationId xmlns:a16="http://schemas.microsoft.com/office/drawing/2014/main" id="{28DEC3A7-120A-8A32-AB14-F37AE16E67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47" name="Прямоугольник 46">
                        <a:extLst>
                          <a:ext uri="{FF2B5EF4-FFF2-40B4-BE49-F238E27FC236}">
                            <a16:creationId xmlns:a16="http://schemas.microsoft.com/office/drawing/2014/main" id="{EEDD4418-8F49-0C0A-44E0-FB714C32C9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43" name="Группа 42">
                      <a:extLst>
                        <a:ext uri="{FF2B5EF4-FFF2-40B4-BE49-F238E27FC236}">
                          <a16:creationId xmlns:a16="http://schemas.microsoft.com/office/drawing/2014/main" id="{4E162C04-7A22-D95D-1EAF-A0C73E662A6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63953" y="2521258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44" name="Прямоугольник 43">
                        <a:extLst>
                          <a:ext uri="{FF2B5EF4-FFF2-40B4-BE49-F238E27FC236}">
                            <a16:creationId xmlns:a16="http://schemas.microsoft.com/office/drawing/2014/main" id="{0394F037-7C9D-CD38-943D-C393C2A55B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45" name="Прямоугольник 44">
                        <a:extLst>
                          <a:ext uri="{FF2B5EF4-FFF2-40B4-BE49-F238E27FC236}">
                            <a16:creationId xmlns:a16="http://schemas.microsoft.com/office/drawing/2014/main" id="{D975EA88-0E8A-97C2-78A1-119AE76D882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0" name="Группа 9">
                    <a:extLst>
                      <a:ext uri="{FF2B5EF4-FFF2-40B4-BE49-F238E27FC236}">
                        <a16:creationId xmlns:a16="http://schemas.microsoft.com/office/drawing/2014/main" id="{E5CC1108-A7CC-F6B6-ABE1-95B8CC37ECFD}"/>
                      </a:ext>
                    </a:extLst>
                  </p:cNvPr>
                  <p:cNvGrpSpPr/>
                  <p:nvPr/>
                </p:nvGrpSpPr>
                <p:grpSpPr>
                  <a:xfrm>
                    <a:off x="5363861" y="5512330"/>
                    <a:ext cx="49906" cy="679170"/>
                    <a:chOff x="7399206" y="2184630"/>
                    <a:chExt cx="49906" cy="679170"/>
                  </a:xfrm>
                </p:grpSpPr>
                <p:sp>
                  <p:nvSpPr>
                    <p:cNvPr id="32" name="Блок-схема: узел 31">
                      <a:extLst>
                        <a:ext uri="{FF2B5EF4-FFF2-40B4-BE49-F238E27FC236}">
                          <a16:creationId xmlns:a16="http://schemas.microsoft.com/office/drawing/2014/main" id="{6C0FE506-5611-11FB-EE89-6AC85F8A5B41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18463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3" name="Блок-схема: узел 32">
                      <a:extLst>
                        <a:ext uri="{FF2B5EF4-FFF2-40B4-BE49-F238E27FC236}">
                          <a16:creationId xmlns:a16="http://schemas.microsoft.com/office/drawing/2014/main" id="{913393BE-FFC5-4A74-EC9C-C4278D65D240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391108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4" name="Блок-схема: узел 33">
                      <a:extLst>
                        <a:ext uri="{FF2B5EF4-FFF2-40B4-BE49-F238E27FC236}">
                          <a16:creationId xmlns:a16="http://schemas.microsoft.com/office/drawing/2014/main" id="{A47E0EB8-6939-283C-EE91-00956DB38E2A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59758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5" name="Блок-схема: узел 34">
                      <a:extLst>
                        <a:ext uri="{FF2B5EF4-FFF2-40B4-BE49-F238E27FC236}">
                          <a16:creationId xmlns:a16="http://schemas.microsoft.com/office/drawing/2014/main" id="{0A28DB41-6A50-B6BA-03E6-0BCE52928FE1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8138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11" name="Группа 10">
                    <a:extLst>
                      <a:ext uri="{FF2B5EF4-FFF2-40B4-BE49-F238E27FC236}">
                        <a16:creationId xmlns:a16="http://schemas.microsoft.com/office/drawing/2014/main" id="{325C6C5E-519F-8850-FAA2-BDD531084B70}"/>
                      </a:ext>
                    </a:extLst>
                  </p:cNvPr>
                  <p:cNvGrpSpPr/>
                  <p:nvPr/>
                </p:nvGrpSpPr>
                <p:grpSpPr>
                  <a:xfrm>
                    <a:off x="5573411" y="5512330"/>
                    <a:ext cx="49906" cy="679170"/>
                    <a:chOff x="7399206" y="2184630"/>
                    <a:chExt cx="49906" cy="679170"/>
                  </a:xfrm>
                </p:grpSpPr>
                <p:sp>
                  <p:nvSpPr>
                    <p:cNvPr id="28" name="Блок-схема: узел 27">
                      <a:extLst>
                        <a:ext uri="{FF2B5EF4-FFF2-40B4-BE49-F238E27FC236}">
                          <a16:creationId xmlns:a16="http://schemas.microsoft.com/office/drawing/2014/main" id="{8496A94E-A890-D4E8-D06B-93F5989D9C9D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18463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9" name="Блок-схема: узел 28">
                      <a:extLst>
                        <a:ext uri="{FF2B5EF4-FFF2-40B4-BE49-F238E27FC236}">
                          <a16:creationId xmlns:a16="http://schemas.microsoft.com/office/drawing/2014/main" id="{00865E40-6DD7-FD0D-9D98-ACAA4855BDE9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391108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0" name="Блок-схема: узел 29">
                      <a:extLst>
                        <a:ext uri="{FF2B5EF4-FFF2-40B4-BE49-F238E27FC236}">
                          <a16:creationId xmlns:a16="http://schemas.microsoft.com/office/drawing/2014/main" id="{62CC0CEF-76F0-150D-8CC5-B300CA685278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59758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1" name="Блок-схема: узел 30">
                      <a:extLst>
                        <a:ext uri="{FF2B5EF4-FFF2-40B4-BE49-F238E27FC236}">
                          <a16:creationId xmlns:a16="http://schemas.microsoft.com/office/drawing/2014/main" id="{C7B2A68A-1B15-701A-0329-A9F9BDC1FD09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8138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12" name="Группа 11">
                    <a:extLst>
                      <a:ext uri="{FF2B5EF4-FFF2-40B4-BE49-F238E27FC236}">
                        <a16:creationId xmlns:a16="http://schemas.microsoft.com/office/drawing/2014/main" id="{B9F977FE-D369-D753-A8BD-59BFF71E082C}"/>
                      </a:ext>
                    </a:extLst>
                  </p:cNvPr>
                  <p:cNvGrpSpPr/>
                  <p:nvPr/>
                </p:nvGrpSpPr>
                <p:grpSpPr>
                  <a:xfrm>
                    <a:off x="5789311" y="5512330"/>
                    <a:ext cx="49906" cy="679170"/>
                    <a:chOff x="7399206" y="2184630"/>
                    <a:chExt cx="49906" cy="679170"/>
                  </a:xfrm>
                </p:grpSpPr>
                <p:sp>
                  <p:nvSpPr>
                    <p:cNvPr id="24" name="Блок-схема: узел 23">
                      <a:extLst>
                        <a:ext uri="{FF2B5EF4-FFF2-40B4-BE49-F238E27FC236}">
                          <a16:creationId xmlns:a16="http://schemas.microsoft.com/office/drawing/2014/main" id="{6A0E086C-1FA0-409C-B88E-8598C0E16277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18463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5" name="Блок-схема: узел 24">
                      <a:extLst>
                        <a:ext uri="{FF2B5EF4-FFF2-40B4-BE49-F238E27FC236}">
                          <a16:creationId xmlns:a16="http://schemas.microsoft.com/office/drawing/2014/main" id="{C56F4435-10DF-1F84-E32C-F2001B2A9855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391108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6" name="Блок-схема: узел 25">
                      <a:extLst>
                        <a:ext uri="{FF2B5EF4-FFF2-40B4-BE49-F238E27FC236}">
                          <a16:creationId xmlns:a16="http://schemas.microsoft.com/office/drawing/2014/main" id="{20DAC9FD-2E49-FDAB-F0E3-8BF508E26571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59758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7" name="Блок-схема: узел 26">
                      <a:extLst>
                        <a:ext uri="{FF2B5EF4-FFF2-40B4-BE49-F238E27FC236}">
                          <a16:creationId xmlns:a16="http://schemas.microsoft.com/office/drawing/2014/main" id="{79F3D806-447A-15AA-287F-DA9B2DD15CCE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8138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14" name="Группа 13">
                    <a:extLst>
                      <a:ext uri="{FF2B5EF4-FFF2-40B4-BE49-F238E27FC236}">
                        <a16:creationId xmlns:a16="http://schemas.microsoft.com/office/drawing/2014/main" id="{FE0CDC3A-6CC2-760C-D08D-8381ECA4F6D4}"/>
                      </a:ext>
                    </a:extLst>
                  </p:cNvPr>
                  <p:cNvGrpSpPr/>
                  <p:nvPr/>
                </p:nvGrpSpPr>
                <p:grpSpPr>
                  <a:xfrm>
                    <a:off x="6005211" y="5512330"/>
                    <a:ext cx="49906" cy="679170"/>
                    <a:chOff x="7399206" y="2184630"/>
                    <a:chExt cx="49906" cy="679170"/>
                  </a:xfrm>
                </p:grpSpPr>
                <p:sp>
                  <p:nvSpPr>
                    <p:cNvPr id="20" name="Блок-схема: узел 19">
                      <a:extLst>
                        <a:ext uri="{FF2B5EF4-FFF2-40B4-BE49-F238E27FC236}">
                          <a16:creationId xmlns:a16="http://schemas.microsoft.com/office/drawing/2014/main" id="{55E7FDE4-18A6-1EF9-1DA5-1686C933B7A5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18463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1" name="Блок-схема: узел 20">
                      <a:extLst>
                        <a:ext uri="{FF2B5EF4-FFF2-40B4-BE49-F238E27FC236}">
                          <a16:creationId xmlns:a16="http://schemas.microsoft.com/office/drawing/2014/main" id="{536730AB-2823-C328-EC24-F656398F0A66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391108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2" name="Блок-схема: узел 21">
                      <a:extLst>
                        <a:ext uri="{FF2B5EF4-FFF2-40B4-BE49-F238E27FC236}">
                          <a16:creationId xmlns:a16="http://schemas.microsoft.com/office/drawing/2014/main" id="{60F9D73E-65FB-D2EB-E823-819F25E56D9F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59758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3" name="Блок-схема: узел 22">
                      <a:extLst>
                        <a:ext uri="{FF2B5EF4-FFF2-40B4-BE49-F238E27FC236}">
                          <a16:creationId xmlns:a16="http://schemas.microsoft.com/office/drawing/2014/main" id="{0F432055-A7A8-1528-06F6-D0534F064DEB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8138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346" name="Группа 345">
                  <a:extLst>
                    <a:ext uri="{FF2B5EF4-FFF2-40B4-BE49-F238E27FC236}">
                      <a16:creationId xmlns:a16="http://schemas.microsoft.com/office/drawing/2014/main" id="{DA9A2A53-9CBE-49A9-C3D2-743C4D2516D5}"/>
                    </a:ext>
                  </a:extLst>
                </p:cNvPr>
                <p:cNvGrpSpPr/>
                <p:nvPr/>
              </p:nvGrpSpPr>
              <p:grpSpPr>
                <a:xfrm>
                  <a:off x="3015848" y="3806645"/>
                  <a:ext cx="1061681" cy="1068087"/>
                  <a:chOff x="3063730" y="3738446"/>
                  <a:chExt cx="1061681" cy="1068087"/>
                </a:xfrm>
              </p:grpSpPr>
              <p:grpSp>
                <p:nvGrpSpPr>
                  <p:cNvPr id="212" name="Группа 211">
                    <a:extLst>
                      <a:ext uri="{FF2B5EF4-FFF2-40B4-BE49-F238E27FC236}">
                        <a16:creationId xmlns:a16="http://schemas.microsoft.com/office/drawing/2014/main" id="{6D322D70-ECD2-1071-E4FD-CC8FB46BA6B0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3276796" y="4164574"/>
                    <a:ext cx="426128" cy="852258"/>
                    <a:chOff x="5024761" y="2095129"/>
                    <a:chExt cx="426128" cy="852258"/>
                  </a:xfrm>
                </p:grpSpPr>
                <p:grpSp>
                  <p:nvGrpSpPr>
                    <p:cNvPr id="258" name="Группа 257">
                      <a:extLst>
                        <a:ext uri="{FF2B5EF4-FFF2-40B4-BE49-F238E27FC236}">
                          <a16:creationId xmlns:a16="http://schemas.microsoft.com/office/drawing/2014/main" id="{F5F428A1-BFA6-D12E-B462-FADE2938B8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4761" y="2095129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268" name="Прямоугольник 267">
                        <a:extLst>
                          <a:ext uri="{FF2B5EF4-FFF2-40B4-BE49-F238E27FC236}">
                            <a16:creationId xmlns:a16="http://schemas.microsoft.com/office/drawing/2014/main" id="{1B1ABC67-8604-DD7D-5F6E-D8C8A7C83F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69" name="Прямоугольник 268">
                        <a:extLst>
                          <a:ext uri="{FF2B5EF4-FFF2-40B4-BE49-F238E27FC236}">
                            <a16:creationId xmlns:a16="http://schemas.microsoft.com/office/drawing/2014/main" id="{28CFB713-7750-AB08-C87A-E25AAD10FA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259" name="Группа 258">
                      <a:extLst>
                        <a:ext uri="{FF2B5EF4-FFF2-40B4-BE49-F238E27FC236}">
                          <a16:creationId xmlns:a16="http://schemas.microsoft.com/office/drawing/2014/main" id="{77B9A2E9-A2A9-870C-1AB8-1FE1D235559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4761" y="2521257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266" name="Прямоугольник 265">
                        <a:extLst>
                          <a:ext uri="{FF2B5EF4-FFF2-40B4-BE49-F238E27FC236}">
                            <a16:creationId xmlns:a16="http://schemas.microsoft.com/office/drawing/2014/main" id="{2FFFD878-B7B1-0B72-7E8A-E750460D803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67" name="Прямоугольник 266">
                        <a:extLst>
                          <a:ext uri="{FF2B5EF4-FFF2-40B4-BE49-F238E27FC236}">
                            <a16:creationId xmlns:a16="http://schemas.microsoft.com/office/drawing/2014/main" id="{EED271BE-0748-75B4-9F77-9A62C169EC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260" name="Группа 259">
                      <a:extLst>
                        <a:ext uri="{FF2B5EF4-FFF2-40B4-BE49-F238E27FC236}">
                          <a16:creationId xmlns:a16="http://schemas.microsoft.com/office/drawing/2014/main" id="{7213A0C9-1D91-5E81-454C-9477ACA94F2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37825" y="2095130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264" name="Прямоугольник 263">
                        <a:extLst>
                          <a:ext uri="{FF2B5EF4-FFF2-40B4-BE49-F238E27FC236}">
                            <a16:creationId xmlns:a16="http://schemas.microsoft.com/office/drawing/2014/main" id="{CBD50CA8-FE8F-E9CA-46F0-4E93F70ACF2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65" name="Прямоугольник 264">
                        <a:extLst>
                          <a:ext uri="{FF2B5EF4-FFF2-40B4-BE49-F238E27FC236}">
                            <a16:creationId xmlns:a16="http://schemas.microsoft.com/office/drawing/2014/main" id="{DC88AF88-06CC-6511-DAF6-40D1DAD441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261" name="Группа 260">
                      <a:extLst>
                        <a:ext uri="{FF2B5EF4-FFF2-40B4-BE49-F238E27FC236}">
                          <a16:creationId xmlns:a16="http://schemas.microsoft.com/office/drawing/2014/main" id="{C66719D9-2AC8-7356-4737-617250C177F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37825" y="2521258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262" name="Прямоугольник 261">
                        <a:extLst>
                          <a:ext uri="{FF2B5EF4-FFF2-40B4-BE49-F238E27FC236}">
                            <a16:creationId xmlns:a16="http://schemas.microsoft.com/office/drawing/2014/main" id="{6EE03DC1-CDBC-169C-D105-9780420A6C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63" name="Прямоугольник 262">
                        <a:extLst>
                          <a:ext uri="{FF2B5EF4-FFF2-40B4-BE49-F238E27FC236}">
                            <a16:creationId xmlns:a16="http://schemas.microsoft.com/office/drawing/2014/main" id="{04595B02-A1E0-C3C6-2421-0D82E445CC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13" name="Группа 212">
                    <a:extLst>
                      <a:ext uri="{FF2B5EF4-FFF2-40B4-BE49-F238E27FC236}">
                        <a16:creationId xmlns:a16="http://schemas.microsoft.com/office/drawing/2014/main" id="{735B694E-BD4E-8892-FD0F-0DE3320A7606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3170263" y="4058042"/>
                    <a:ext cx="213064" cy="426129"/>
                    <a:chOff x="1660124" y="2139518"/>
                    <a:chExt cx="213064" cy="426129"/>
                  </a:xfrm>
                </p:grpSpPr>
                <p:sp>
                  <p:nvSpPr>
                    <p:cNvPr id="256" name="Прямоугольник 255">
                      <a:extLst>
                        <a:ext uri="{FF2B5EF4-FFF2-40B4-BE49-F238E27FC236}">
                          <a16:creationId xmlns:a16="http://schemas.microsoft.com/office/drawing/2014/main" id="{B4231748-9BCE-F89F-D7D0-ABFC4B0D63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139518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57" name="Прямоугольник 256">
                      <a:extLst>
                        <a:ext uri="{FF2B5EF4-FFF2-40B4-BE49-F238E27FC236}">
                          <a16:creationId xmlns:a16="http://schemas.microsoft.com/office/drawing/2014/main" id="{AC5BAB77-667D-97B5-FD9E-D6D786EC5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352582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214" name="Группа 213">
                    <a:extLst>
                      <a:ext uri="{FF2B5EF4-FFF2-40B4-BE49-F238E27FC236}">
                        <a16:creationId xmlns:a16="http://schemas.microsoft.com/office/drawing/2014/main" id="{AB4A0B8D-497A-337F-F12E-0B8374F65F52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3596391" y="4058042"/>
                    <a:ext cx="213064" cy="426129"/>
                    <a:chOff x="1660124" y="2139518"/>
                    <a:chExt cx="213064" cy="426129"/>
                  </a:xfrm>
                </p:grpSpPr>
                <p:sp>
                  <p:nvSpPr>
                    <p:cNvPr id="254" name="Прямоугольник 253">
                      <a:extLst>
                        <a:ext uri="{FF2B5EF4-FFF2-40B4-BE49-F238E27FC236}">
                          <a16:creationId xmlns:a16="http://schemas.microsoft.com/office/drawing/2014/main" id="{60BF9D2E-ACAB-5834-83E6-E6D35FA51A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139518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55" name="Прямоугольник 254">
                      <a:extLst>
                        <a:ext uri="{FF2B5EF4-FFF2-40B4-BE49-F238E27FC236}">
                          <a16:creationId xmlns:a16="http://schemas.microsoft.com/office/drawing/2014/main" id="{78A8FABC-8152-C0A5-925B-13F1315CD6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352582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215" name="Группа 214">
                    <a:extLst>
                      <a:ext uri="{FF2B5EF4-FFF2-40B4-BE49-F238E27FC236}">
                        <a16:creationId xmlns:a16="http://schemas.microsoft.com/office/drawing/2014/main" id="{D8BE17CC-4B6E-217A-70EF-75F7ACE9769C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3383328" y="3631914"/>
                    <a:ext cx="213064" cy="852257"/>
                    <a:chOff x="5663953" y="2095130"/>
                    <a:chExt cx="213064" cy="852257"/>
                  </a:xfrm>
                </p:grpSpPr>
                <p:grpSp>
                  <p:nvGrpSpPr>
                    <p:cNvPr id="248" name="Группа 247">
                      <a:extLst>
                        <a:ext uri="{FF2B5EF4-FFF2-40B4-BE49-F238E27FC236}">
                          <a16:creationId xmlns:a16="http://schemas.microsoft.com/office/drawing/2014/main" id="{D2D6FD88-76DD-0CF8-8D62-E37C7942944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63953" y="2095130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252" name="Прямоугольник 251">
                        <a:extLst>
                          <a:ext uri="{FF2B5EF4-FFF2-40B4-BE49-F238E27FC236}">
                            <a16:creationId xmlns:a16="http://schemas.microsoft.com/office/drawing/2014/main" id="{4227F546-D121-64E5-C21B-EEDF2A10F0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53" name="Прямоугольник 252">
                        <a:extLst>
                          <a:ext uri="{FF2B5EF4-FFF2-40B4-BE49-F238E27FC236}">
                            <a16:creationId xmlns:a16="http://schemas.microsoft.com/office/drawing/2014/main" id="{C5DD9F19-F92D-E6D8-7BBB-BF9AF95091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249" name="Группа 248">
                      <a:extLst>
                        <a:ext uri="{FF2B5EF4-FFF2-40B4-BE49-F238E27FC236}">
                          <a16:creationId xmlns:a16="http://schemas.microsoft.com/office/drawing/2014/main" id="{76C5AB14-A571-1060-984F-560A8910A04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63953" y="2521258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250" name="Прямоугольник 249">
                        <a:extLst>
                          <a:ext uri="{FF2B5EF4-FFF2-40B4-BE49-F238E27FC236}">
                            <a16:creationId xmlns:a16="http://schemas.microsoft.com/office/drawing/2014/main" id="{D2597A13-6F19-D9F7-A1D7-8D9B0E64A2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51" name="Прямоугольник 250">
                        <a:extLst>
                          <a:ext uri="{FF2B5EF4-FFF2-40B4-BE49-F238E27FC236}">
                            <a16:creationId xmlns:a16="http://schemas.microsoft.com/office/drawing/2014/main" id="{4CC1E49B-819D-D20A-87E5-9EE3541B86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16" name="Группа 215">
                    <a:extLst>
                      <a:ext uri="{FF2B5EF4-FFF2-40B4-BE49-F238E27FC236}">
                        <a16:creationId xmlns:a16="http://schemas.microsoft.com/office/drawing/2014/main" id="{7111BB2C-6F1F-5AE9-7BCA-063ECD7ED18C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3383328" y="3418849"/>
                    <a:ext cx="213064" cy="852257"/>
                    <a:chOff x="5663953" y="2095130"/>
                    <a:chExt cx="213064" cy="852257"/>
                  </a:xfrm>
                </p:grpSpPr>
                <p:grpSp>
                  <p:nvGrpSpPr>
                    <p:cNvPr id="242" name="Группа 241">
                      <a:extLst>
                        <a:ext uri="{FF2B5EF4-FFF2-40B4-BE49-F238E27FC236}">
                          <a16:creationId xmlns:a16="http://schemas.microsoft.com/office/drawing/2014/main" id="{40E2621D-9CF2-05F6-D9AD-945367B6603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63953" y="2095130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246" name="Прямоугольник 245">
                        <a:extLst>
                          <a:ext uri="{FF2B5EF4-FFF2-40B4-BE49-F238E27FC236}">
                            <a16:creationId xmlns:a16="http://schemas.microsoft.com/office/drawing/2014/main" id="{655FD0FF-803F-67A5-CE73-920661526E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47" name="Прямоугольник 246">
                        <a:extLst>
                          <a:ext uri="{FF2B5EF4-FFF2-40B4-BE49-F238E27FC236}">
                            <a16:creationId xmlns:a16="http://schemas.microsoft.com/office/drawing/2014/main" id="{0C3481D2-7165-B824-E6E4-8DED195B3B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243" name="Группа 242">
                      <a:extLst>
                        <a:ext uri="{FF2B5EF4-FFF2-40B4-BE49-F238E27FC236}">
                          <a16:creationId xmlns:a16="http://schemas.microsoft.com/office/drawing/2014/main" id="{B1E4A027-37FF-A34C-5366-9C8539120D3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63953" y="2521258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244" name="Прямоугольник 243">
                        <a:extLst>
                          <a:ext uri="{FF2B5EF4-FFF2-40B4-BE49-F238E27FC236}">
                            <a16:creationId xmlns:a16="http://schemas.microsoft.com/office/drawing/2014/main" id="{00BDED25-AADC-FE1B-77A8-5F87924792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45" name="Прямоугольник 244">
                        <a:extLst>
                          <a:ext uri="{FF2B5EF4-FFF2-40B4-BE49-F238E27FC236}">
                            <a16:creationId xmlns:a16="http://schemas.microsoft.com/office/drawing/2014/main" id="{67913A2B-48F0-7DD3-9601-C99C9E5AAC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17" name="Группа 216">
                    <a:extLst>
                      <a:ext uri="{FF2B5EF4-FFF2-40B4-BE49-F238E27FC236}">
                        <a16:creationId xmlns:a16="http://schemas.microsoft.com/office/drawing/2014/main" id="{EA4C7D7C-C0C2-ED56-413D-7AE06DAC4812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3464689" y="4355226"/>
                    <a:ext cx="49906" cy="679170"/>
                    <a:chOff x="7399206" y="2184630"/>
                    <a:chExt cx="49906" cy="679170"/>
                  </a:xfrm>
                </p:grpSpPr>
                <p:sp>
                  <p:nvSpPr>
                    <p:cNvPr id="238" name="Блок-схема: узел 237">
                      <a:extLst>
                        <a:ext uri="{FF2B5EF4-FFF2-40B4-BE49-F238E27FC236}">
                          <a16:creationId xmlns:a16="http://schemas.microsoft.com/office/drawing/2014/main" id="{49A67BE2-091D-0CF8-A58D-64C360D17780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18463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39" name="Блок-схема: узел 238">
                      <a:extLst>
                        <a:ext uri="{FF2B5EF4-FFF2-40B4-BE49-F238E27FC236}">
                          <a16:creationId xmlns:a16="http://schemas.microsoft.com/office/drawing/2014/main" id="{D5C79AC0-BB25-2E1F-427C-DDE2258D1EC2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391108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40" name="Блок-схема: узел 239">
                      <a:extLst>
                        <a:ext uri="{FF2B5EF4-FFF2-40B4-BE49-F238E27FC236}">
                          <a16:creationId xmlns:a16="http://schemas.microsoft.com/office/drawing/2014/main" id="{EF5661CD-614B-0E29-53A7-309BE2645935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59758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41" name="Блок-схема: узел 240">
                      <a:extLst>
                        <a:ext uri="{FF2B5EF4-FFF2-40B4-BE49-F238E27FC236}">
                          <a16:creationId xmlns:a16="http://schemas.microsoft.com/office/drawing/2014/main" id="{3895AC2B-9306-F9A7-6F9F-A5D6F5460164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8138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218" name="Группа 217">
                    <a:extLst>
                      <a:ext uri="{FF2B5EF4-FFF2-40B4-BE49-F238E27FC236}">
                        <a16:creationId xmlns:a16="http://schemas.microsoft.com/office/drawing/2014/main" id="{9FB5C0DA-D88B-1768-279E-7C0CD404D8E7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3464689" y="4145676"/>
                    <a:ext cx="49906" cy="679170"/>
                    <a:chOff x="7399206" y="2184630"/>
                    <a:chExt cx="49906" cy="679170"/>
                  </a:xfrm>
                </p:grpSpPr>
                <p:sp>
                  <p:nvSpPr>
                    <p:cNvPr id="234" name="Блок-схема: узел 233">
                      <a:extLst>
                        <a:ext uri="{FF2B5EF4-FFF2-40B4-BE49-F238E27FC236}">
                          <a16:creationId xmlns:a16="http://schemas.microsoft.com/office/drawing/2014/main" id="{0408036A-D280-F809-6A5D-5841FCB68686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18463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35" name="Блок-схема: узел 234">
                      <a:extLst>
                        <a:ext uri="{FF2B5EF4-FFF2-40B4-BE49-F238E27FC236}">
                          <a16:creationId xmlns:a16="http://schemas.microsoft.com/office/drawing/2014/main" id="{8B948893-67F0-FE42-6EF6-539716AB3243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391108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36" name="Блок-схема: узел 235">
                      <a:extLst>
                        <a:ext uri="{FF2B5EF4-FFF2-40B4-BE49-F238E27FC236}">
                          <a16:creationId xmlns:a16="http://schemas.microsoft.com/office/drawing/2014/main" id="{2A6F4A99-66AA-67D0-E863-C0BBDE1F6F43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59758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37" name="Блок-схема: узел 236">
                      <a:extLst>
                        <a:ext uri="{FF2B5EF4-FFF2-40B4-BE49-F238E27FC236}">
                          <a16:creationId xmlns:a16="http://schemas.microsoft.com/office/drawing/2014/main" id="{BDEA93C7-B796-6F24-47E5-CE2E798B9B96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8138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219" name="Группа 218">
                    <a:extLst>
                      <a:ext uri="{FF2B5EF4-FFF2-40B4-BE49-F238E27FC236}">
                        <a16:creationId xmlns:a16="http://schemas.microsoft.com/office/drawing/2014/main" id="{D6E6AB51-63DC-7F7B-F8D1-8E5B8BD1C7CE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3464689" y="3929776"/>
                    <a:ext cx="49906" cy="679170"/>
                    <a:chOff x="7399206" y="2184630"/>
                    <a:chExt cx="49906" cy="679170"/>
                  </a:xfrm>
                </p:grpSpPr>
                <p:sp>
                  <p:nvSpPr>
                    <p:cNvPr id="230" name="Блок-схема: узел 229">
                      <a:extLst>
                        <a:ext uri="{FF2B5EF4-FFF2-40B4-BE49-F238E27FC236}">
                          <a16:creationId xmlns:a16="http://schemas.microsoft.com/office/drawing/2014/main" id="{F38238BA-0CFA-7839-A54B-22BF43228F8F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18463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31" name="Блок-схема: узел 230">
                      <a:extLst>
                        <a:ext uri="{FF2B5EF4-FFF2-40B4-BE49-F238E27FC236}">
                          <a16:creationId xmlns:a16="http://schemas.microsoft.com/office/drawing/2014/main" id="{78165331-D359-678D-68BB-8A8C0772B7BC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391108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32" name="Блок-схема: узел 231">
                      <a:extLst>
                        <a:ext uri="{FF2B5EF4-FFF2-40B4-BE49-F238E27FC236}">
                          <a16:creationId xmlns:a16="http://schemas.microsoft.com/office/drawing/2014/main" id="{47FBB053-9471-194A-DABD-62A37FF8046E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59758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33" name="Блок-схема: узел 232">
                      <a:extLst>
                        <a:ext uri="{FF2B5EF4-FFF2-40B4-BE49-F238E27FC236}">
                          <a16:creationId xmlns:a16="http://schemas.microsoft.com/office/drawing/2014/main" id="{7C2927F1-A4B2-8CA7-7E45-E28794647E88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8138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220" name="Группа 219">
                    <a:extLst>
                      <a:ext uri="{FF2B5EF4-FFF2-40B4-BE49-F238E27FC236}">
                        <a16:creationId xmlns:a16="http://schemas.microsoft.com/office/drawing/2014/main" id="{8AE87218-A8B8-3CC3-345A-B94DF16365D7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3464689" y="3713876"/>
                    <a:ext cx="49906" cy="679170"/>
                    <a:chOff x="7399206" y="2184630"/>
                    <a:chExt cx="49906" cy="679170"/>
                  </a:xfrm>
                </p:grpSpPr>
                <p:sp>
                  <p:nvSpPr>
                    <p:cNvPr id="226" name="Блок-схема: узел 225">
                      <a:extLst>
                        <a:ext uri="{FF2B5EF4-FFF2-40B4-BE49-F238E27FC236}">
                          <a16:creationId xmlns:a16="http://schemas.microsoft.com/office/drawing/2014/main" id="{83BD19B2-103E-33F3-43A6-8A8B60012FCE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18463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27" name="Блок-схема: узел 226">
                      <a:extLst>
                        <a:ext uri="{FF2B5EF4-FFF2-40B4-BE49-F238E27FC236}">
                          <a16:creationId xmlns:a16="http://schemas.microsoft.com/office/drawing/2014/main" id="{41F0DA73-6C5F-38DA-0EA5-1FF3ED2356CB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391108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28" name="Блок-схема: узел 227">
                      <a:extLst>
                        <a:ext uri="{FF2B5EF4-FFF2-40B4-BE49-F238E27FC236}">
                          <a16:creationId xmlns:a16="http://schemas.microsoft.com/office/drawing/2014/main" id="{1C7C3083-3F5E-B6BF-3681-CAB5C2064F37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59758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29" name="Блок-схема: узел 228">
                      <a:extLst>
                        <a:ext uri="{FF2B5EF4-FFF2-40B4-BE49-F238E27FC236}">
                          <a16:creationId xmlns:a16="http://schemas.microsoft.com/office/drawing/2014/main" id="{08F6E4C6-A6D9-1532-15BC-C30AF36835CF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8138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221" name="Группа 220">
                    <a:extLst>
                      <a:ext uri="{FF2B5EF4-FFF2-40B4-BE49-F238E27FC236}">
                        <a16:creationId xmlns:a16="http://schemas.microsoft.com/office/drawing/2014/main" id="{3BE7EDC6-D009-AC96-4A20-A5E1EBD8211D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3464689" y="3504326"/>
                    <a:ext cx="49906" cy="679170"/>
                    <a:chOff x="7399206" y="2184630"/>
                    <a:chExt cx="49906" cy="679170"/>
                  </a:xfrm>
                </p:grpSpPr>
                <p:sp>
                  <p:nvSpPr>
                    <p:cNvPr id="222" name="Блок-схема: узел 221">
                      <a:extLst>
                        <a:ext uri="{FF2B5EF4-FFF2-40B4-BE49-F238E27FC236}">
                          <a16:creationId xmlns:a16="http://schemas.microsoft.com/office/drawing/2014/main" id="{AD973537-223F-61EA-EA1E-F62AE86BFBDC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18463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23" name="Блок-схема: узел 222">
                      <a:extLst>
                        <a:ext uri="{FF2B5EF4-FFF2-40B4-BE49-F238E27FC236}">
                          <a16:creationId xmlns:a16="http://schemas.microsoft.com/office/drawing/2014/main" id="{FDE0A128-9913-3446-42A6-DA1C8C5EED57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391108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24" name="Блок-схема: узел 223">
                      <a:extLst>
                        <a:ext uri="{FF2B5EF4-FFF2-40B4-BE49-F238E27FC236}">
                          <a16:creationId xmlns:a16="http://schemas.microsoft.com/office/drawing/2014/main" id="{D3F92809-46CC-5F85-4F16-329D42B0CC6B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59758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25" name="Блок-схема: узел 224">
                      <a:extLst>
                        <a:ext uri="{FF2B5EF4-FFF2-40B4-BE49-F238E27FC236}">
                          <a16:creationId xmlns:a16="http://schemas.microsoft.com/office/drawing/2014/main" id="{D4F30CFE-303A-057D-75D4-F21A4D7385C5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8138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284" name="Группа 283">
                    <a:extLst>
                      <a:ext uri="{FF2B5EF4-FFF2-40B4-BE49-F238E27FC236}">
                        <a16:creationId xmlns:a16="http://schemas.microsoft.com/office/drawing/2014/main" id="{FD539B17-2858-B33F-801D-CFBBCE46F842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3486218" y="4167341"/>
                    <a:ext cx="1065321" cy="213064"/>
                    <a:chOff x="4069581" y="3964491"/>
                    <a:chExt cx="1065321" cy="213064"/>
                  </a:xfrm>
                </p:grpSpPr>
                <p:sp>
                  <p:nvSpPr>
                    <p:cNvPr id="275" name="Прямоугольник 274">
                      <a:extLst>
                        <a:ext uri="{FF2B5EF4-FFF2-40B4-BE49-F238E27FC236}">
                          <a16:creationId xmlns:a16="http://schemas.microsoft.com/office/drawing/2014/main" id="{3BF9901B-82F5-50B2-14B6-0ECC4875D22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069582" y="3964490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76" name="Прямоугольник 275">
                      <a:extLst>
                        <a:ext uri="{FF2B5EF4-FFF2-40B4-BE49-F238E27FC236}">
                          <a16:creationId xmlns:a16="http://schemas.microsoft.com/office/drawing/2014/main" id="{A7AA824A-44A3-8D45-40AF-A30E9D9FC61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282646" y="3964490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73" name="Прямоугольник 272">
                      <a:extLst>
                        <a:ext uri="{FF2B5EF4-FFF2-40B4-BE49-F238E27FC236}">
                          <a16:creationId xmlns:a16="http://schemas.microsoft.com/office/drawing/2014/main" id="{96A5053A-EDB4-949D-873F-51B257115F7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495710" y="3964490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74" name="Прямоугольник 273">
                      <a:extLst>
                        <a:ext uri="{FF2B5EF4-FFF2-40B4-BE49-F238E27FC236}">
                          <a16:creationId xmlns:a16="http://schemas.microsoft.com/office/drawing/2014/main" id="{38D943C1-F5AA-EAA9-C33F-778F29596CC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708774" y="3964490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78" name="Блок-схема: узел 277">
                      <a:extLst>
                        <a:ext uri="{FF2B5EF4-FFF2-40B4-BE49-F238E27FC236}">
                          <a16:creationId xmlns:a16="http://schemas.microsoft.com/office/drawing/2014/main" id="{897C997F-3200-A1FB-AB44-FE0F6EF81F9F}"/>
                        </a:ext>
                      </a:extLst>
                    </p:cNvPr>
                    <p:cNvSpPr/>
                    <p:nvPr/>
                  </p:nvSpPr>
                  <p:spPr>
                    <a:xfrm rot="15138121">
                      <a:off x="4152664" y="4044567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79" name="Блок-схема: узел 278">
                      <a:extLst>
                        <a:ext uri="{FF2B5EF4-FFF2-40B4-BE49-F238E27FC236}">
                          <a16:creationId xmlns:a16="http://schemas.microsoft.com/office/drawing/2014/main" id="{4C819BCF-7C3D-565C-0A4B-61E40E6F9AF2}"/>
                        </a:ext>
                      </a:extLst>
                    </p:cNvPr>
                    <p:cNvSpPr/>
                    <p:nvPr/>
                  </p:nvSpPr>
                  <p:spPr>
                    <a:xfrm rot="15138121">
                      <a:off x="4359142" y="4044567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80" name="Блок-схема: узел 279">
                      <a:extLst>
                        <a:ext uri="{FF2B5EF4-FFF2-40B4-BE49-F238E27FC236}">
                          <a16:creationId xmlns:a16="http://schemas.microsoft.com/office/drawing/2014/main" id="{57D98C6D-72CD-74DD-483F-1B137749A075}"/>
                        </a:ext>
                      </a:extLst>
                    </p:cNvPr>
                    <p:cNvSpPr/>
                    <p:nvPr/>
                  </p:nvSpPr>
                  <p:spPr>
                    <a:xfrm rot="15138121">
                      <a:off x="4565619" y="4044567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81" name="Блок-схема: узел 280">
                      <a:extLst>
                        <a:ext uri="{FF2B5EF4-FFF2-40B4-BE49-F238E27FC236}">
                          <a16:creationId xmlns:a16="http://schemas.microsoft.com/office/drawing/2014/main" id="{18B4096F-312C-CD8B-0501-F3D527E761C2}"/>
                        </a:ext>
                      </a:extLst>
                    </p:cNvPr>
                    <p:cNvSpPr/>
                    <p:nvPr/>
                  </p:nvSpPr>
                  <p:spPr>
                    <a:xfrm rot="15138121">
                      <a:off x="4781928" y="4044567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82" name="Прямоугольник 281">
                      <a:extLst>
                        <a:ext uri="{FF2B5EF4-FFF2-40B4-BE49-F238E27FC236}">
                          <a16:creationId xmlns:a16="http://schemas.microsoft.com/office/drawing/2014/main" id="{C5062757-DADA-BA78-7A29-EE9FFDF080E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921838" y="3964490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83" name="Блок-схема: узел 282">
                      <a:extLst>
                        <a:ext uri="{FF2B5EF4-FFF2-40B4-BE49-F238E27FC236}">
                          <a16:creationId xmlns:a16="http://schemas.microsoft.com/office/drawing/2014/main" id="{34FC5CF2-2823-0856-2347-BEB179147D75}"/>
                        </a:ext>
                      </a:extLst>
                    </p:cNvPr>
                    <p:cNvSpPr/>
                    <p:nvPr/>
                  </p:nvSpPr>
                  <p:spPr>
                    <a:xfrm rot="15138121">
                      <a:off x="4994992" y="4044567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285" name="Группа 284">
                  <a:extLst>
                    <a:ext uri="{FF2B5EF4-FFF2-40B4-BE49-F238E27FC236}">
                      <a16:creationId xmlns:a16="http://schemas.microsoft.com/office/drawing/2014/main" id="{DF939F36-9A91-3D6A-2149-3C73501841E5}"/>
                    </a:ext>
                  </a:extLst>
                </p:cNvPr>
                <p:cNvGrpSpPr/>
                <p:nvPr/>
              </p:nvGrpSpPr>
              <p:grpSpPr>
                <a:xfrm rot="5400000">
                  <a:off x="5152075" y="3927612"/>
                  <a:ext cx="1065321" cy="852258"/>
                  <a:chOff x="7315203" y="2095129"/>
                  <a:chExt cx="1065321" cy="852258"/>
                </a:xfrm>
              </p:grpSpPr>
              <p:grpSp>
                <p:nvGrpSpPr>
                  <p:cNvPr id="286" name="Группа 285">
                    <a:extLst>
                      <a:ext uri="{FF2B5EF4-FFF2-40B4-BE49-F238E27FC236}">
                        <a16:creationId xmlns:a16="http://schemas.microsoft.com/office/drawing/2014/main" id="{B6EC7DA7-FC91-2BCF-CA40-207CECEE22F3}"/>
                      </a:ext>
                    </a:extLst>
                  </p:cNvPr>
                  <p:cNvGrpSpPr/>
                  <p:nvPr/>
                </p:nvGrpSpPr>
                <p:grpSpPr>
                  <a:xfrm>
                    <a:off x="7315203" y="2095129"/>
                    <a:ext cx="426128" cy="852258"/>
                    <a:chOff x="5024761" y="2095129"/>
                    <a:chExt cx="426128" cy="852258"/>
                  </a:xfrm>
                </p:grpSpPr>
                <p:grpSp>
                  <p:nvGrpSpPr>
                    <p:cNvPr id="332" name="Группа 331">
                      <a:extLst>
                        <a:ext uri="{FF2B5EF4-FFF2-40B4-BE49-F238E27FC236}">
                          <a16:creationId xmlns:a16="http://schemas.microsoft.com/office/drawing/2014/main" id="{8B10D81C-B437-1848-ACA0-47835427DFB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4761" y="2095129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342" name="Прямоугольник 341">
                        <a:extLst>
                          <a:ext uri="{FF2B5EF4-FFF2-40B4-BE49-F238E27FC236}">
                            <a16:creationId xmlns:a16="http://schemas.microsoft.com/office/drawing/2014/main" id="{F1312A25-A76F-7CEE-9163-DFA6178441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343" name="Прямоугольник 342">
                        <a:extLst>
                          <a:ext uri="{FF2B5EF4-FFF2-40B4-BE49-F238E27FC236}">
                            <a16:creationId xmlns:a16="http://schemas.microsoft.com/office/drawing/2014/main" id="{F17AD626-84AD-0693-58DD-EDFE83841F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333" name="Группа 332">
                      <a:extLst>
                        <a:ext uri="{FF2B5EF4-FFF2-40B4-BE49-F238E27FC236}">
                          <a16:creationId xmlns:a16="http://schemas.microsoft.com/office/drawing/2014/main" id="{5AF8C357-B53B-F8EF-7BF6-ABB13C03A64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4761" y="2521257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340" name="Прямоугольник 339">
                        <a:extLst>
                          <a:ext uri="{FF2B5EF4-FFF2-40B4-BE49-F238E27FC236}">
                            <a16:creationId xmlns:a16="http://schemas.microsoft.com/office/drawing/2014/main" id="{B0A38660-9CF8-3191-7474-A96464083E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341" name="Прямоугольник 340">
                        <a:extLst>
                          <a:ext uri="{FF2B5EF4-FFF2-40B4-BE49-F238E27FC236}">
                            <a16:creationId xmlns:a16="http://schemas.microsoft.com/office/drawing/2014/main" id="{CD513210-8EC2-693F-BAB6-366F77F63F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334" name="Группа 333">
                      <a:extLst>
                        <a:ext uri="{FF2B5EF4-FFF2-40B4-BE49-F238E27FC236}">
                          <a16:creationId xmlns:a16="http://schemas.microsoft.com/office/drawing/2014/main" id="{5D357DC1-E679-6B30-7818-5E26F554647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37825" y="2095130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338" name="Прямоугольник 337">
                        <a:extLst>
                          <a:ext uri="{FF2B5EF4-FFF2-40B4-BE49-F238E27FC236}">
                            <a16:creationId xmlns:a16="http://schemas.microsoft.com/office/drawing/2014/main" id="{B603AD65-2DD6-F454-2C97-D44CCB86C8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339" name="Прямоугольник 338">
                        <a:extLst>
                          <a:ext uri="{FF2B5EF4-FFF2-40B4-BE49-F238E27FC236}">
                            <a16:creationId xmlns:a16="http://schemas.microsoft.com/office/drawing/2014/main" id="{3C1DC1EE-707E-C27F-072D-C156528D4C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335" name="Группа 334">
                      <a:extLst>
                        <a:ext uri="{FF2B5EF4-FFF2-40B4-BE49-F238E27FC236}">
                          <a16:creationId xmlns:a16="http://schemas.microsoft.com/office/drawing/2014/main" id="{A2273227-928D-2AE1-75B1-98774EB0922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37825" y="2521258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336" name="Прямоугольник 335">
                        <a:extLst>
                          <a:ext uri="{FF2B5EF4-FFF2-40B4-BE49-F238E27FC236}">
                            <a16:creationId xmlns:a16="http://schemas.microsoft.com/office/drawing/2014/main" id="{DD6EC58A-4F3D-D607-6872-1FB36BBE09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337" name="Прямоугольник 336">
                        <a:extLst>
                          <a:ext uri="{FF2B5EF4-FFF2-40B4-BE49-F238E27FC236}">
                            <a16:creationId xmlns:a16="http://schemas.microsoft.com/office/drawing/2014/main" id="{E95E9685-B255-EBCC-2F47-7E20E320B6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87" name="Группа 286">
                    <a:extLst>
                      <a:ext uri="{FF2B5EF4-FFF2-40B4-BE49-F238E27FC236}">
                        <a16:creationId xmlns:a16="http://schemas.microsoft.com/office/drawing/2014/main" id="{9D817A0B-055A-A52B-0508-4DF11EF315DC}"/>
                      </a:ext>
                    </a:extLst>
                  </p:cNvPr>
                  <p:cNvGrpSpPr/>
                  <p:nvPr/>
                </p:nvGrpSpPr>
                <p:grpSpPr>
                  <a:xfrm>
                    <a:off x="7741331" y="2095129"/>
                    <a:ext cx="213064" cy="426129"/>
                    <a:chOff x="1660124" y="2139518"/>
                    <a:chExt cx="213064" cy="426129"/>
                  </a:xfrm>
                </p:grpSpPr>
                <p:sp>
                  <p:nvSpPr>
                    <p:cNvPr id="330" name="Прямоугольник 329">
                      <a:extLst>
                        <a:ext uri="{FF2B5EF4-FFF2-40B4-BE49-F238E27FC236}">
                          <a16:creationId xmlns:a16="http://schemas.microsoft.com/office/drawing/2014/main" id="{F6A136CB-7410-D7D3-DBDC-F85124A2E6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139518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31" name="Прямоугольник 330">
                      <a:extLst>
                        <a:ext uri="{FF2B5EF4-FFF2-40B4-BE49-F238E27FC236}">
                          <a16:creationId xmlns:a16="http://schemas.microsoft.com/office/drawing/2014/main" id="{D8520424-8463-D060-F7BE-06EC4AA554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352582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288" name="Группа 287">
                    <a:extLst>
                      <a:ext uri="{FF2B5EF4-FFF2-40B4-BE49-F238E27FC236}">
                        <a16:creationId xmlns:a16="http://schemas.microsoft.com/office/drawing/2014/main" id="{14F87F01-1561-74B7-E24C-BE354DEBBD7D}"/>
                      </a:ext>
                    </a:extLst>
                  </p:cNvPr>
                  <p:cNvGrpSpPr/>
                  <p:nvPr/>
                </p:nvGrpSpPr>
                <p:grpSpPr>
                  <a:xfrm>
                    <a:off x="7741331" y="2521257"/>
                    <a:ext cx="213064" cy="426129"/>
                    <a:chOff x="1660124" y="2139518"/>
                    <a:chExt cx="213064" cy="426129"/>
                  </a:xfrm>
                </p:grpSpPr>
                <p:sp>
                  <p:nvSpPr>
                    <p:cNvPr id="328" name="Прямоугольник 327">
                      <a:extLst>
                        <a:ext uri="{FF2B5EF4-FFF2-40B4-BE49-F238E27FC236}">
                          <a16:creationId xmlns:a16="http://schemas.microsoft.com/office/drawing/2014/main" id="{378B2094-29A6-BD98-026A-7B26CF79AA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139518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29" name="Прямоугольник 328">
                      <a:extLst>
                        <a:ext uri="{FF2B5EF4-FFF2-40B4-BE49-F238E27FC236}">
                          <a16:creationId xmlns:a16="http://schemas.microsoft.com/office/drawing/2014/main" id="{5732DD93-46EF-1E71-BC18-A29A17ED83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352582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289" name="Группа 288">
                    <a:extLst>
                      <a:ext uri="{FF2B5EF4-FFF2-40B4-BE49-F238E27FC236}">
                        <a16:creationId xmlns:a16="http://schemas.microsoft.com/office/drawing/2014/main" id="{506B1199-8528-F65E-E3E4-C4D898166584}"/>
                      </a:ext>
                    </a:extLst>
                  </p:cNvPr>
                  <p:cNvGrpSpPr/>
                  <p:nvPr/>
                </p:nvGrpSpPr>
                <p:grpSpPr>
                  <a:xfrm>
                    <a:off x="7954395" y="2095130"/>
                    <a:ext cx="213064" cy="852257"/>
                    <a:chOff x="5663953" y="2095130"/>
                    <a:chExt cx="213064" cy="852257"/>
                  </a:xfrm>
                </p:grpSpPr>
                <p:grpSp>
                  <p:nvGrpSpPr>
                    <p:cNvPr id="322" name="Группа 321">
                      <a:extLst>
                        <a:ext uri="{FF2B5EF4-FFF2-40B4-BE49-F238E27FC236}">
                          <a16:creationId xmlns:a16="http://schemas.microsoft.com/office/drawing/2014/main" id="{B5899ECD-C16A-F786-CE50-596036889BA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63953" y="2095130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326" name="Прямоугольник 325">
                        <a:extLst>
                          <a:ext uri="{FF2B5EF4-FFF2-40B4-BE49-F238E27FC236}">
                            <a16:creationId xmlns:a16="http://schemas.microsoft.com/office/drawing/2014/main" id="{7A7EA947-54EE-23A2-F77F-C474AAA2B8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327" name="Прямоугольник 326">
                        <a:extLst>
                          <a:ext uri="{FF2B5EF4-FFF2-40B4-BE49-F238E27FC236}">
                            <a16:creationId xmlns:a16="http://schemas.microsoft.com/office/drawing/2014/main" id="{4F9F1FF0-A3EF-A749-E09A-16C51FEC4F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323" name="Группа 322">
                      <a:extLst>
                        <a:ext uri="{FF2B5EF4-FFF2-40B4-BE49-F238E27FC236}">
                          <a16:creationId xmlns:a16="http://schemas.microsoft.com/office/drawing/2014/main" id="{EEEDCC8F-2328-3E02-6395-E72DEFD6062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63953" y="2521258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324" name="Прямоугольник 323">
                        <a:extLst>
                          <a:ext uri="{FF2B5EF4-FFF2-40B4-BE49-F238E27FC236}">
                            <a16:creationId xmlns:a16="http://schemas.microsoft.com/office/drawing/2014/main" id="{B031837A-057E-F4AB-852D-3EF16AC8FC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325" name="Прямоугольник 324">
                        <a:extLst>
                          <a:ext uri="{FF2B5EF4-FFF2-40B4-BE49-F238E27FC236}">
                            <a16:creationId xmlns:a16="http://schemas.microsoft.com/office/drawing/2014/main" id="{BAD5CA47-B352-BDC8-28D2-917A62037F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90" name="Группа 289">
                    <a:extLst>
                      <a:ext uri="{FF2B5EF4-FFF2-40B4-BE49-F238E27FC236}">
                        <a16:creationId xmlns:a16="http://schemas.microsoft.com/office/drawing/2014/main" id="{EA8157C5-342F-7BBB-8537-A110DC51A924}"/>
                      </a:ext>
                    </a:extLst>
                  </p:cNvPr>
                  <p:cNvGrpSpPr/>
                  <p:nvPr/>
                </p:nvGrpSpPr>
                <p:grpSpPr>
                  <a:xfrm>
                    <a:off x="8167460" y="2095130"/>
                    <a:ext cx="213064" cy="852257"/>
                    <a:chOff x="5663953" y="2095130"/>
                    <a:chExt cx="213064" cy="852257"/>
                  </a:xfrm>
                </p:grpSpPr>
                <p:grpSp>
                  <p:nvGrpSpPr>
                    <p:cNvPr id="316" name="Группа 315">
                      <a:extLst>
                        <a:ext uri="{FF2B5EF4-FFF2-40B4-BE49-F238E27FC236}">
                          <a16:creationId xmlns:a16="http://schemas.microsoft.com/office/drawing/2014/main" id="{942049EF-6BB4-3410-FDF5-E9696FB597D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63953" y="2095130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320" name="Прямоугольник 319">
                        <a:extLst>
                          <a:ext uri="{FF2B5EF4-FFF2-40B4-BE49-F238E27FC236}">
                            <a16:creationId xmlns:a16="http://schemas.microsoft.com/office/drawing/2014/main" id="{6BC73391-5ED7-6CD8-51B9-D54FCCDCD9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321" name="Прямоугольник 320">
                        <a:extLst>
                          <a:ext uri="{FF2B5EF4-FFF2-40B4-BE49-F238E27FC236}">
                            <a16:creationId xmlns:a16="http://schemas.microsoft.com/office/drawing/2014/main" id="{3617BEA1-DC34-D27F-DF94-8CB89F0914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317" name="Группа 316">
                      <a:extLst>
                        <a:ext uri="{FF2B5EF4-FFF2-40B4-BE49-F238E27FC236}">
                          <a16:creationId xmlns:a16="http://schemas.microsoft.com/office/drawing/2014/main" id="{D262F057-8B61-81D3-CA09-64DA3308464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63953" y="2521258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318" name="Прямоугольник 317">
                        <a:extLst>
                          <a:ext uri="{FF2B5EF4-FFF2-40B4-BE49-F238E27FC236}">
                            <a16:creationId xmlns:a16="http://schemas.microsoft.com/office/drawing/2014/main" id="{A52028F0-EA7F-2C3D-CA01-A7C0E0CEAF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319" name="Прямоугольник 318">
                        <a:extLst>
                          <a:ext uri="{FF2B5EF4-FFF2-40B4-BE49-F238E27FC236}">
                            <a16:creationId xmlns:a16="http://schemas.microsoft.com/office/drawing/2014/main" id="{F1BA3B2E-9632-B1CC-E26D-9F2ACCAC34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91" name="Группа 290">
                    <a:extLst>
                      <a:ext uri="{FF2B5EF4-FFF2-40B4-BE49-F238E27FC236}">
                        <a16:creationId xmlns:a16="http://schemas.microsoft.com/office/drawing/2014/main" id="{29C32491-00AF-1FEC-C423-770C00BE0717}"/>
                      </a:ext>
                    </a:extLst>
                  </p:cNvPr>
                  <p:cNvGrpSpPr/>
                  <p:nvPr/>
                </p:nvGrpSpPr>
                <p:grpSpPr>
                  <a:xfrm>
                    <a:off x="7399206" y="2181455"/>
                    <a:ext cx="49906" cy="679170"/>
                    <a:chOff x="7399206" y="2184630"/>
                    <a:chExt cx="49906" cy="679170"/>
                  </a:xfrm>
                </p:grpSpPr>
                <p:sp>
                  <p:nvSpPr>
                    <p:cNvPr id="312" name="Блок-схема: узел 311">
                      <a:extLst>
                        <a:ext uri="{FF2B5EF4-FFF2-40B4-BE49-F238E27FC236}">
                          <a16:creationId xmlns:a16="http://schemas.microsoft.com/office/drawing/2014/main" id="{D8E6FF99-EE6B-869B-EB21-E0C81079C5D4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18463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13" name="Блок-схема: узел 312">
                      <a:extLst>
                        <a:ext uri="{FF2B5EF4-FFF2-40B4-BE49-F238E27FC236}">
                          <a16:creationId xmlns:a16="http://schemas.microsoft.com/office/drawing/2014/main" id="{16024FE1-9740-55DC-F8D7-74A2AE8B3F96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391108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14" name="Блок-схема: узел 313">
                      <a:extLst>
                        <a:ext uri="{FF2B5EF4-FFF2-40B4-BE49-F238E27FC236}">
                          <a16:creationId xmlns:a16="http://schemas.microsoft.com/office/drawing/2014/main" id="{C7E83E24-3A52-E8B0-EBD5-337E0E4B8852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59758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15" name="Блок-схема: узел 314">
                      <a:extLst>
                        <a:ext uri="{FF2B5EF4-FFF2-40B4-BE49-F238E27FC236}">
                          <a16:creationId xmlns:a16="http://schemas.microsoft.com/office/drawing/2014/main" id="{96B1A45F-55F9-ED5B-2CE7-3675317601AA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8138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292" name="Группа 291">
                    <a:extLst>
                      <a:ext uri="{FF2B5EF4-FFF2-40B4-BE49-F238E27FC236}">
                        <a16:creationId xmlns:a16="http://schemas.microsoft.com/office/drawing/2014/main" id="{7185CC88-96AA-5B96-FC79-47B6F8C9664F}"/>
                      </a:ext>
                    </a:extLst>
                  </p:cNvPr>
                  <p:cNvGrpSpPr/>
                  <p:nvPr/>
                </p:nvGrpSpPr>
                <p:grpSpPr>
                  <a:xfrm>
                    <a:off x="7608756" y="2181455"/>
                    <a:ext cx="49906" cy="679170"/>
                    <a:chOff x="7399206" y="2184630"/>
                    <a:chExt cx="49906" cy="679170"/>
                  </a:xfrm>
                </p:grpSpPr>
                <p:sp>
                  <p:nvSpPr>
                    <p:cNvPr id="308" name="Блок-схема: узел 307">
                      <a:extLst>
                        <a:ext uri="{FF2B5EF4-FFF2-40B4-BE49-F238E27FC236}">
                          <a16:creationId xmlns:a16="http://schemas.microsoft.com/office/drawing/2014/main" id="{0173CE23-174F-9B6A-2ABB-A67C7EC56B34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18463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09" name="Блок-схема: узел 308">
                      <a:extLst>
                        <a:ext uri="{FF2B5EF4-FFF2-40B4-BE49-F238E27FC236}">
                          <a16:creationId xmlns:a16="http://schemas.microsoft.com/office/drawing/2014/main" id="{6B35D67A-43D4-E299-82AD-43FAFC4D181A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391108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10" name="Блок-схема: узел 309">
                      <a:extLst>
                        <a:ext uri="{FF2B5EF4-FFF2-40B4-BE49-F238E27FC236}">
                          <a16:creationId xmlns:a16="http://schemas.microsoft.com/office/drawing/2014/main" id="{09B72274-6269-895F-3C64-E7525CF0FAAD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59758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11" name="Блок-схема: узел 310">
                      <a:extLst>
                        <a:ext uri="{FF2B5EF4-FFF2-40B4-BE49-F238E27FC236}">
                          <a16:creationId xmlns:a16="http://schemas.microsoft.com/office/drawing/2014/main" id="{FB284668-43A2-67C1-1A53-401FA33ECC7F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8138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293" name="Группа 292">
                    <a:extLst>
                      <a:ext uri="{FF2B5EF4-FFF2-40B4-BE49-F238E27FC236}">
                        <a16:creationId xmlns:a16="http://schemas.microsoft.com/office/drawing/2014/main" id="{3C5083A7-3287-9348-61A7-B29539C6B20C}"/>
                      </a:ext>
                    </a:extLst>
                  </p:cNvPr>
                  <p:cNvGrpSpPr/>
                  <p:nvPr/>
                </p:nvGrpSpPr>
                <p:grpSpPr>
                  <a:xfrm>
                    <a:off x="7824656" y="2181455"/>
                    <a:ext cx="49906" cy="679170"/>
                    <a:chOff x="7399206" y="2184630"/>
                    <a:chExt cx="49906" cy="679170"/>
                  </a:xfrm>
                </p:grpSpPr>
                <p:sp>
                  <p:nvSpPr>
                    <p:cNvPr id="304" name="Блок-схема: узел 303">
                      <a:extLst>
                        <a:ext uri="{FF2B5EF4-FFF2-40B4-BE49-F238E27FC236}">
                          <a16:creationId xmlns:a16="http://schemas.microsoft.com/office/drawing/2014/main" id="{DE22988F-DCC7-6C7C-247A-21018002FC48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18463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05" name="Блок-схема: узел 304">
                      <a:extLst>
                        <a:ext uri="{FF2B5EF4-FFF2-40B4-BE49-F238E27FC236}">
                          <a16:creationId xmlns:a16="http://schemas.microsoft.com/office/drawing/2014/main" id="{BDCCE863-5E04-A2EC-F526-C32F26504538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391108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06" name="Блок-схема: узел 305">
                      <a:extLst>
                        <a:ext uri="{FF2B5EF4-FFF2-40B4-BE49-F238E27FC236}">
                          <a16:creationId xmlns:a16="http://schemas.microsoft.com/office/drawing/2014/main" id="{47D2C414-97A6-3E44-5AB6-EFA1E83BC2B2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59758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07" name="Блок-схема: узел 306">
                      <a:extLst>
                        <a:ext uri="{FF2B5EF4-FFF2-40B4-BE49-F238E27FC236}">
                          <a16:creationId xmlns:a16="http://schemas.microsoft.com/office/drawing/2014/main" id="{361C1320-7712-F187-6CC4-F4742C31C222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8138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294" name="Группа 293">
                    <a:extLst>
                      <a:ext uri="{FF2B5EF4-FFF2-40B4-BE49-F238E27FC236}">
                        <a16:creationId xmlns:a16="http://schemas.microsoft.com/office/drawing/2014/main" id="{00B733B9-5276-72D4-4EA8-B0391ADB77F0}"/>
                      </a:ext>
                    </a:extLst>
                  </p:cNvPr>
                  <p:cNvGrpSpPr/>
                  <p:nvPr/>
                </p:nvGrpSpPr>
                <p:grpSpPr>
                  <a:xfrm>
                    <a:off x="8040556" y="2181455"/>
                    <a:ext cx="49906" cy="679170"/>
                    <a:chOff x="7399206" y="2184630"/>
                    <a:chExt cx="49906" cy="679170"/>
                  </a:xfrm>
                </p:grpSpPr>
                <p:sp>
                  <p:nvSpPr>
                    <p:cNvPr id="300" name="Блок-схема: узел 299">
                      <a:extLst>
                        <a:ext uri="{FF2B5EF4-FFF2-40B4-BE49-F238E27FC236}">
                          <a16:creationId xmlns:a16="http://schemas.microsoft.com/office/drawing/2014/main" id="{D8306F40-E750-00A5-0AF8-70A0454C29CB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18463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01" name="Блок-схема: узел 300">
                      <a:extLst>
                        <a:ext uri="{FF2B5EF4-FFF2-40B4-BE49-F238E27FC236}">
                          <a16:creationId xmlns:a16="http://schemas.microsoft.com/office/drawing/2014/main" id="{0BB47DA2-985F-0F3D-3B2C-0C1BF533DCD6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391108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02" name="Блок-схема: узел 301">
                      <a:extLst>
                        <a:ext uri="{FF2B5EF4-FFF2-40B4-BE49-F238E27FC236}">
                          <a16:creationId xmlns:a16="http://schemas.microsoft.com/office/drawing/2014/main" id="{D229E25E-D94D-6606-1CD6-37CF9E00DA98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59758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03" name="Блок-схема: узел 302">
                      <a:extLst>
                        <a:ext uri="{FF2B5EF4-FFF2-40B4-BE49-F238E27FC236}">
                          <a16:creationId xmlns:a16="http://schemas.microsoft.com/office/drawing/2014/main" id="{4AEF3DD1-B4CF-E58F-9080-705D5462BA3E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8138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295" name="Группа 294">
                    <a:extLst>
                      <a:ext uri="{FF2B5EF4-FFF2-40B4-BE49-F238E27FC236}">
                        <a16:creationId xmlns:a16="http://schemas.microsoft.com/office/drawing/2014/main" id="{579D49EB-99E1-E1B6-FB5C-FA7E6EE6C53A}"/>
                      </a:ext>
                    </a:extLst>
                  </p:cNvPr>
                  <p:cNvGrpSpPr/>
                  <p:nvPr/>
                </p:nvGrpSpPr>
                <p:grpSpPr>
                  <a:xfrm>
                    <a:off x="8250106" y="2181455"/>
                    <a:ext cx="49906" cy="679170"/>
                    <a:chOff x="7399206" y="2184630"/>
                    <a:chExt cx="49906" cy="679170"/>
                  </a:xfrm>
                </p:grpSpPr>
                <p:sp>
                  <p:nvSpPr>
                    <p:cNvPr id="296" name="Блок-схема: узел 295">
                      <a:extLst>
                        <a:ext uri="{FF2B5EF4-FFF2-40B4-BE49-F238E27FC236}">
                          <a16:creationId xmlns:a16="http://schemas.microsoft.com/office/drawing/2014/main" id="{D364E875-35DC-10DA-830D-2808F03E0215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18463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97" name="Блок-схема: узел 296">
                      <a:extLst>
                        <a:ext uri="{FF2B5EF4-FFF2-40B4-BE49-F238E27FC236}">
                          <a16:creationId xmlns:a16="http://schemas.microsoft.com/office/drawing/2014/main" id="{9A0197F2-CFF7-DE9A-B5EA-E9AAD518A520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391108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98" name="Блок-схема: узел 297">
                      <a:extLst>
                        <a:ext uri="{FF2B5EF4-FFF2-40B4-BE49-F238E27FC236}">
                          <a16:creationId xmlns:a16="http://schemas.microsoft.com/office/drawing/2014/main" id="{B60D3E1F-139B-F442-D5F2-4BDB1FE881D3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59758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99" name="Блок-схема: узел 298">
                      <a:extLst>
                        <a:ext uri="{FF2B5EF4-FFF2-40B4-BE49-F238E27FC236}">
                          <a16:creationId xmlns:a16="http://schemas.microsoft.com/office/drawing/2014/main" id="{15BAB4ED-A50B-3DD8-8292-7BA1DB77B086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8138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cxnSp>
              <p:nvCxnSpPr>
                <p:cNvPr id="345" name="Прямая со стрелкой 344">
                  <a:extLst>
                    <a:ext uri="{FF2B5EF4-FFF2-40B4-BE49-F238E27FC236}">
                      <a16:creationId xmlns:a16="http://schemas.microsoft.com/office/drawing/2014/main" id="{93E0C59F-0D5A-8C7A-A8C8-CD7311588B30}"/>
                    </a:ext>
                  </a:extLst>
                </p:cNvPr>
                <p:cNvCxnSpPr>
                  <a:cxnSpLocks/>
                  <a:endCxn id="266" idx="1"/>
                </p:cNvCxnSpPr>
                <p:nvPr/>
              </p:nvCxnSpPr>
              <p:spPr>
                <a:xfrm flipV="1">
                  <a:off x="3548511" y="4871966"/>
                  <a:ext cx="0" cy="52480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Прямая со стрелкой 347">
                  <a:extLst>
                    <a:ext uri="{FF2B5EF4-FFF2-40B4-BE49-F238E27FC236}">
                      <a16:creationId xmlns:a16="http://schemas.microsoft.com/office/drawing/2014/main" id="{D31172CB-ED8B-4289-8D8C-CC1C187B35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03806" y="4886401"/>
                  <a:ext cx="0" cy="51036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Прямая со стрелкой 352">
                  <a:extLst>
                    <a:ext uri="{FF2B5EF4-FFF2-40B4-BE49-F238E27FC236}">
                      <a16:creationId xmlns:a16="http://schemas.microsoft.com/office/drawing/2014/main" id="{2110277A-E986-F857-B9BF-B1CFBB8E1B6B}"/>
                    </a:ext>
                  </a:extLst>
                </p:cNvPr>
                <p:cNvCxnSpPr>
                  <a:cxnSpLocks/>
                  <a:endCxn id="329" idx="2"/>
                </p:cNvCxnSpPr>
                <p:nvPr/>
              </p:nvCxnSpPr>
              <p:spPr>
                <a:xfrm>
                  <a:off x="4077528" y="4337560"/>
                  <a:ext cx="1181080" cy="1618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Прямая со стрелкой 362">
                  <a:extLst>
                    <a:ext uri="{FF2B5EF4-FFF2-40B4-BE49-F238E27FC236}">
                      <a16:creationId xmlns:a16="http://schemas.microsoft.com/office/drawing/2014/main" id="{BBCA6CBE-B36B-AE20-A82B-EDFCB43BEA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85824" y="5835950"/>
                  <a:ext cx="1181080" cy="1618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5" name="TextBox 364">
                      <a:extLst>
                        <a:ext uri="{FF2B5EF4-FFF2-40B4-BE49-F238E27FC236}">
                          <a16:creationId xmlns:a16="http://schemas.microsoft.com/office/drawing/2014/main" id="{2ED85A6E-644B-8103-5385-A522DD25080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80310" y="4940781"/>
                      <a:ext cx="728888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oMath>
                        </m:oMathPara>
                      </a14:m>
                      <a:endParaRPr lang="en-US" b="0" dirty="0"/>
                    </a:p>
                    <a:p>
                      <a:endParaRPr lang="en-US" b="0" dirty="0"/>
                    </a:p>
                  </p:txBody>
                </p:sp>
              </mc:Choice>
              <mc:Fallback xmlns="">
                <p:sp>
                  <p:nvSpPr>
                    <p:cNvPr id="365" name="TextBox 364">
                      <a:extLst>
                        <a:ext uri="{FF2B5EF4-FFF2-40B4-BE49-F238E27FC236}">
                          <a16:creationId xmlns:a16="http://schemas.microsoft.com/office/drawing/2014/main" id="{2ED85A6E-644B-8103-5385-A522DD25080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80310" y="4940781"/>
                      <a:ext cx="728888" cy="646331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6" name="TextBox 365">
                      <a:extLst>
                        <a:ext uri="{FF2B5EF4-FFF2-40B4-BE49-F238E27FC236}">
                          <a16:creationId xmlns:a16="http://schemas.microsoft.com/office/drawing/2014/main" id="{EC5D6186-07AF-1F31-1E46-AEDB99D6899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28478" y="4953148"/>
                      <a:ext cx="728888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oMath>
                        </m:oMathPara>
                      </a14:m>
                      <a:endParaRPr lang="en-US" b="0" dirty="0"/>
                    </a:p>
                    <a:p>
                      <a:endParaRPr lang="en-US" b="0" dirty="0"/>
                    </a:p>
                  </p:txBody>
                </p:sp>
              </mc:Choice>
              <mc:Fallback xmlns="">
                <p:sp>
                  <p:nvSpPr>
                    <p:cNvPr id="366" name="TextBox 365">
                      <a:extLst>
                        <a:ext uri="{FF2B5EF4-FFF2-40B4-BE49-F238E27FC236}">
                          <a16:creationId xmlns:a16="http://schemas.microsoft.com/office/drawing/2014/main" id="{EC5D6186-07AF-1F31-1E46-AEDB99D6899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28478" y="4953148"/>
                      <a:ext cx="728888" cy="646331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7" name="TextBox 366">
                      <a:extLst>
                        <a:ext uri="{FF2B5EF4-FFF2-40B4-BE49-F238E27FC236}">
                          <a16:creationId xmlns:a16="http://schemas.microsoft.com/office/drawing/2014/main" id="{8BB09207-2DCD-4A7C-FEEE-2AD120B1513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88330" y="5486628"/>
                      <a:ext cx="728888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oMath>
                        </m:oMathPara>
                      </a14:m>
                      <a:endParaRPr lang="en-US" b="0" dirty="0"/>
                    </a:p>
                    <a:p>
                      <a:endParaRPr lang="en-US" b="0" dirty="0"/>
                    </a:p>
                  </p:txBody>
                </p:sp>
              </mc:Choice>
              <mc:Fallback xmlns="">
                <p:sp>
                  <p:nvSpPr>
                    <p:cNvPr id="367" name="TextBox 366">
                      <a:extLst>
                        <a:ext uri="{FF2B5EF4-FFF2-40B4-BE49-F238E27FC236}">
                          <a16:creationId xmlns:a16="http://schemas.microsoft.com/office/drawing/2014/main" id="{8BB09207-2DCD-4A7C-FEEE-2AD120B1513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88330" y="5486628"/>
                      <a:ext cx="728888" cy="646331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8" name="TextBox 367">
                      <a:extLst>
                        <a:ext uri="{FF2B5EF4-FFF2-40B4-BE49-F238E27FC236}">
                          <a16:creationId xmlns:a16="http://schemas.microsoft.com/office/drawing/2014/main" id="{07DDBFCF-2615-17F7-6CAC-44A05FDAB43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95229" y="3983036"/>
                      <a:ext cx="728888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oMath>
                        </m:oMathPara>
                      </a14:m>
                      <a:endParaRPr lang="en-US" b="0" dirty="0"/>
                    </a:p>
                    <a:p>
                      <a:endParaRPr lang="en-US" b="0" dirty="0"/>
                    </a:p>
                  </p:txBody>
                </p:sp>
              </mc:Choice>
              <mc:Fallback xmlns="">
                <p:sp>
                  <p:nvSpPr>
                    <p:cNvPr id="368" name="TextBox 367">
                      <a:extLst>
                        <a:ext uri="{FF2B5EF4-FFF2-40B4-BE49-F238E27FC236}">
                          <a16:creationId xmlns:a16="http://schemas.microsoft.com/office/drawing/2014/main" id="{07DDBFCF-2615-17F7-6CAC-44A05FDAB43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95229" y="3983036"/>
                      <a:ext cx="728888" cy="646331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8" name="TextBox 377">
                      <a:extLst>
                        <a:ext uri="{FF2B5EF4-FFF2-40B4-BE49-F238E27FC236}">
                          <a16:creationId xmlns:a16="http://schemas.microsoft.com/office/drawing/2014/main" id="{8E09D319-7822-B3F4-F8CA-2902AF7F93F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58152" y="4657763"/>
                      <a:ext cx="31752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378" name="TextBox 377">
                      <a:extLst>
                        <a:ext uri="{FF2B5EF4-FFF2-40B4-BE49-F238E27FC236}">
                          <a16:creationId xmlns:a16="http://schemas.microsoft.com/office/drawing/2014/main" id="{8E09D319-7822-B3F4-F8CA-2902AF7F93F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58152" y="4657763"/>
                      <a:ext cx="317524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566C0E7D-B075-F75E-45AD-F7E8F495C5ED}"/>
                    </a:ext>
                  </a:extLst>
                </p:cNvPr>
                <p:cNvSpPr txBox="1"/>
                <p:nvPr/>
              </p:nvSpPr>
              <p:spPr>
                <a:xfrm>
                  <a:off x="809815" y="3537639"/>
                  <a:ext cx="31752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566C0E7D-B075-F75E-45AD-F7E8F495C5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815" y="3537639"/>
                  <a:ext cx="317524" cy="369332"/>
                </a:xfrm>
                <a:prstGeom prst="rect">
                  <a:avLst/>
                </a:prstGeom>
                <a:blipFill>
                  <a:blip r:embed="rId10"/>
                  <a:stretch>
                    <a:fillRect r="-192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9F00391-8071-F75D-70DE-26ADABC66F89}"/>
                  </a:ext>
                </a:extLst>
              </p:cNvPr>
              <p:cNvSpPr txBox="1"/>
              <p:nvPr/>
            </p:nvSpPr>
            <p:spPr>
              <a:xfrm>
                <a:off x="4978662" y="3954015"/>
                <a:ext cx="7092688" cy="15233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It is known 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Tillich-Zémor’09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en-US" sz="1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that given a linear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1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-code with </a:t>
                </a:r>
                <a:br>
                  <a:rPr lang="en-US" sz="1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</a:br>
                <a:r>
                  <a:rPr lang="en-US" sz="1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full rank parity-check matrix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the code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HP</m:t>
                    </m:r>
                    <m:d>
                      <m: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has the parameters </a:t>
                </a:r>
                <a14:m>
                  <m:oMath xmlns:m="http://schemas.openxmlformats.org/officeDocument/2006/math"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⟦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8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⟧</m:t>
                    </m:r>
                  </m:oMath>
                </a14:m>
                <a:r>
                  <a:rPr lang="en-US" sz="1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endParaRPr lang="en-US" sz="1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Using the exiting good classical LDPC codes, we get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1/2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⟧</m:t>
                    </m:r>
                  </m:oMath>
                </a14:m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9F00391-8071-F75D-70DE-26ADABC66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662" y="3954015"/>
                <a:ext cx="7092688" cy="1523302"/>
              </a:xfrm>
              <a:prstGeom prst="rect">
                <a:avLst/>
              </a:prstGeom>
              <a:blipFill>
                <a:blip r:embed="rId11"/>
                <a:stretch>
                  <a:fillRect l="-774" t="-2800" r="-688" b="-5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32C8A6-F627-7F9D-1D09-B27FCD1F1BBD}"/>
                  </a:ext>
                </a:extLst>
              </p:cNvPr>
              <p:cNvSpPr txBox="1"/>
              <p:nvPr/>
            </p:nvSpPr>
            <p:spPr>
              <a:xfrm>
                <a:off x="5149532" y="3048078"/>
                <a:ext cx="6094878" cy="4837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↦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𝐴𝑤</m:t>
                              </m:r>
                            </m:e>
                          </m:d>
                        </m:e>
                      </m:groupCh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/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groupCh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32C8A6-F627-7F9D-1D09-B27FCD1F1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532" y="3048078"/>
                <a:ext cx="6094878" cy="4837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бъект 3">
            <a:extLst>
              <a:ext uri="{FF2B5EF4-FFF2-40B4-BE49-F238E27FC236}">
                <a16:creationId xmlns:a16="http://schemas.microsoft.com/office/drawing/2014/main" id="{95A4C3FF-E3CC-C784-6CDC-4B40F472D7A1}"/>
              </a:ext>
            </a:extLst>
          </p:cNvPr>
          <p:cNvSpPr txBox="1">
            <a:spLocks/>
          </p:cNvSpPr>
          <p:nvPr/>
        </p:nvSpPr>
        <p:spPr>
          <a:xfrm>
            <a:off x="1650337" y="5836580"/>
            <a:ext cx="8899281" cy="44724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7030A0"/>
                </a:solidFill>
              </a:rPr>
              <a:t>Question:</a:t>
            </a:r>
            <a:r>
              <a:rPr lang="en-US" dirty="0">
                <a:solidFill>
                  <a:schemeClr val="tx1"/>
                </a:solidFill>
              </a:rPr>
              <a:t> can we generalize HP codes to get qLDPC codes with better parameters?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1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" grpId="0" animBg="1"/>
      <p:bldP spid="13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AADB6A8-C6E0-425B-B589-3432475AF4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8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7030A0"/>
                </a:solidFill>
              </a:rPr>
              <a:t>(co)Chain Complexes</a:t>
            </a:r>
            <a:endParaRPr lang="ru-RU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3">
                <a:extLst>
                  <a:ext uri="{FF2B5EF4-FFF2-40B4-BE49-F238E27FC236}">
                    <a16:creationId xmlns:a16="http://schemas.microsoft.com/office/drawing/2014/main" id="{A3E29FFD-BCC5-4DF3-BD85-571CD6718E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2963" y="1260403"/>
                <a:ext cx="9151443" cy="1078353"/>
              </a:xfrm>
              <a:prstGeom prst="rect">
                <a:avLst/>
              </a:prstGeom>
            </p:spPr>
            <p:txBody>
              <a:bodyPr/>
              <a:lstStyle>
                <a:lvl1pPr marL="91440" indent="-91440" algn="l" defTabSz="914400" rtl="0" eaLnBrk="1" latinLnBrk="0" hangingPunct="1">
                  <a:lnSpc>
                    <a:spcPct val="12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A </a:t>
                </a:r>
                <a:r>
                  <a:rPr lang="en-US" b="1" dirty="0"/>
                  <a:t>chain complex</a:t>
                </a:r>
                <a:r>
                  <a:rPr lang="en-US" dirty="0"/>
                  <a:t> is a vector space (or a module)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⨁"/>
                        <m:limLoc m:val="undOvr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ℤ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​</m:t>
                        </m:r>
                      </m:sup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with a linear map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called </a:t>
                </a:r>
                <a:r>
                  <a:rPr lang="en-US" b="1" dirty="0"/>
                  <a:t>boundary map</a:t>
                </a:r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8" name="Объект 3">
                <a:extLst>
                  <a:ext uri="{FF2B5EF4-FFF2-40B4-BE49-F238E27FC236}">
                    <a16:creationId xmlns:a16="http://schemas.microsoft.com/office/drawing/2014/main" id="{A3E29FFD-BCC5-4DF3-BD85-571CD6718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963" y="1260403"/>
                <a:ext cx="9151443" cy="1078353"/>
              </a:xfrm>
              <a:prstGeom prst="rect">
                <a:avLst/>
              </a:prstGeom>
              <a:blipFill>
                <a:blip r:embed="rId2"/>
                <a:stretch>
                  <a:fillRect t="-276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8380B64C-6844-4B64-B64A-C4B63D9A2B2B}"/>
              </a:ext>
            </a:extLst>
          </p:cNvPr>
          <p:cNvGrpSpPr/>
          <p:nvPr/>
        </p:nvGrpSpPr>
        <p:grpSpPr>
          <a:xfrm>
            <a:off x="2493194" y="4118463"/>
            <a:ext cx="3838480" cy="646331"/>
            <a:chOff x="1740310" y="2898034"/>
            <a:chExt cx="3838480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9CEAE320-4003-42F3-AA56-044C62ED1537}"/>
                    </a:ext>
                  </a:extLst>
                </p:cNvPr>
                <p:cNvSpPr txBox="1"/>
                <p:nvPr/>
              </p:nvSpPr>
              <p:spPr>
                <a:xfrm>
                  <a:off x="2134835" y="2898034"/>
                  <a:ext cx="3443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𝒞</m:t>
                                </m:r>
                              </m:e>
                            </m:d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im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⊆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𝒞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ker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9CEAE320-4003-42F3-AA56-044C62ED15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4835" y="2898034"/>
                  <a:ext cx="3443955" cy="276999"/>
                </a:xfrm>
                <a:prstGeom prst="rect">
                  <a:avLst/>
                </a:prstGeom>
                <a:blipFill>
                  <a:blip r:embed="rId24"/>
                  <a:stretch>
                    <a:fillRect b="-2222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24F252E5-D6BB-4D83-901A-B4E1FC714667}"/>
                    </a:ext>
                  </a:extLst>
                </p:cNvPr>
                <p:cNvSpPr txBox="1"/>
                <p:nvPr/>
              </p:nvSpPr>
              <p:spPr>
                <a:xfrm>
                  <a:off x="1740310" y="3160945"/>
                  <a:ext cx="14823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dirty="0">
                      <a:solidFill>
                        <a:schemeClr val="accent3"/>
                      </a:solidFill>
                    </a:rPr>
                    <a:t>-boundaries</a:t>
                  </a:r>
                  <a:endParaRPr lang="ru-RU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24F252E5-D6BB-4D83-901A-B4E1FC7146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0310" y="3160945"/>
                  <a:ext cx="1482393" cy="369332"/>
                </a:xfrm>
                <a:prstGeom prst="rect">
                  <a:avLst/>
                </a:prstGeom>
                <a:blipFill>
                  <a:blip r:embed="rId25"/>
                  <a:stretch>
                    <a:fillRect t="-6557" r="-3689" b="-2623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D580F78E-D981-41AC-9365-55B62C8697F2}"/>
                    </a:ext>
                  </a:extLst>
                </p:cNvPr>
                <p:cNvSpPr txBox="1"/>
                <p:nvPr/>
              </p:nvSpPr>
              <p:spPr>
                <a:xfrm>
                  <a:off x="3878697" y="3175033"/>
                  <a:ext cx="9836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dirty="0">
                      <a:solidFill>
                        <a:schemeClr val="accent3"/>
                      </a:solidFill>
                    </a:rPr>
                    <a:t>-cycles</a:t>
                  </a:r>
                  <a:endParaRPr lang="ru-RU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D580F78E-D981-41AC-9365-55B62C8697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8697" y="3175033"/>
                  <a:ext cx="983667" cy="369332"/>
                </a:xfrm>
                <a:prstGeom prst="rect">
                  <a:avLst/>
                </a:prstGeom>
                <a:blipFill>
                  <a:blip r:embed="rId26"/>
                  <a:stretch>
                    <a:fillRect t="-8333" r="-4938" b="-28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676C0D6-8881-45A7-A350-3BAD38126650}"/>
              </a:ext>
            </a:extLst>
          </p:cNvPr>
          <p:cNvGrpSpPr/>
          <p:nvPr/>
        </p:nvGrpSpPr>
        <p:grpSpPr>
          <a:xfrm>
            <a:off x="3408108" y="4804732"/>
            <a:ext cx="2271135" cy="662988"/>
            <a:chOff x="2836104" y="3591896"/>
            <a:chExt cx="2271135" cy="6629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F3871F0-6A01-4BB4-AF13-754F1C68DFAA}"/>
                    </a:ext>
                  </a:extLst>
                </p:cNvPr>
                <p:cNvSpPr txBox="1"/>
                <p:nvPr/>
              </p:nvSpPr>
              <p:spPr>
                <a:xfrm>
                  <a:off x="2901315" y="3591896"/>
                  <a:ext cx="212128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)≔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</m:d>
                    </m:oMath>
                  </a14:m>
                  <a:r>
                    <a:rPr lang="en-US" dirty="0"/>
                    <a:t>/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</m:d>
                    </m:oMath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F3871F0-6A01-4BB4-AF13-754F1C68DF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1315" y="3591896"/>
                  <a:ext cx="2121286" cy="276999"/>
                </a:xfrm>
                <a:prstGeom prst="rect">
                  <a:avLst/>
                </a:prstGeom>
                <a:blipFill>
                  <a:blip r:embed="rId27"/>
                  <a:stretch>
                    <a:fillRect l="-4023" t="-26087" b="-5217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FB851DB-0233-4D26-BEF4-F9B803C5F189}"/>
                    </a:ext>
                  </a:extLst>
                </p:cNvPr>
                <p:cNvSpPr txBox="1"/>
                <p:nvPr/>
              </p:nvSpPr>
              <p:spPr>
                <a:xfrm>
                  <a:off x="2836104" y="3885552"/>
                  <a:ext cx="22711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dirty="0">
                      <a:solidFill>
                        <a:schemeClr val="accent3"/>
                      </a:solidFill>
                    </a:rPr>
                    <a:t>-</a:t>
                  </a:r>
                  <a:r>
                    <a:rPr lang="en-US" dirty="0" err="1">
                      <a:solidFill>
                        <a:schemeClr val="accent3"/>
                      </a:solidFill>
                    </a:rPr>
                    <a:t>th</a:t>
                  </a:r>
                  <a:r>
                    <a:rPr lang="en-US" dirty="0">
                      <a:solidFill>
                        <a:schemeClr val="accent3"/>
                      </a:solidFill>
                    </a:rPr>
                    <a:t> homology group</a:t>
                  </a:r>
                  <a:endParaRPr lang="ru-RU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FB851DB-0233-4D26-BEF4-F9B803C5F1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6104" y="3885552"/>
                  <a:ext cx="2271135" cy="369332"/>
                </a:xfrm>
                <a:prstGeom prst="rect">
                  <a:avLst/>
                </a:prstGeom>
                <a:blipFill>
                  <a:blip r:embed="rId28"/>
                  <a:stretch>
                    <a:fillRect t="-8197" r="-1882" b="-2623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FC43AC55-F848-FCB8-F047-7250095372FF}"/>
              </a:ext>
            </a:extLst>
          </p:cNvPr>
          <p:cNvGrpSpPr/>
          <p:nvPr/>
        </p:nvGrpSpPr>
        <p:grpSpPr>
          <a:xfrm>
            <a:off x="1648748" y="2281917"/>
            <a:ext cx="4840441" cy="1617571"/>
            <a:chOff x="1648748" y="2423960"/>
            <a:chExt cx="4840441" cy="16175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82F9F00-62D3-42A1-BA26-E4DA29AD865F}"/>
                    </a:ext>
                  </a:extLst>
                </p:cNvPr>
                <p:cNvSpPr txBox="1"/>
                <p:nvPr/>
              </p:nvSpPr>
              <p:spPr>
                <a:xfrm>
                  <a:off x="2359585" y="3737345"/>
                  <a:ext cx="3411831" cy="3041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where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82F9F00-62D3-42A1-BA26-E4DA29AD86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9585" y="3737345"/>
                  <a:ext cx="3411831" cy="304186"/>
                </a:xfrm>
                <a:prstGeom prst="rect">
                  <a:avLst/>
                </a:prstGeom>
                <a:blipFill>
                  <a:blip r:embed="rId32"/>
                  <a:stretch>
                    <a:fillRect l="-1071" b="-24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8DD4AB6F-EF79-739D-CC0F-E64CFB62F80B}"/>
                </a:ext>
              </a:extLst>
            </p:cNvPr>
            <p:cNvGrpSpPr/>
            <p:nvPr/>
          </p:nvGrpSpPr>
          <p:grpSpPr>
            <a:xfrm>
              <a:off x="1648748" y="2423960"/>
              <a:ext cx="4840441" cy="953678"/>
              <a:chOff x="672941" y="1866634"/>
              <a:chExt cx="4840441" cy="953678"/>
            </a:xfrm>
          </p:grpSpPr>
          <p:grpSp>
            <p:nvGrpSpPr>
              <p:cNvPr id="7" name="Группа 6">
                <a:extLst>
                  <a:ext uri="{FF2B5EF4-FFF2-40B4-BE49-F238E27FC236}">
                    <a16:creationId xmlns:a16="http://schemas.microsoft.com/office/drawing/2014/main" id="{DC964E2D-3FFA-415E-8742-99D557BE2FF1}"/>
                  </a:ext>
                </a:extLst>
              </p:cNvPr>
              <p:cNvGrpSpPr/>
              <p:nvPr/>
            </p:nvGrpSpPr>
            <p:grpSpPr>
              <a:xfrm>
                <a:off x="4100781" y="2208527"/>
                <a:ext cx="639193" cy="213064"/>
                <a:chOff x="5095785" y="2352583"/>
                <a:chExt cx="639193" cy="213064"/>
              </a:xfrm>
            </p:grpSpPr>
            <p:grpSp>
              <p:nvGrpSpPr>
                <p:cNvPr id="109" name="Группа 108">
                  <a:extLst>
                    <a:ext uri="{FF2B5EF4-FFF2-40B4-BE49-F238E27FC236}">
                      <a16:creationId xmlns:a16="http://schemas.microsoft.com/office/drawing/2014/main" id="{EDB0A26F-D6E7-5263-9B0C-56FF890B4298}"/>
                    </a:ext>
                  </a:extLst>
                </p:cNvPr>
                <p:cNvGrpSpPr/>
                <p:nvPr/>
              </p:nvGrpSpPr>
              <p:grpSpPr>
                <a:xfrm rot="16200000">
                  <a:off x="5308850" y="2139518"/>
                  <a:ext cx="213064" cy="639193"/>
                  <a:chOff x="3124940" y="2032986"/>
                  <a:chExt cx="213064" cy="639193"/>
                </a:xfrm>
              </p:grpSpPr>
              <p:grpSp>
                <p:nvGrpSpPr>
                  <p:cNvPr id="113" name="Группа 112">
                    <a:extLst>
                      <a:ext uri="{FF2B5EF4-FFF2-40B4-BE49-F238E27FC236}">
                        <a16:creationId xmlns:a16="http://schemas.microsoft.com/office/drawing/2014/main" id="{D528FE86-201A-9A9F-DFF9-D8DBE14D0F5F}"/>
                      </a:ext>
                    </a:extLst>
                  </p:cNvPr>
                  <p:cNvGrpSpPr/>
                  <p:nvPr/>
                </p:nvGrpSpPr>
                <p:grpSpPr>
                  <a:xfrm>
                    <a:off x="3124940" y="2032986"/>
                    <a:ext cx="213064" cy="426129"/>
                    <a:chOff x="1660124" y="2139518"/>
                    <a:chExt cx="213064" cy="426129"/>
                  </a:xfrm>
                </p:grpSpPr>
                <p:sp>
                  <p:nvSpPr>
                    <p:cNvPr id="115" name="Прямоугольник 114">
                      <a:extLst>
                        <a:ext uri="{FF2B5EF4-FFF2-40B4-BE49-F238E27FC236}">
                          <a16:creationId xmlns:a16="http://schemas.microsoft.com/office/drawing/2014/main" id="{0FDE81D5-5470-3C97-CF5D-F1EA873DAC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139518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16" name="Прямоугольник 115">
                      <a:extLst>
                        <a:ext uri="{FF2B5EF4-FFF2-40B4-BE49-F238E27FC236}">
                          <a16:creationId xmlns:a16="http://schemas.microsoft.com/office/drawing/2014/main" id="{D30F834D-8BF4-FA23-D97D-48B5A70AA8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352582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114" name="Прямоугольник 113">
                    <a:extLst>
                      <a:ext uri="{FF2B5EF4-FFF2-40B4-BE49-F238E27FC236}">
                        <a16:creationId xmlns:a16="http://schemas.microsoft.com/office/drawing/2014/main" id="{2A0B671A-5EB9-57D4-D6DB-7D5785B7121A}"/>
                      </a:ext>
                    </a:extLst>
                  </p:cNvPr>
                  <p:cNvSpPr/>
                  <p:nvPr/>
                </p:nvSpPr>
                <p:spPr>
                  <a:xfrm>
                    <a:off x="3124940" y="2459114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10" name="Блок-схема: узел 109">
                  <a:extLst>
                    <a:ext uri="{FF2B5EF4-FFF2-40B4-BE49-F238E27FC236}">
                      <a16:creationId xmlns:a16="http://schemas.microsoft.com/office/drawing/2014/main" id="{EDE7D380-8244-5B61-7874-A7195EFBC5C4}"/>
                    </a:ext>
                  </a:extLst>
                </p:cNvPr>
                <p:cNvSpPr/>
                <p:nvPr/>
              </p:nvSpPr>
              <p:spPr>
                <a:xfrm rot="20538121">
                  <a:off x="5182033" y="243535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1" name="Блок-схема: узел 110">
                  <a:extLst>
                    <a:ext uri="{FF2B5EF4-FFF2-40B4-BE49-F238E27FC236}">
                      <a16:creationId xmlns:a16="http://schemas.microsoft.com/office/drawing/2014/main" id="{5E205748-EB9F-54DF-3893-EBA1703D0CB4}"/>
                    </a:ext>
                  </a:extLst>
                </p:cNvPr>
                <p:cNvSpPr/>
                <p:nvPr/>
              </p:nvSpPr>
              <p:spPr>
                <a:xfrm rot="20538121">
                  <a:off x="5398343" y="243535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2" name="Блок-схема: узел 111">
                  <a:extLst>
                    <a:ext uri="{FF2B5EF4-FFF2-40B4-BE49-F238E27FC236}">
                      <a16:creationId xmlns:a16="http://schemas.microsoft.com/office/drawing/2014/main" id="{06878157-3255-D182-87BF-717190C7B4F0}"/>
                    </a:ext>
                  </a:extLst>
                </p:cNvPr>
                <p:cNvSpPr/>
                <p:nvPr/>
              </p:nvSpPr>
              <p:spPr>
                <a:xfrm rot="20538121">
                  <a:off x="5614652" y="243535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D9A9F1F5-6DEB-6649-D968-426DD223DDA5}"/>
                      </a:ext>
                    </a:extLst>
                  </p:cNvPr>
                  <p:cNvSpPr txBox="1"/>
                  <p:nvPr/>
                </p:nvSpPr>
                <p:spPr>
                  <a:xfrm>
                    <a:off x="2848368" y="2430931"/>
                    <a:ext cx="73025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ru-RU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D9A9F1F5-6DEB-6649-D968-426DD223DD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48368" y="2430931"/>
                    <a:ext cx="730250" cy="369332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 b="-3279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A3EF2DAC-4DE3-FD18-E60B-07C5C54575F6}"/>
                      </a:ext>
                    </a:extLst>
                  </p:cNvPr>
                  <p:cNvSpPr txBox="1"/>
                  <p:nvPr/>
                </p:nvSpPr>
                <p:spPr>
                  <a:xfrm>
                    <a:off x="3659576" y="1885915"/>
                    <a:ext cx="505609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ru-RU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A3EF2DAC-4DE3-FD18-E60B-07C5C54575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59576" y="1885915"/>
                    <a:ext cx="505609" cy="369332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 b="-5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8" name="Группа 17">
                <a:extLst>
                  <a:ext uri="{FF2B5EF4-FFF2-40B4-BE49-F238E27FC236}">
                    <a16:creationId xmlns:a16="http://schemas.microsoft.com/office/drawing/2014/main" id="{88F01A8D-8F44-FFA9-D6F0-B9DEFA584A31}"/>
                  </a:ext>
                </a:extLst>
              </p:cNvPr>
              <p:cNvGrpSpPr/>
              <p:nvPr/>
            </p:nvGrpSpPr>
            <p:grpSpPr>
              <a:xfrm>
                <a:off x="1447038" y="2218988"/>
                <a:ext cx="852257" cy="213064"/>
                <a:chOff x="5095785" y="2352583"/>
                <a:chExt cx="852257" cy="213064"/>
              </a:xfrm>
            </p:grpSpPr>
            <p:grpSp>
              <p:nvGrpSpPr>
                <p:cNvPr id="77" name="Группа 76">
                  <a:extLst>
                    <a:ext uri="{FF2B5EF4-FFF2-40B4-BE49-F238E27FC236}">
                      <a16:creationId xmlns:a16="http://schemas.microsoft.com/office/drawing/2014/main" id="{134D2324-11D2-E1A5-B111-183C5E6AFB58}"/>
                    </a:ext>
                  </a:extLst>
                </p:cNvPr>
                <p:cNvGrpSpPr/>
                <p:nvPr/>
              </p:nvGrpSpPr>
              <p:grpSpPr>
                <a:xfrm rot="16200000">
                  <a:off x="5415382" y="2032986"/>
                  <a:ext cx="213064" cy="852257"/>
                  <a:chOff x="3124940" y="2032986"/>
                  <a:chExt cx="213064" cy="852257"/>
                </a:xfrm>
              </p:grpSpPr>
              <p:grpSp>
                <p:nvGrpSpPr>
                  <p:cNvPr id="82" name="Группа 81">
                    <a:extLst>
                      <a:ext uri="{FF2B5EF4-FFF2-40B4-BE49-F238E27FC236}">
                        <a16:creationId xmlns:a16="http://schemas.microsoft.com/office/drawing/2014/main" id="{28283C3F-4240-CF1E-806E-D774BCB7D98B}"/>
                      </a:ext>
                    </a:extLst>
                  </p:cNvPr>
                  <p:cNvGrpSpPr/>
                  <p:nvPr/>
                </p:nvGrpSpPr>
                <p:grpSpPr>
                  <a:xfrm>
                    <a:off x="3124940" y="2032986"/>
                    <a:ext cx="213064" cy="426129"/>
                    <a:chOff x="1660124" y="2139518"/>
                    <a:chExt cx="213064" cy="426129"/>
                  </a:xfrm>
                </p:grpSpPr>
                <p:sp>
                  <p:nvSpPr>
                    <p:cNvPr id="107" name="Прямоугольник 106">
                      <a:extLst>
                        <a:ext uri="{FF2B5EF4-FFF2-40B4-BE49-F238E27FC236}">
                          <a16:creationId xmlns:a16="http://schemas.microsoft.com/office/drawing/2014/main" id="{14E22FC9-F209-6E33-107D-6EB58A6C74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139518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8" name="Прямоугольник 107">
                      <a:extLst>
                        <a:ext uri="{FF2B5EF4-FFF2-40B4-BE49-F238E27FC236}">
                          <a16:creationId xmlns:a16="http://schemas.microsoft.com/office/drawing/2014/main" id="{8B26DB99-6D98-B11C-E969-032FD24E9C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352582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83" name="Группа 82">
                    <a:extLst>
                      <a:ext uri="{FF2B5EF4-FFF2-40B4-BE49-F238E27FC236}">
                        <a16:creationId xmlns:a16="http://schemas.microsoft.com/office/drawing/2014/main" id="{F84466A9-C4ED-D1F6-66C9-9B347F0240CB}"/>
                      </a:ext>
                    </a:extLst>
                  </p:cNvPr>
                  <p:cNvGrpSpPr/>
                  <p:nvPr/>
                </p:nvGrpSpPr>
                <p:grpSpPr>
                  <a:xfrm>
                    <a:off x="3124940" y="2459114"/>
                    <a:ext cx="213064" cy="426129"/>
                    <a:chOff x="1660124" y="2139518"/>
                    <a:chExt cx="213064" cy="426129"/>
                  </a:xfrm>
                </p:grpSpPr>
                <p:sp>
                  <p:nvSpPr>
                    <p:cNvPr id="97" name="Прямоугольник 96">
                      <a:extLst>
                        <a:ext uri="{FF2B5EF4-FFF2-40B4-BE49-F238E27FC236}">
                          <a16:creationId xmlns:a16="http://schemas.microsoft.com/office/drawing/2014/main" id="{3BEC98C6-A92D-8CD8-03AD-322AE54595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139518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6" name="Прямоугольник 105">
                      <a:extLst>
                        <a:ext uri="{FF2B5EF4-FFF2-40B4-BE49-F238E27FC236}">
                          <a16:creationId xmlns:a16="http://schemas.microsoft.com/office/drawing/2014/main" id="{E726A2F1-58F0-A492-3108-84BE70C9F5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352582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sp>
              <p:nvSpPr>
                <p:cNvPr id="78" name="Блок-схема: узел 77">
                  <a:extLst>
                    <a:ext uri="{FF2B5EF4-FFF2-40B4-BE49-F238E27FC236}">
                      <a16:creationId xmlns:a16="http://schemas.microsoft.com/office/drawing/2014/main" id="{0C94F6CF-D4DC-0FF5-160A-AD9FB1F5854C}"/>
                    </a:ext>
                  </a:extLst>
                </p:cNvPr>
                <p:cNvSpPr/>
                <p:nvPr/>
              </p:nvSpPr>
              <p:spPr>
                <a:xfrm rot="20538121">
                  <a:off x="5182033" y="243535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" name="Блок-схема: узел 78">
                  <a:extLst>
                    <a:ext uri="{FF2B5EF4-FFF2-40B4-BE49-F238E27FC236}">
                      <a16:creationId xmlns:a16="http://schemas.microsoft.com/office/drawing/2014/main" id="{F2C99DAB-E813-5C91-72AC-B02770DC58FC}"/>
                    </a:ext>
                  </a:extLst>
                </p:cNvPr>
                <p:cNvSpPr/>
                <p:nvPr/>
              </p:nvSpPr>
              <p:spPr>
                <a:xfrm rot="20538121">
                  <a:off x="5398343" y="243535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" name="Блок-схема: узел 79">
                  <a:extLst>
                    <a:ext uri="{FF2B5EF4-FFF2-40B4-BE49-F238E27FC236}">
                      <a16:creationId xmlns:a16="http://schemas.microsoft.com/office/drawing/2014/main" id="{4CB5748C-26B0-AE75-2F8C-1F9749CE895B}"/>
                    </a:ext>
                  </a:extLst>
                </p:cNvPr>
                <p:cNvSpPr/>
                <p:nvPr/>
              </p:nvSpPr>
              <p:spPr>
                <a:xfrm rot="20538121">
                  <a:off x="5614652" y="243535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" name="Блок-схема: узел 80">
                  <a:extLst>
                    <a:ext uri="{FF2B5EF4-FFF2-40B4-BE49-F238E27FC236}">
                      <a16:creationId xmlns:a16="http://schemas.microsoft.com/office/drawing/2014/main" id="{E3587938-0B4D-3461-70C0-AE81BE373B91}"/>
                    </a:ext>
                  </a:extLst>
                </p:cNvPr>
                <p:cNvSpPr/>
                <p:nvPr/>
              </p:nvSpPr>
              <p:spPr>
                <a:xfrm rot="20538121">
                  <a:off x="5811298" y="243535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AA7EAEC4-03AA-1D84-E83C-9AD4E80F4837}"/>
                  </a:ext>
                </a:extLst>
              </p:cNvPr>
              <p:cNvGrpSpPr/>
              <p:nvPr/>
            </p:nvGrpSpPr>
            <p:grpSpPr>
              <a:xfrm>
                <a:off x="2666433" y="2210221"/>
                <a:ext cx="1067976" cy="213609"/>
                <a:chOff x="5095786" y="2352582"/>
                <a:chExt cx="1067976" cy="213609"/>
              </a:xfrm>
            </p:grpSpPr>
            <p:grpSp>
              <p:nvGrpSpPr>
                <p:cNvPr id="63" name="Группа 62">
                  <a:extLst>
                    <a:ext uri="{FF2B5EF4-FFF2-40B4-BE49-F238E27FC236}">
                      <a16:creationId xmlns:a16="http://schemas.microsoft.com/office/drawing/2014/main" id="{053A663D-6A82-F749-3952-2ACF7D84459C}"/>
                    </a:ext>
                  </a:extLst>
                </p:cNvPr>
                <p:cNvGrpSpPr/>
                <p:nvPr/>
              </p:nvGrpSpPr>
              <p:grpSpPr>
                <a:xfrm rot="16200000">
                  <a:off x="5522969" y="1925399"/>
                  <a:ext cx="213609" cy="1067976"/>
                  <a:chOff x="3124395" y="2032986"/>
                  <a:chExt cx="213609" cy="1067976"/>
                </a:xfrm>
              </p:grpSpPr>
              <p:grpSp>
                <p:nvGrpSpPr>
                  <p:cNvPr id="70" name="Группа 69">
                    <a:extLst>
                      <a:ext uri="{FF2B5EF4-FFF2-40B4-BE49-F238E27FC236}">
                        <a16:creationId xmlns:a16="http://schemas.microsoft.com/office/drawing/2014/main" id="{29DD2650-D09B-571D-15B6-A4D730D0865E}"/>
                      </a:ext>
                    </a:extLst>
                  </p:cNvPr>
                  <p:cNvGrpSpPr/>
                  <p:nvPr/>
                </p:nvGrpSpPr>
                <p:grpSpPr>
                  <a:xfrm>
                    <a:off x="3124940" y="2032986"/>
                    <a:ext cx="213064" cy="426129"/>
                    <a:chOff x="1660124" y="2139518"/>
                    <a:chExt cx="213064" cy="426129"/>
                  </a:xfrm>
                </p:grpSpPr>
                <p:sp>
                  <p:nvSpPr>
                    <p:cNvPr id="75" name="Прямоугольник 74">
                      <a:extLst>
                        <a:ext uri="{FF2B5EF4-FFF2-40B4-BE49-F238E27FC236}">
                          <a16:creationId xmlns:a16="http://schemas.microsoft.com/office/drawing/2014/main" id="{690F63E0-7688-FAEA-ADBC-9D6ED2573A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139518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76" name="Прямоугольник 75">
                      <a:extLst>
                        <a:ext uri="{FF2B5EF4-FFF2-40B4-BE49-F238E27FC236}">
                          <a16:creationId xmlns:a16="http://schemas.microsoft.com/office/drawing/2014/main" id="{ECFFEF85-2CDA-AF17-7EEE-EA87AF0C97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352582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71" name="Группа 70">
                    <a:extLst>
                      <a:ext uri="{FF2B5EF4-FFF2-40B4-BE49-F238E27FC236}">
                        <a16:creationId xmlns:a16="http://schemas.microsoft.com/office/drawing/2014/main" id="{80A85C99-0A6F-CF07-5471-B6D42CD8F4A7}"/>
                      </a:ext>
                    </a:extLst>
                  </p:cNvPr>
                  <p:cNvGrpSpPr/>
                  <p:nvPr/>
                </p:nvGrpSpPr>
                <p:grpSpPr>
                  <a:xfrm>
                    <a:off x="3124395" y="2459114"/>
                    <a:ext cx="213609" cy="641848"/>
                    <a:chOff x="1659579" y="2139518"/>
                    <a:chExt cx="213609" cy="641848"/>
                  </a:xfrm>
                </p:grpSpPr>
                <p:sp>
                  <p:nvSpPr>
                    <p:cNvPr id="72" name="Прямоугольник 71">
                      <a:extLst>
                        <a:ext uri="{FF2B5EF4-FFF2-40B4-BE49-F238E27FC236}">
                          <a16:creationId xmlns:a16="http://schemas.microsoft.com/office/drawing/2014/main" id="{F52C54AC-561A-28D2-E0FA-530B2BEA39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139518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73" name="Прямоугольник 72">
                      <a:extLst>
                        <a:ext uri="{FF2B5EF4-FFF2-40B4-BE49-F238E27FC236}">
                          <a16:creationId xmlns:a16="http://schemas.microsoft.com/office/drawing/2014/main" id="{2347F8A9-5FB1-EF91-D5DA-81844548D0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352582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74" name="Прямоугольник 73">
                      <a:extLst>
                        <a:ext uri="{FF2B5EF4-FFF2-40B4-BE49-F238E27FC236}">
                          <a16:creationId xmlns:a16="http://schemas.microsoft.com/office/drawing/2014/main" id="{879B1C88-36DD-4E66-B4F4-7EC5138670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59579" y="2568301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sp>
              <p:nvSpPr>
                <p:cNvPr id="65" name="Блок-схема: узел 64">
                  <a:extLst>
                    <a:ext uri="{FF2B5EF4-FFF2-40B4-BE49-F238E27FC236}">
                      <a16:creationId xmlns:a16="http://schemas.microsoft.com/office/drawing/2014/main" id="{84D96227-01C5-703A-C775-6D349B09B71A}"/>
                    </a:ext>
                  </a:extLst>
                </p:cNvPr>
                <p:cNvSpPr/>
                <p:nvPr/>
              </p:nvSpPr>
              <p:spPr>
                <a:xfrm rot="20538121">
                  <a:off x="5182033" y="243535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" name="Блок-схема: узел 65">
                  <a:extLst>
                    <a:ext uri="{FF2B5EF4-FFF2-40B4-BE49-F238E27FC236}">
                      <a16:creationId xmlns:a16="http://schemas.microsoft.com/office/drawing/2014/main" id="{5CE644BE-40B3-9FE3-BB6B-D516E0F3ED15}"/>
                    </a:ext>
                  </a:extLst>
                </p:cNvPr>
                <p:cNvSpPr/>
                <p:nvPr/>
              </p:nvSpPr>
              <p:spPr>
                <a:xfrm rot="20538121">
                  <a:off x="5398343" y="243535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Блок-схема: узел 66">
                  <a:extLst>
                    <a:ext uri="{FF2B5EF4-FFF2-40B4-BE49-F238E27FC236}">
                      <a16:creationId xmlns:a16="http://schemas.microsoft.com/office/drawing/2014/main" id="{47997BAB-D0AC-6975-FC8D-45FD2446C363}"/>
                    </a:ext>
                  </a:extLst>
                </p:cNvPr>
                <p:cNvSpPr/>
                <p:nvPr/>
              </p:nvSpPr>
              <p:spPr>
                <a:xfrm rot="20538121">
                  <a:off x="5614652" y="243535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8" name="Блок-схема: узел 67">
                  <a:extLst>
                    <a:ext uri="{FF2B5EF4-FFF2-40B4-BE49-F238E27FC236}">
                      <a16:creationId xmlns:a16="http://schemas.microsoft.com/office/drawing/2014/main" id="{2A39B7FD-C4BD-B46B-D09C-8FF230FD2F66}"/>
                    </a:ext>
                  </a:extLst>
                </p:cNvPr>
                <p:cNvSpPr/>
                <p:nvPr/>
              </p:nvSpPr>
              <p:spPr>
                <a:xfrm rot="20538121">
                  <a:off x="5811298" y="243535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9" name="Блок-схема: узел 68">
                  <a:extLst>
                    <a:ext uri="{FF2B5EF4-FFF2-40B4-BE49-F238E27FC236}">
                      <a16:creationId xmlns:a16="http://schemas.microsoft.com/office/drawing/2014/main" id="{37EE96EB-CEBF-188A-3E3F-8393F53E0DE2}"/>
                    </a:ext>
                  </a:extLst>
                </p:cNvPr>
                <p:cNvSpPr/>
                <p:nvPr/>
              </p:nvSpPr>
              <p:spPr>
                <a:xfrm rot="20538121">
                  <a:off x="6027607" y="2435353"/>
                  <a:ext cx="49906" cy="49906"/>
                </a:xfrm>
                <a:prstGeom prst="flowChartConnector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21" name="Прямая соединительная линия 20">
                <a:extLst>
                  <a:ext uri="{FF2B5EF4-FFF2-40B4-BE49-F238E27FC236}">
                    <a16:creationId xmlns:a16="http://schemas.microsoft.com/office/drawing/2014/main" id="{B134564C-817C-669B-4D20-AAD7E54D23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6563" y="2332216"/>
                <a:ext cx="350475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>
                <a:extLst>
                  <a:ext uri="{FF2B5EF4-FFF2-40B4-BE49-F238E27FC236}">
                    <a16:creationId xmlns:a16="http://schemas.microsoft.com/office/drawing/2014/main" id="{6D7ED3B1-420B-9AA6-99F2-A381531CE6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020" y="2326589"/>
                <a:ext cx="350475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:a16="http://schemas.microsoft.com/office/drawing/2014/main" id="{63271990-ED14-D57B-7676-CA3A9F656F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3236" y="2311121"/>
                <a:ext cx="350475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C77C80EB-3E74-76D2-0DE4-2BEBB1F28710}"/>
                      </a:ext>
                    </a:extLst>
                  </p:cNvPr>
                  <p:cNvSpPr txBox="1"/>
                  <p:nvPr/>
                </p:nvSpPr>
                <p:spPr>
                  <a:xfrm>
                    <a:off x="4065359" y="2450980"/>
                    <a:ext cx="73025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ru-RU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C77C80EB-3E74-76D2-0DE4-2BEBB1F2871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65359" y="2450980"/>
                    <a:ext cx="730250" cy="369332"/>
                  </a:xfrm>
                  <a:prstGeom prst="rect">
                    <a:avLst/>
                  </a:prstGeom>
                  <a:blipFill>
                    <a:blip r:embed="rId35"/>
                    <a:stretch>
                      <a:fillRect b="-3279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30FDAAEE-C4C8-753C-1745-987825887542}"/>
                      </a:ext>
                    </a:extLst>
                  </p:cNvPr>
                  <p:cNvSpPr txBox="1"/>
                  <p:nvPr/>
                </p:nvSpPr>
                <p:spPr>
                  <a:xfrm>
                    <a:off x="5116776" y="2121503"/>
                    <a:ext cx="39660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30FDAAEE-C4C8-753C-1745-9878258875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6776" y="2121503"/>
                    <a:ext cx="396606" cy="369332"/>
                  </a:xfrm>
                  <a:prstGeom prst="rect">
                    <a:avLst/>
                  </a:prstGeom>
                  <a:blipFill>
                    <a:blip r:embed="rId3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Прямая соединительная линия 25">
                <a:extLst>
                  <a:ext uri="{FF2B5EF4-FFF2-40B4-BE49-F238E27FC236}">
                    <a16:creationId xmlns:a16="http://schemas.microsoft.com/office/drawing/2014/main" id="{0BD23CC8-4CA4-461F-1F20-41145DD446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43108" y="2315058"/>
                <a:ext cx="350475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DA7C5F5C-74E0-5A0A-E301-0431086D0619}"/>
                      </a:ext>
                    </a:extLst>
                  </p:cNvPr>
                  <p:cNvSpPr txBox="1"/>
                  <p:nvPr/>
                </p:nvSpPr>
                <p:spPr>
                  <a:xfrm>
                    <a:off x="672941" y="2134102"/>
                    <a:ext cx="39660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DA7C5F5C-74E0-5A0A-E301-0431086D061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2941" y="2134102"/>
                    <a:ext cx="396606" cy="369332"/>
                  </a:xfrm>
                  <a:prstGeom prst="rect">
                    <a:avLst/>
                  </a:prstGeom>
                  <a:blipFill>
                    <a:blip r:embed="rId3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EE4CF96D-D050-D61C-6E95-7A6B522796D2}"/>
                      </a:ext>
                    </a:extLst>
                  </p:cNvPr>
                  <p:cNvSpPr txBox="1"/>
                  <p:nvPr/>
                </p:nvSpPr>
                <p:spPr>
                  <a:xfrm>
                    <a:off x="1501849" y="2424076"/>
                    <a:ext cx="73025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oMath>
                      </m:oMathPara>
                    </a14:m>
                    <a:endParaRPr lang="ru-RU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EE4CF96D-D050-D61C-6E95-7A6B522796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01849" y="2424076"/>
                    <a:ext cx="730250" cy="369332"/>
                  </a:xfrm>
                  <a:prstGeom prst="rect">
                    <a:avLst/>
                  </a:prstGeom>
                  <a:blipFill>
                    <a:blip r:embed="rId38"/>
                    <a:stretch>
                      <a:fillRect b="-3279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254B2706-31EC-6B5D-0782-AF04BC1A5CB5}"/>
                      </a:ext>
                    </a:extLst>
                  </p:cNvPr>
                  <p:cNvSpPr txBox="1"/>
                  <p:nvPr/>
                </p:nvSpPr>
                <p:spPr>
                  <a:xfrm>
                    <a:off x="2182718" y="1866634"/>
                    <a:ext cx="505609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oMath>
                      </m:oMathPara>
                    </a14:m>
                    <a:endParaRPr lang="ru-RU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254B2706-31EC-6B5D-0782-AF04BC1A5C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82718" y="1866634"/>
                    <a:ext cx="505609" cy="369332"/>
                  </a:xfrm>
                  <a:prstGeom prst="rect">
                    <a:avLst/>
                  </a:prstGeom>
                  <a:blipFill>
                    <a:blip r:embed="rId39"/>
                    <a:stretch>
                      <a:fillRect r="-9639" b="-5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F2B3E252-91CD-358F-B557-75E79F734C4C}"/>
                      </a:ext>
                    </a:extLst>
                  </p:cNvPr>
                  <p:cNvSpPr txBox="1"/>
                  <p:nvPr/>
                </p:nvSpPr>
                <p:spPr>
                  <a:xfrm>
                    <a:off x="951328" y="1887520"/>
                    <a:ext cx="505609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F2B3E252-91CD-358F-B557-75E79F734C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328" y="1887520"/>
                    <a:ext cx="505609" cy="369332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 r="-9639" b="-3279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43E79EC6-B464-4868-98A3-C13BDE696D23}"/>
                      </a:ext>
                    </a:extLst>
                  </p:cNvPr>
                  <p:cNvSpPr txBox="1"/>
                  <p:nvPr/>
                </p:nvSpPr>
                <p:spPr>
                  <a:xfrm>
                    <a:off x="4667558" y="1871180"/>
                    <a:ext cx="505609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43E79EC6-B464-4868-98A3-C13BDE696D2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67558" y="1871180"/>
                    <a:ext cx="505609" cy="369332"/>
                  </a:xfrm>
                  <a:prstGeom prst="rect">
                    <a:avLst/>
                  </a:prstGeom>
                  <a:blipFill>
                    <a:blip r:embed="rId41"/>
                    <a:stretch>
                      <a:fillRect r="-8434" b="-3279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59C746E3-CA57-27FC-E0F6-DB3992AB62EB}"/>
              </a:ext>
            </a:extLst>
          </p:cNvPr>
          <p:cNvGrpSpPr/>
          <p:nvPr/>
        </p:nvGrpSpPr>
        <p:grpSpPr>
          <a:xfrm>
            <a:off x="8008694" y="2330692"/>
            <a:ext cx="3055652" cy="4044429"/>
            <a:chOff x="8008694" y="2419471"/>
            <a:chExt cx="3055652" cy="4044429"/>
          </a:xfrm>
        </p:grpSpPr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2B804FA4-F289-6433-58CE-FC195C513D30}"/>
                </a:ext>
              </a:extLst>
            </p:cNvPr>
            <p:cNvGrpSpPr/>
            <p:nvPr/>
          </p:nvGrpSpPr>
          <p:grpSpPr>
            <a:xfrm>
              <a:off x="8008694" y="2419471"/>
              <a:ext cx="3055652" cy="1714609"/>
              <a:chOff x="8210929" y="3696272"/>
              <a:chExt cx="3055652" cy="1714609"/>
            </a:xfrm>
          </p:grpSpPr>
          <p:grpSp>
            <p:nvGrpSpPr>
              <p:cNvPr id="38" name="Группа 37">
                <a:extLst>
                  <a:ext uri="{FF2B5EF4-FFF2-40B4-BE49-F238E27FC236}">
                    <a16:creationId xmlns:a16="http://schemas.microsoft.com/office/drawing/2014/main" id="{343CBE9D-7CB6-D9CC-AFE9-CF121C16EED6}"/>
                  </a:ext>
                </a:extLst>
              </p:cNvPr>
              <p:cNvGrpSpPr/>
              <p:nvPr/>
            </p:nvGrpSpPr>
            <p:grpSpPr>
              <a:xfrm>
                <a:off x="8536198" y="3696272"/>
                <a:ext cx="2655265" cy="1037099"/>
                <a:chOff x="8089811" y="4852979"/>
                <a:chExt cx="2655265" cy="103709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>
                      <a:extLst>
                        <a:ext uri="{FF2B5EF4-FFF2-40B4-BE49-F238E27FC236}">
                          <a16:creationId xmlns:a16="http://schemas.microsoft.com/office/drawing/2014/main" id="{083D46E6-AEF2-23F1-6866-9123BC1FD3B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3170" y="5040172"/>
                      <a:ext cx="30527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𝒞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ru-RU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2" name="TextBox 41">
                      <a:extLst>
                        <a:ext uri="{FF2B5EF4-FFF2-40B4-BE49-F238E27FC236}">
                          <a16:creationId xmlns:a16="http://schemas.microsoft.com/office/drawing/2014/main" id="{083D46E6-AEF2-23F1-6866-9123BC1FD3B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123170" y="5040172"/>
                      <a:ext cx="305275" cy="276999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l="-16000" r="-4000" b="-222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53FC26ED-902D-07E7-B88A-A6B57B1D4EC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09690" y="5015998"/>
                      <a:ext cx="30527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ru-RU"/>
                    </a:p>
                  </p:txBody>
                </p:sp>
              </mc:Choice>
              <mc:Fallback xmlns=""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53FC26ED-902D-07E7-B88A-A6B57B1D4EC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09690" y="5015998"/>
                      <a:ext cx="305276" cy="276999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16000" r="-6000" b="-1956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E7FC7028-1648-5F9E-AEC3-829370881C1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833416" y="5015998"/>
                      <a:ext cx="91166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ru-RU"/>
                    </a:p>
                  </p:txBody>
                </p:sp>
              </mc:Choice>
              <mc:Fallback xmlns="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E7FC7028-1648-5F9E-AEC3-829370881C1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833416" y="5015998"/>
                      <a:ext cx="911660" cy="369332"/>
                    </a:xfrm>
                    <a:prstGeom prst="rect">
                      <a:avLst/>
                    </a:prstGeom>
                    <a:blipFill>
                      <a:blip r:embed="rId44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5" name="Прямая соединительная линия 44">
                  <a:extLst>
                    <a:ext uri="{FF2B5EF4-FFF2-40B4-BE49-F238E27FC236}">
                      <a16:creationId xmlns:a16="http://schemas.microsoft.com/office/drawing/2014/main" id="{40D4ACAA-F29E-ABD0-042B-954E9E329C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36312" y="5217342"/>
                  <a:ext cx="50505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>
                  <a:extLst>
                    <a:ext uri="{FF2B5EF4-FFF2-40B4-BE49-F238E27FC236}">
                      <a16:creationId xmlns:a16="http://schemas.microsoft.com/office/drawing/2014/main" id="{4A5AC604-9571-09CD-D8C8-78F9DB93D2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19485" y="5214560"/>
                  <a:ext cx="50505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67086EA1-EC86-5C6C-3216-44D0E48B93C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13998" y="4852979"/>
                      <a:ext cx="29155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ru-RU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67086EA1-EC86-5C6C-3216-44D0E48B93C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13998" y="4852979"/>
                      <a:ext cx="291554" cy="276999"/>
                    </a:xfrm>
                    <a:prstGeom prst="rect">
                      <a:avLst/>
                    </a:prstGeom>
                    <a:blipFill>
                      <a:blip r:embed="rId45"/>
                      <a:stretch>
                        <a:fillRect l="-18750" r="-6250" b="-1956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1856E043-A55A-55C0-56D6-6D1A31AF4C4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619129" y="4852979"/>
                      <a:ext cx="28623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ru-RU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1856E043-A55A-55C0-56D6-6D1A31AF4C4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19129" y="4852979"/>
                      <a:ext cx="286232" cy="276999"/>
                    </a:xfrm>
                    <a:prstGeom prst="rect">
                      <a:avLst/>
                    </a:prstGeom>
                    <a:blipFill>
                      <a:blip r:embed="rId46"/>
                      <a:stretch>
                        <a:fillRect l="-19149" r="-4255" b="-1956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TextBox 48">
                      <a:extLst>
                        <a:ext uri="{FF2B5EF4-FFF2-40B4-BE49-F238E27FC236}">
                          <a16:creationId xmlns:a16="http://schemas.microsoft.com/office/drawing/2014/main" id="{F40ED58E-A2CB-72F6-1617-A7A0322E1EB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09690" y="5597414"/>
                      <a:ext cx="32630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𝔽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p>
                            </m:sSup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49" name="TextBox 48">
                      <a:extLst>
                        <a:ext uri="{FF2B5EF4-FFF2-40B4-BE49-F238E27FC236}">
                          <a16:creationId xmlns:a16="http://schemas.microsoft.com/office/drawing/2014/main" id="{F40ED58E-A2CB-72F6-1617-A7A0322E1EB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09690" y="5597414"/>
                      <a:ext cx="326307" cy="276999"/>
                    </a:xfrm>
                    <a:prstGeom prst="rect">
                      <a:avLst/>
                    </a:prstGeom>
                    <a:blipFill>
                      <a:blip r:embed="rId47"/>
                      <a:stretch>
                        <a:fillRect l="-12963" r="-1852" b="-1087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TextBox 49">
                      <a:extLst>
                        <a:ext uri="{FF2B5EF4-FFF2-40B4-BE49-F238E27FC236}">
                          <a16:creationId xmlns:a16="http://schemas.microsoft.com/office/drawing/2014/main" id="{A204B60F-3268-BA83-34C7-426C64365179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8109689" y="5315621"/>
                      <a:ext cx="23724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oMath>
                        </m:oMathPara>
                      </a14:m>
                      <a:endParaRPr lang="ru-RU"/>
                    </a:p>
                  </p:txBody>
                </p:sp>
              </mc:Choice>
              <mc:Fallback xmlns="">
                <p:sp>
                  <p:nvSpPr>
                    <p:cNvPr id="50" name="TextBox 49">
                      <a:extLst>
                        <a:ext uri="{FF2B5EF4-FFF2-40B4-BE49-F238E27FC236}">
                          <a16:creationId xmlns:a16="http://schemas.microsoft.com/office/drawing/2014/main" id="{A204B60F-3268-BA83-34C7-426C6436517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6200000">
                      <a:off x="8109689" y="5315621"/>
                      <a:ext cx="237244" cy="276999"/>
                    </a:xfrm>
                    <a:prstGeom prst="rect">
                      <a:avLst/>
                    </a:prstGeom>
                    <a:blipFill>
                      <a:blip r:embed="rId48"/>
                      <a:stretch>
                        <a:fillRect t="-5128" b="-102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D0566213-7917-5CAF-5CAF-57BB28F6ED3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3170" y="5597414"/>
                      <a:ext cx="32630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𝔽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p>
                            </m:sSup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D0566213-7917-5CAF-5CAF-57BB28F6ED3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123170" y="5597414"/>
                      <a:ext cx="326308" cy="276999"/>
                    </a:xfrm>
                    <a:prstGeom prst="rect">
                      <a:avLst/>
                    </a:prstGeom>
                    <a:blipFill>
                      <a:blip r:embed="rId49"/>
                      <a:stretch>
                        <a:fillRect l="-16981" r="-3774" b="-1087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8" name="TextBox 117">
                      <a:extLst>
                        <a:ext uri="{FF2B5EF4-FFF2-40B4-BE49-F238E27FC236}">
                          <a16:creationId xmlns:a16="http://schemas.microsoft.com/office/drawing/2014/main" id="{3956DAB9-817E-F6DA-D671-CFA92FE9517C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9123169" y="5315621"/>
                      <a:ext cx="23724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oMath>
                        </m:oMathPara>
                      </a14:m>
                      <a:endParaRPr lang="ru-RU"/>
                    </a:p>
                  </p:txBody>
                </p:sp>
              </mc:Choice>
              <mc:Fallback xmlns="">
                <p:sp>
                  <p:nvSpPr>
                    <p:cNvPr id="118" name="TextBox 117">
                      <a:extLst>
                        <a:ext uri="{FF2B5EF4-FFF2-40B4-BE49-F238E27FC236}">
                          <a16:creationId xmlns:a16="http://schemas.microsoft.com/office/drawing/2014/main" id="{3956DAB9-817E-F6DA-D671-CFA92FE9517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6200000">
                      <a:off x="9123169" y="5315621"/>
                      <a:ext cx="237244" cy="276999"/>
                    </a:xfrm>
                    <a:prstGeom prst="rect">
                      <a:avLst/>
                    </a:prstGeom>
                    <a:blipFill>
                      <a:blip r:embed="rId50"/>
                      <a:stretch>
                        <a:fillRect t="-5128" b="-102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CFA0D129-90F9-B6A7-8947-C180C878188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108243" y="5613079"/>
                      <a:ext cx="33041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𝔽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p>
                            </m:sSup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CFA0D129-90F9-B6A7-8947-C180C878188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108243" y="5613079"/>
                      <a:ext cx="330411" cy="276999"/>
                    </a:xfrm>
                    <a:prstGeom prst="rect">
                      <a:avLst/>
                    </a:prstGeom>
                    <a:blipFill>
                      <a:blip r:embed="rId51"/>
                      <a:stretch>
                        <a:fillRect l="-14815" r="-3704"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0" name="TextBox 119">
                      <a:extLst>
                        <a:ext uri="{FF2B5EF4-FFF2-40B4-BE49-F238E27FC236}">
                          <a16:creationId xmlns:a16="http://schemas.microsoft.com/office/drawing/2014/main" id="{FEF58284-3FBC-7925-2EC3-C72C7031A5FF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10108242" y="5331286"/>
                      <a:ext cx="23724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oMath>
                        </m:oMathPara>
                      </a14:m>
                      <a:endParaRPr lang="ru-RU"/>
                    </a:p>
                  </p:txBody>
                </p:sp>
              </mc:Choice>
              <mc:Fallback xmlns="">
                <p:sp>
                  <p:nvSpPr>
                    <p:cNvPr id="120" name="TextBox 119">
                      <a:extLst>
                        <a:ext uri="{FF2B5EF4-FFF2-40B4-BE49-F238E27FC236}">
                          <a16:creationId xmlns:a16="http://schemas.microsoft.com/office/drawing/2014/main" id="{FEF58284-3FBC-7925-2EC3-C72C7031A5F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6200000">
                      <a:off x="10108242" y="5331286"/>
                      <a:ext cx="237244" cy="276999"/>
                    </a:xfrm>
                    <a:prstGeom prst="rect">
                      <a:avLst/>
                    </a:prstGeom>
                    <a:blipFill>
                      <a:blip r:embed="rId52"/>
                      <a:stretch>
                        <a:fillRect t="-7692" b="-769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7E87EEE-474F-B70D-1E38-0E7A3697D4C0}"/>
                  </a:ext>
                </a:extLst>
              </p:cNvPr>
              <p:cNvSpPr txBox="1"/>
              <p:nvPr/>
            </p:nvSpPr>
            <p:spPr>
              <a:xfrm>
                <a:off x="8210929" y="4706945"/>
                <a:ext cx="10486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>
                    <a:solidFill>
                      <a:schemeClr val="accent3"/>
                    </a:solidFill>
                  </a:rPr>
                  <a:t>faces</a:t>
                </a:r>
              </a:p>
              <a:p>
                <a:pPr algn="ctr"/>
                <a:r>
                  <a:rPr lang="en-US">
                    <a:solidFill>
                      <a:schemeClr val="accent3"/>
                    </a:solidFill>
                  </a:rPr>
                  <a:t>2-chains</a:t>
                </a:r>
                <a:endParaRPr lang="ru-RU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81ED776-DF8F-4927-E5F5-2581F858194B}"/>
                  </a:ext>
                </a:extLst>
              </p:cNvPr>
              <p:cNvSpPr txBox="1"/>
              <p:nvPr/>
            </p:nvSpPr>
            <p:spPr>
              <a:xfrm>
                <a:off x="9227924" y="4742377"/>
                <a:ext cx="10486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>
                    <a:solidFill>
                      <a:schemeClr val="accent3"/>
                    </a:solidFill>
                  </a:rPr>
                  <a:t>edges</a:t>
                </a:r>
              </a:p>
              <a:p>
                <a:pPr algn="ctr"/>
                <a:r>
                  <a:rPr lang="en-US">
                    <a:solidFill>
                      <a:schemeClr val="accent3"/>
                    </a:solidFill>
                  </a:rPr>
                  <a:t>1-chains</a:t>
                </a:r>
                <a:endParaRPr lang="ru-RU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8BA3B26-A071-7770-F6B5-BCF198CEC774}"/>
                  </a:ext>
                </a:extLst>
              </p:cNvPr>
              <p:cNvSpPr txBox="1"/>
              <p:nvPr/>
            </p:nvSpPr>
            <p:spPr>
              <a:xfrm>
                <a:off x="10217896" y="4764550"/>
                <a:ext cx="10486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>
                    <a:solidFill>
                      <a:schemeClr val="accent3"/>
                    </a:solidFill>
                  </a:rPr>
                  <a:t>vertices</a:t>
                </a:r>
              </a:p>
              <a:p>
                <a:pPr algn="ctr"/>
                <a:r>
                  <a:rPr lang="en-US">
                    <a:solidFill>
                      <a:schemeClr val="accent3"/>
                    </a:solidFill>
                  </a:rPr>
                  <a:t>0-chains</a:t>
                </a:r>
                <a:endParaRPr lang="ru-RU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121" name="Picture 4">
              <a:extLst>
                <a:ext uri="{FF2B5EF4-FFF2-40B4-BE49-F238E27FC236}">
                  <a16:creationId xmlns:a16="http://schemas.microsoft.com/office/drawing/2014/main" id="{658C50F6-11AF-28CE-2936-C68E49B730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3842" y="4010483"/>
              <a:ext cx="2333481" cy="1957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9" name="Полилиния: фигура 128">
              <a:extLst>
                <a:ext uri="{FF2B5EF4-FFF2-40B4-BE49-F238E27FC236}">
                  <a16:creationId xmlns:a16="http://schemas.microsoft.com/office/drawing/2014/main" id="{DCD6B8BC-B5AD-C062-EEF3-F9CD84C7AF6D}"/>
                </a:ext>
              </a:extLst>
            </p:cNvPr>
            <p:cNvSpPr/>
            <p:nvPr/>
          </p:nvSpPr>
          <p:spPr>
            <a:xfrm>
              <a:off x="9586872" y="5185833"/>
              <a:ext cx="577361" cy="429720"/>
            </a:xfrm>
            <a:custGeom>
              <a:avLst/>
              <a:gdLst>
                <a:gd name="connsiteX0" fmla="*/ 1628 w 577361"/>
                <a:gd name="connsiteY0" fmla="*/ 93134 h 429720"/>
                <a:gd name="connsiteX1" fmla="*/ 3745 w 577361"/>
                <a:gd name="connsiteY1" fmla="*/ 137584 h 429720"/>
                <a:gd name="connsiteX2" fmla="*/ 14328 w 577361"/>
                <a:gd name="connsiteY2" fmla="*/ 239184 h 429720"/>
                <a:gd name="connsiteX3" fmla="*/ 10095 w 577361"/>
                <a:gd name="connsiteY3" fmla="*/ 281517 h 429720"/>
                <a:gd name="connsiteX4" fmla="*/ 5861 w 577361"/>
                <a:gd name="connsiteY4" fmla="*/ 321734 h 429720"/>
                <a:gd name="connsiteX5" fmla="*/ 7978 w 577361"/>
                <a:gd name="connsiteY5" fmla="*/ 347134 h 429720"/>
                <a:gd name="connsiteX6" fmla="*/ 10095 w 577361"/>
                <a:gd name="connsiteY6" fmla="*/ 355600 h 429720"/>
                <a:gd name="connsiteX7" fmla="*/ 12211 w 577361"/>
                <a:gd name="connsiteY7" fmla="*/ 370417 h 429720"/>
                <a:gd name="connsiteX8" fmla="*/ 35495 w 577361"/>
                <a:gd name="connsiteY8" fmla="*/ 368300 h 429720"/>
                <a:gd name="connsiteX9" fmla="*/ 46078 w 577361"/>
                <a:gd name="connsiteY9" fmla="*/ 361950 h 429720"/>
                <a:gd name="connsiteX10" fmla="*/ 56661 w 577361"/>
                <a:gd name="connsiteY10" fmla="*/ 359834 h 429720"/>
                <a:gd name="connsiteX11" fmla="*/ 69361 w 577361"/>
                <a:gd name="connsiteY11" fmla="*/ 351367 h 429720"/>
                <a:gd name="connsiteX12" fmla="*/ 75711 w 577361"/>
                <a:gd name="connsiteY12" fmla="*/ 347134 h 429720"/>
                <a:gd name="connsiteX13" fmla="*/ 179428 w 577361"/>
                <a:gd name="connsiteY13" fmla="*/ 340784 h 429720"/>
                <a:gd name="connsiteX14" fmla="*/ 209061 w 577361"/>
                <a:gd name="connsiteY14" fmla="*/ 336550 h 429720"/>
                <a:gd name="connsiteX15" fmla="*/ 225995 w 577361"/>
                <a:gd name="connsiteY15" fmla="*/ 330200 h 429720"/>
                <a:gd name="connsiteX16" fmla="*/ 249278 w 577361"/>
                <a:gd name="connsiteY16" fmla="*/ 317500 h 429720"/>
                <a:gd name="connsiteX17" fmla="*/ 310661 w 577361"/>
                <a:gd name="connsiteY17" fmla="*/ 313267 h 429720"/>
                <a:gd name="connsiteX18" fmla="*/ 327595 w 577361"/>
                <a:gd name="connsiteY18" fmla="*/ 309034 h 429720"/>
                <a:gd name="connsiteX19" fmla="*/ 357228 w 577361"/>
                <a:gd name="connsiteY19" fmla="*/ 302684 h 429720"/>
                <a:gd name="connsiteX20" fmla="*/ 363578 w 577361"/>
                <a:gd name="connsiteY20" fmla="*/ 300567 h 429720"/>
                <a:gd name="connsiteX21" fmla="*/ 384745 w 577361"/>
                <a:gd name="connsiteY21" fmla="*/ 298450 h 429720"/>
                <a:gd name="connsiteX22" fmla="*/ 393211 w 577361"/>
                <a:gd name="connsiteY22" fmla="*/ 292100 h 429720"/>
                <a:gd name="connsiteX23" fmla="*/ 399561 w 577361"/>
                <a:gd name="connsiteY23" fmla="*/ 289984 h 429720"/>
                <a:gd name="connsiteX24" fmla="*/ 399561 w 577361"/>
                <a:gd name="connsiteY24" fmla="*/ 321734 h 429720"/>
                <a:gd name="connsiteX25" fmla="*/ 397445 w 577361"/>
                <a:gd name="connsiteY25" fmla="*/ 427567 h 429720"/>
                <a:gd name="connsiteX26" fmla="*/ 410145 w 577361"/>
                <a:gd name="connsiteY26" fmla="*/ 429684 h 429720"/>
                <a:gd name="connsiteX27" fmla="*/ 427078 w 577361"/>
                <a:gd name="connsiteY27" fmla="*/ 425450 h 429720"/>
                <a:gd name="connsiteX28" fmla="*/ 456711 w 577361"/>
                <a:gd name="connsiteY28" fmla="*/ 416984 h 429720"/>
                <a:gd name="connsiteX29" fmla="*/ 465178 w 577361"/>
                <a:gd name="connsiteY29" fmla="*/ 414867 h 429720"/>
                <a:gd name="connsiteX30" fmla="*/ 484228 w 577361"/>
                <a:gd name="connsiteY30" fmla="*/ 410634 h 429720"/>
                <a:gd name="connsiteX31" fmla="*/ 513861 w 577361"/>
                <a:gd name="connsiteY31" fmla="*/ 408517 h 429720"/>
                <a:gd name="connsiteX32" fmla="*/ 541378 w 577361"/>
                <a:gd name="connsiteY32" fmla="*/ 395817 h 429720"/>
                <a:gd name="connsiteX33" fmla="*/ 543495 w 577361"/>
                <a:gd name="connsiteY33" fmla="*/ 389467 h 429720"/>
                <a:gd name="connsiteX34" fmla="*/ 551961 w 577361"/>
                <a:gd name="connsiteY34" fmla="*/ 385234 h 429720"/>
                <a:gd name="connsiteX35" fmla="*/ 558311 w 577361"/>
                <a:gd name="connsiteY35" fmla="*/ 376767 h 429720"/>
                <a:gd name="connsiteX36" fmla="*/ 564661 w 577361"/>
                <a:gd name="connsiteY36" fmla="*/ 372534 h 429720"/>
                <a:gd name="connsiteX37" fmla="*/ 566778 w 577361"/>
                <a:gd name="connsiteY37" fmla="*/ 366184 h 429720"/>
                <a:gd name="connsiteX38" fmla="*/ 573128 w 577361"/>
                <a:gd name="connsiteY38" fmla="*/ 359834 h 429720"/>
                <a:gd name="connsiteX39" fmla="*/ 577361 w 577361"/>
                <a:gd name="connsiteY39" fmla="*/ 351367 h 429720"/>
                <a:gd name="connsiteX40" fmla="*/ 568895 w 577361"/>
                <a:gd name="connsiteY40" fmla="*/ 332317 h 429720"/>
                <a:gd name="connsiteX41" fmla="*/ 566778 w 577361"/>
                <a:gd name="connsiteY41" fmla="*/ 319617 h 429720"/>
                <a:gd name="connsiteX42" fmla="*/ 558311 w 577361"/>
                <a:gd name="connsiteY42" fmla="*/ 302684 h 429720"/>
                <a:gd name="connsiteX43" fmla="*/ 556195 w 577361"/>
                <a:gd name="connsiteY43" fmla="*/ 287867 h 429720"/>
                <a:gd name="connsiteX44" fmla="*/ 551961 w 577361"/>
                <a:gd name="connsiteY44" fmla="*/ 268817 h 429720"/>
                <a:gd name="connsiteX45" fmla="*/ 554078 w 577361"/>
                <a:gd name="connsiteY45" fmla="*/ 226484 h 429720"/>
                <a:gd name="connsiteX46" fmla="*/ 556195 w 577361"/>
                <a:gd name="connsiteY46" fmla="*/ 220134 h 429720"/>
                <a:gd name="connsiteX47" fmla="*/ 558311 w 577361"/>
                <a:gd name="connsiteY47" fmla="*/ 211667 h 429720"/>
                <a:gd name="connsiteX48" fmla="*/ 556195 w 577361"/>
                <a:gd name="connsiteY48" fmla="*/ 171450 h 429720"/>
                <a:gd name="connsiteX49" fmla="*/ 554078 w 577361"/>
                <a:gd name="connsiteY49" fmla="*/ 160867 h 429720"/>
                <a:gd name="connsiteX50" fmla="*/ 549845 w 577361"/>
                <a:gd name="connsiteY50" fmla="*/ 154517 h 429720"/>
                <a:gd name="connsiteX51" fmla="*/ 543495 w 577361"/>
                <a:gd name="connsiteY51" fmla="*/ 135467 h 429720"/>
                <a:gd name="connsiteX52" fmla="*/ 543495 w 577361"/>
                <a:gd name="connsiteY52" fmla="*/ 135467 h 429720"/>
                <a:gd name="connsiteX53" fmla="*/ 537145 w 577361"/>
                <a:gd name="connsiteY53" fmla="*/ 112184 h 429720"/>
                <a:gd name="connsiteX54" fmla="*/ 530795 w 577361"/>
                <a:gd name="connsiteY54" fmla="*/ 97367 h 429720"/>
                <a:gd name="connsiteX55" fmla="*/ 526561 w 577361"/>
                <a:gd name="connsiteY55" fmla="*/ 78317 h 429720"/>
                <a:gd name="connsiteX56" fmla="*/ 520211 w 577361"/>
                <a:gd name="connsiteY56" fmla="*/ 67734 h 429720"/>
                <a:gd name="connsiteX57" fmla="*/ 515978 w 577361"/>
                <a:gd name="connsiteY57" fmla="*/ 52917 h 429720"/>
                <a:gd name="connsiteX58" fmla="*/ 511745 w 577361"/>
                <a:gd name="connsiteY58" fmla="*/ 46567 h 429720"/>
                <a:gd name="connsiteX59" fmla="*/ 505395 w 577361"/>
                <a:gd name="connsiteY59" fmla="*/ 31750 h 429720"/>
                <a:gd name="connsiteX60" fmla="*/ 501161 w 577361"/>
                <a:gd name="connsiteY60" fmla="*/ 27517 h 429720"/>
                <a:gd name="connsiteX61" fmla="*/ 494811 w 577361"/>
                <a:gd name="connsiteY61" fmla="*/ 19050 h 429720"/>
                <a:gd name="connsiteX62" fmla="*/ 492695 w 577361"/>
                <a:gd name="connsiteY62" fmla="*/ 12700 h 429720"/>
                <a:gd name="connsiteX63" fmla="*/ 484228 w 577361"/>
                <a:gd name="connsiteY63" fmla="*/ 6350 h 429720"/>
                <a:gd name="connsiteX64" fmla="*/ 479995 w 577361"/>
                <a:gd name="connsiteY64" fmla="*/ 0 h 429720"/>
                <a:gd name="connsiteX65" fmla="*/ 454595 w 577361"/>
                <a:gd name="connsiteY65" fmla="*/ 2117 h 429720"/>
                <a:gd name="connsiteX66" fmla="*/ 437661 w 577361"/>
                <a:gd name="connsiteY66" fmla="*/ 14817 h 429720"/>
                <a:gd name="connsiteX67" fmla="*/ 429195 w 577361"/>
                <a:gd name="connsiteY67" fmla="*/ 19050 h 429720"/>
                <a:gd name="connsiteX68" fmla="*/ 418611 w 577361"/>
                <a:gd name="connsiteY68" fmla="*/ 21167 h 429720"/>
                <a:gd name="connsiteX69" fmla="*/ 412261 w 577361"/>
                <a:gd name="connsiteY69" fmla="*/ 23284 h 429720"/>
                <a:gd name="connsiteX70" fmla="*/ 395328 w 577361"/>
                <a:gd name="connsiteY70" fmla="*/ 25400 h 429720"/>
                <a:gd name="connsiteX71" fmla="*/ 380511 w 577361"/>
                <a:gd name="connsiteY71" fmla="*/ 27517 h 429720"/>
                <a:gd name="connsiteX72" fmla="*/ 344528 w 577361"/>
                <a:gd name="connsiteY72" fmla="*/ 35984 h 429720"/>
                <a:gd name="connsiteX73" fmla="*/ 338178 w 577361"/>
                <a:gd name="connsiteY73" fmla="*/ 38100 h 429720"/>
                <a:gd name="connsiteX74" fmla="*/ 327595 w 577361"/>
                <a:gd name="connsiteY74" fmla="*/ 40217 h 429720"/>
                <a:gd name="connsiteX75" fmla="*/ 317011 w 577361"/>
                <a:gd name="connsiteY75" fmla="*/ 44450 h 429720"/>
                <a:gd name="connsiteX76" fmla="*/ 302195 w 577361"/>
                <a:gd name="connsiteY76" fmla="*/ 48684 h 429720"/>
                <a:gd name="connsiteX77" fmla="*/ 291611 w 577361"/>
                <a:gd name="connsiteY77" fmla="*/ 52917 h 429720"/>
                <a:gd name="connsiteX78" fmla="*/ 268328 w 577361"/>
                <a:gd name="connsiteY78" fmla="*/ 59267 h 429720"/>
                <a:gd name="connsiteX79" fmla="*/ 249278 w 577361"/>
                <a:gd name="connsiteY79" fmla="*/ 63500 h 429720"/>
                <a:gd name="connsiteX80" fmla="*/ 230228 w 577361"/>
                <a:gd name="connsiteY80" fmla="*/ 74084 h 429720"/>
                <a:gd name="connsiteX81" fmla="*/ 213295 w 577361"/>
                <a:gd name="connsiteY81" fmla="*/ 78317 h 429720"/>
                <a:gd name="connsiteX82" fmla="*/ 206945 w 577361"/>
                <a:gd name="connsiteY82" fmla="*/ 80434 h 429720"/>
                <a:gd name="connsiteX83" fmla="*/ 198478 w 577361"/>
                <a:gd name="connsiteY83" fmla="*/ 82550 h 429720"/>
                <a:gd name="connsiteX84" fmla="*/ 122278 w 577361"/>
                <a:gd name="connsiteY84" fmla="*/ 82550 h 429720"/>
                <a:gd name="connsiteX85" fmla="*/ 109578 w 577361"/>
                <a:gd name="connsiteY85" fmla="*/ 84667 h 429720"/>
                <a:gd name="connsiteX86" fmla="*/ 84178 w 577361"/>
                <a:gd name="connsiteY86" fmla="*/ 88900 h 429720"/>
                <a:gd name="connsiteX87" fmla="*/ 77828 w 577361"/>
                <a:gd name="connsiteY87" fmla="*/ 91017 h 429720"/>
                <a:gd name="connsiteX88" fmla="*/ 29145 w 577361"/>
                <a:gd name="connsiteY88" fmla="*/ 93134 h 429720"/>
                <a:gd name="connsiteX89" fmla="*/ 1628 w 577361"/>
                <a:gd name="connsiteY89" fmla="*/ 93134 h 42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577361" h="429720">
                  <a:moveTo>
                    <a:pt x="1628" y="93134"/>
                  </a:moveTo>
                  <a:cubicBezTo>
                    <a:pt x="-2605" y="100542"/>
                    <a:pt x="2624" y="122793"/>
                    <a:pt x="3745" y="137584"/>
                  </a:cubicBezTo>
                  <a:cubicBezTo>
                    <a:pt x="10753" y="230090"/>
                    <a:pt x="2246" y="202943"/>
                    <a:pt x="14328" y="239184"/>
                  </a:cubicBezTo>
                  <a:cubicBezTo>
                    <a:pt x="8000" y="308776"/>
                    <a:pt x="16049" y="221972"/>
                    <a:pt x="10095" y="281517"/>
                  </a:cubicBezTo>
                  <a:cubicBezTo>
                    <a:pt x="6151" y="320956"/>
                    <a:pt x="9902" y="289409"/>
                    <a:pt x="5861" y="321734"/>
                  </a:cubicBezTo>
                  <a:cubicBezTo>
                    <a:pt x="6567" y="330201"/>
                    <a:pt x="6924" y="338704"/>
                    <a:pt x="7978" y="347134"/>
                  </a:cubicBezTo>
                  <a:cubicBezTo>
                    <a:pt x="8339" y="350020"/>
                    <a:pt x="9575" y="352738"/>
                    <a:pt x="10095" y="355600"/>
                  </a:cubicBezTo>
                  <a:cubicBezTo>
                    <a:pt x="10987" y="360509"/>
                    <a:pt x="11506" y="365478"/>
                    <a:pt x="12211" y="370417"/>
                  </a:cubicBezTo>
                  <a:cubicBezTo>
                    <a:pt x="19972" y="369711"/>
                    <a:pt x="27934" y="370190"/>
                    <a:pt x="35495" y="368300"/>
                  </a:cubicBezTo>
                  <a:cubicBezTo>
                    <a:pt x="39486" y="367302"/>
                    <a:pt x="42258" y="363478"/>
                    <a:pt x="46078" y="361950"/>
                  </a:cubicBezTo>
                  <a:cubicBezTo>
                    <a:pt x="49418" y="360614"/>
                    <a:pt x="53133" y="360539"/>
                    <a:pt x="56661" y="359834"/>
                  </a:cubicBezTo>
                  <a:cubicBezTo>
                    <a:pt x="68697" y="347798"/>
                    <a:pt x="57109" y="357493"/>
                    <a:pt x="69361" y="351367"/>
                  </a:cubicBezTo>
                  <a:cubicBezTo>
                    <a:pt x="71636" y="350229"/>
                    <a:pt x="73502" y="348396"/>
                    <a:pt x="75711" y="347134"/>
                  </a:cubicBezTo>
                  <a:cubicBezTo>
                    <a:pt x="107790" y="328803"/>
                    <a:pt x="129250" y="341899"/>
                    <a:pt x="179428" y="340784"/>
                  </a:cubicBezTo>
                  <a:cubicBezTo>
                    <a:pt x="186757" y="339868"/>
                    <a:pt x="201210" y="338295"/>
                    <a:pt x="209061" y="336550"/>
                  </a:cubicBezTo>
                  <a:cubicBezTo>
                    <a:pt x="212363" y="335816"/>
                    <a:pt x="224670" y="330863"/>
                    <a:pt x="225995" y="330200"/>
                  </a:cubicBezTo>
                  <a:cubicBezTo>
                    <a:pt x="230499" y="327948"/>
                    <a:pt x="244561" y="318174"/>
                    <a:pt x="249278" y="317500"/>
                  </a:cubicBezTo>
                  <a:cubicBezTo>
                    <a:pt x="269581" y="314600"/>
                    <a:pt x="310661" y="313267"/>
                    <a:pt x="310661" y="313267"/>
                  </a:cubicBezTo>
                  <a:cubicBezTo>
                    <a:pt x="322805" y="309218"/>
                    <a:pt x="310985" y="312867"/>
                    <a:pt x="327595" y="309034"/>
                  </a:cubicBezTo>
                  <a:cubicBezTo>
                    <a:pt x="355031" y="302703"/>
                    <a:pt x="334113" y="306535"/>
                    <a:pt x="357228" y="302684"/>
                  </a:cubicBezTo>
                  <a:cubicBezTo>
                    <a:pt x="359345" y="301978"/>
                    <a:pt x="361373" y="300906"/>
                    <a:pt x="363578" y="300567"/>
                  </a:cubicBezTo>
                  <a:cubicBezTo>
                    <a:pt x="370586" y="299489"/>
                    <a:pt x="377927" y="300398"/>
                    <a:pt x="384745" y="298450"/>
                  </a:cubicBezTo>
                  <a:cubicBezTo>
                    <a:pt x="388137" y="297481"/>
                    <a:pt x="390148" y="293850"/>
                    <a:pt x="393211" y="292100"/>
                  </a:cubicBezTo>
                  <a:cubicBezTo>
                    <a:pt x="395148" y="290993"/>
                    <a:pt x="397444" y="290689"/>
                    <a:pt x="399561" y="289984"/>
                  </a:cubicBezTo>
                  <a:cubicBezTo>
                    <a:pt x="404956" y="338533"/>
                    <a:pt x="400845" y="285782"/>
                    <a:pt x="399561" y="321734"/>
                  </a:cubicBezTo>
                  <a:cubicBezTo>
                    <a:pt x="398302" y="356996"/>
                    <a:pt x="398150" y="392289"/>
                    <a:pt x="397445" y="427567"/>
                  </a:cubicBezTo>
                  <a:cubicBezTo>
                    <a:pt x="401678" y="428273"/>
                    <a:pt x="405864" y="429990"/>
                    <a:pt x="410145" y="429684"/>
                  </a:cubicBezTo>
                  <a:cubicBezTo>
                    <a:pt x="415948" y="429269"/>
                    <a:pt x="421409" y="426758"/>
                    <a:pt x="427078" y="425450"/>
                  </a:cubicBezTo>
                  <a:cubicBezTo>
                    <a:pt x="455120" y="418979"/>
                    <a:pt x="413977" y="430133"/>
                    <a:pt x="456711" y="416984"/>
                  </a:cubicBezTo>
                  <a:cubicBezTo>
                    <a:pt x="459492" y="416128"/>
                    <a:pt x="462343" y="415521"/>
                    <a:pt x="465178" y="414867"/>
                  </a:cubicBezTo>
                  <a:cubicBezTo>
                    <a:pt x="471516" y="413404"/>
                    <a:pt x="477778" y="411475"/>
                    <a:pt x="484228" y="410634"/>
                  </a:cubicBezTo>
                  <a:cubicBezTo>
                    <a:pt x="494048" y="409353"/>
                    <a:pt x="503983" y="409223"/>
                    <a:pt x="513861" y="408517"/>
                  </a:cubicBezTo>
                  <a:cubicBezTo>
                    <a:pt x="516466" y="407400"/>
                    <a:pt x="538460" y="398318"/>
                    <a:pt x="541378" y="395817"/>
                  </a:cubicBezTo>
                  <a:cubicBezTo>
                    <a:pt x="543072" y="394365"/>
                    <a:pt x="541917" y="391045"/>
                    <a:pt x="543495" y="389467"/>
                  </a:cubicBezTo>
                  <a:cubicBezTo>
                    <a:pt x="545726" y="387236"/>
                    <a:pt x="549139" y="386645"/>
                    <a:pt x="551961" y="385234"/>
                  </a:cubicBezTo>
                  <a:cubicBezTo>
                    <a:pt x="554078" y="382412"/>
                    <a:pt x="555816" y="379262"/>
                    <a:pt x="558311" y="376767"/>
                  </a:cubicBezTo>
                  <a:cubicBezTo>
                    <a:pt x="560110" y="374968"/>
                    <a:pt x="563072" y="374520"/>
                    <a:pt x="564661" y="372534"/>
                  </a:cubicBezTo>
                  <a:cubicBezTo>
                    <a:pt x="566055" y="370792"/>
                    <a:pt x="565540" y="368040"/>
                    <a:pt x="566778" y="366184"/>
                  </a:cubicBezTo>
                  <a:cubicBezTo>
                    <a:pt x="568438" y="363693"/>
                    <a:pt x="571011" y="361951"/>
                    <a:pt x="573128" y="359834"/>
                  </a:cubicBezTo>
                  <a:cubicBezTo>
                    <a:pt x="574539" y="357012"/>
                    <a:pt x="577361" y="354522"/>
                    <a:pt x="577361" y="351367"/>
                  </a:cubicBezTo>
                  <a:cubicBezTo>
                    <a:pt x="577361" y="343810"/>
                    <a:pt x="572731" y="338072"/>
                    <a:pt x="568895" y="332317"/>
                  </a:cubicBezTo>
                  <a:cubicBezTo>
                    <a:pt x="568189" y="328084"/>
                    <a:pt x="567907" y="323758"/>
                    <a:pt x="566778" y="319617"/>
                  </a:cubicBezTo>
                  <a:cubicBezTo>
                    <a:pt x="564388" y="310852"/>
                    <a:pt x="562786" y="309396"/>
                    <a:pt x="558311" y="302684"/>
                  </a:cubicBezTo>
                  <a:cubicBezTo>
                    <a:pt x="557606" y="297745"/>
                    <a:pt x="557015" y="292788"/>
                    <a:pt x="556195" y="287867"/>
                  </a:cubicBezTo>
                  <a:cubicBezTo>
                    <a:pt x="554852" y="279811"/>
                    <a:pt x="553863" y="276424"/>
                    <a:pt x="551961" y="268817"/>
                  </a:cubicBezTo>
                  <a:cubicBezTo>
                    <a:pt x="552667" y="254706"/>
                    <a:pt x="552854" y="240560"/>
                    <a:pt x="554078" y="226484"/>
                  </a:cubicBezTo>
                  <a:cubicBezTo>
                    <a:pt x="554271" y="224261"/>
                    <a:pt x="555582" y="222279"/>
                    <a:pt x="556195" y="220134"/>
                  </a:cubicBezTo>
                  <a:cubicBezTo>
                    <a:pt x="556994" y="217337"/>
                    <a:pt x="557606" y="214489"/>
                    <a:pt x="558311" y="211667"/>
                  </a:cubicBezTo>
                  <a:cubicBezTo>
                    <a:pt x="557606" y="198261"/>
                    <a:pt x="557310" y="184828"/>
                    <a:pt x="556195" y="171450"/>
                  </a:cubicBezTo>
                  <a:cubicBezTo>
                    <a:pt x="555896" y="167865"/>
                    <a:pt x="555341" y="164235"/>
                    <a:pt x="554078" y="160867"/>
                  </a:cubicBezTo>
                  <a:cubicBezTo>
                    <a:pt x="553185" y="158485"/>
                    <a:pt x="550823" y="156865"/>
                    <a:pt x="549845" y="154517"/>
                  </a:cubicBezTo>
                  <a:cubicBezTo>
                    <a:pt x="547271" y="148338"/>
                    <a:pt x="545612" y="141817"/>
                    <a:pt x="543495" y="135467"/>
                  </a:cubicBezTo>
                  <a:lnTo>
                    <a:pt x="543495" y="135467"/>
                  </a:lnTo>
                  <a:cubicBezTo>
                    <a:pt x="539637" y="116179"/>
                    <a:pt x="543590" y="133667"/>
                    <a:pt x="537145" y="112184"/>
                  </a:cubicBezTo>
                  <a:cubicBezTo>
                    <a:pt x="533418" y="99759"/>
                    <a:pt x="537510" y="107441"/>
                    <a:pt x="530795" y="97367"/>
                  </a:cubicBezTo>
                  <a:cubicBezTo>
                    <a:pt x="529982" y="92488"/>
                    <a:pt x="529167" y="83528"/>
                    <a:pt x="526561" y="78317"/>
                  </a:cubicBezTo>
                  <a:cubicBezTo>
                    <a:pt x="524721" y="74637"/>
                    <a:pt x="522328" y="71262"/>
                    <a:pt x="520211" y="67734"/>
                  </a:cubicBezTo>
                  <a:cubicBezTo>
                    <a:pt x="519532" y="65016"/>
                    <a:pt x="517498" y="55958"/>
                    <a:pt x="515978" y="52917"/>
                  </a:cubicBezTo>
                  <a:cubicBezTo>
                    <a:pt x="514840" y="50642"/>
                    <a:pt x="512883" y="48842"/>
                    <a:pt x="511745" y="46567"/>
                  </a:cubicBezTo>
                  <a:cubicBezTo>
                    <a:pt x="506104" y="35285"/>
                    <a:pt x="514198" y="44954"/>
                    <a:pt x="505395" y="31750"/>
                  </a:cubicBezTo>
                  <a:cubicBezTo>
                    <a:pt x="504288" y="30090"/>
                    <a:pt x="502439" y="29050"/>
                    <a:pt x="501161" y="27517"/>
                  </a:cubicBezTo>
                  <a:cubicBezTo>
                    <a:pt x="498902" y="24807"/>
                    <a:pt x="496928" y="21872"/>
                    <a:pt x="494811" y="19050"/>
                  </a:cubicBezTo>
                  <a:cubicBezTo>
                    <a:pt x="494106" y="16933"/>
                    <a:pt x="494123" y="14414"/>
                    <a:pt x="492695" y="12700"/>
                  </a:cubicBezTo>
                  <a:cubicBezTo>
                    <a:pt x="490437" y="9990"/>
                    <a:pt x="486723" y="8845"/>
                    <a:pt x="484228" y="6350"/>
                  </a:cubicBezTo>
                  <a:cubicBezTo>
                    <a:pt x="482429" y="4551"/>
                    <a:pt x="481406" y="2117"/>
                    <a:pt x="479995" y="0"/>
                  </a:cubicBezTo>
                  <a:cubicBezTo>
                    <a:pt x="471528" y="706"/>
                    <a:pt x="462865" y="171"/>
                    <a:pt x="454595" y="2117"/>
                  </a:cubicBezTo>
                  <a:cubicBezTo>
                    <a:pt x="443865" y="4642"/>
                    <a:pt x="445159" y="9461"/>
                    <a:pt x="437661" y="14817"/>
                  </a:cubicBezTo>
                  <a:cubicBezTo>
                    <a:pt x="435094" y="16651"/>
                    <a:pt x="432188" y="18052"/>
                    <a:pt x="429195" y="19050"/>
                  </a:cubicBezTo>
                  <a:cubicBezTo>
                    <a:pt x="425782" y="20188"/>
                    <a:pt x="422101" y="20294"/>
                    <a:pt x="418611" y="21167"/>
                  </a:cubicBezTo>
                  <a:cubicBezTo>
                    <a:pt x="416446" y="21708"/>
                    <a:pt x="414456" y="22885"/>
                    <a:pt x="412261" y="23284"/>
                  </a:cubicBezTo>
                  <a:cubicBezTo>
                    <a:pt x="406665" y="24301"/>
                    <a:pt x="400966" y="24648"/>
                    <a:pt x="395328" y="25400"/>
                  </a:cubicBezTo>
                  <a:lnTo>
                    <a:pt x="380511" y="27517"/>
                  </a:lnTo>
                  <a:cubicBezTo>
                    <a:pt x="356065" y="35666"/>
                    <a:pt x="368103" y="33037"/>
                    <a:pt x="344528" y="35984"/>
                  </a:cubicBezTo>
                  <a:cubicBezTo>
                    <a:pt x="342411" y="36689"/>
                    <a:pt x="340342" y="37559"/>
                    <a:pt x="338178" y="38100"/>
                  </a:cubicBezTo>
                  <a:cubicBezTo>
                    <a:pt x="334688" y="38972"/>
                    <a:pt x="331041" y="39183"/>
                    <a:pt x="327595" y="40217"/>
                  </a:cubicBezTo>
                  <a:cubicBezTo>
                    <a:pt x="323956" y="41309"/>
                    <a:pt x="320569" y="43116"/>
                    <a:pt x="317011" y="44450"/>
                  </a:cubicBezTo>
                  <a:cubicBezTo>
                    <a:pt x="300697" y="50567"/>
                    <a:pt x="322218" y="42010"/>
                    <a:pt x="302195" y="48684"/>
                  </a:cubicBezTo>
                  <a:cubicBezTo>
                    <a:pt x="298590" y="49886"/>
                    <a:pt x="295216" y="51716"/>
                    <a:pt x="291611" y="52917"/>
                  </a:cubicBezTo>
                  <a:cubicBezTo>
                    <a:pt x="287486" y="54292"/>
                    <a:pt x="274138" y="57976"/>
                    <a:pt x="268328" y="59267"/>
                  </a:cubicBezTo>
                  <a:cubicBezTo>
                    <a:pt x="244097" y="64652"/>
                    <a:pt x="269965" y="58330"/>
                    <a:pt x="249278" y="63500"/>
                  </a:cubicBezTo>
                  <a:cubicBezTo>
                    <a:pt x="245889" y="65533"/>
                    <a:pt x="234781" y="72566"/>
                    <a:pt x="230228" y="74084"/>
                  </a:cubicBezTo>
                  <a:cubicBezTo>
                    <a:pt x="224709" y="75924"/>
                    <a:pt x="218908" y="76786"/>
                    <a:pt x="213295" y="78317"/>
                  </a:cubicBezTo>
                  <a:cubicBezTo>
                    <a:pt x="211142" y="78904"/>
                    <a:pt x="209090" y="79821"/>
                    <a:pt x="206945" y="80434"/>
                  </a:cubicBezTo>
                  <a:cubicBezTo>
                    <a:pt x="204148" y="81233"/>
                    <a:pt x="201300" y="81845"/>
                    <a:pt x="198478" y="82550"/>
                  </a:cubicBezTo>
                  <a:cubicBezTo>
                    <a:pt x="161145" y="79440"/>
                    <a:pt x="171680" y="79257"/>
                    <a:pt x="122278" y="82550"/>
                  </a:cubicBezTo>
                  <a:cubicBezTo>
                    <a:pt x="117996" y="82835"/>
                    <a:pt x="113820" y="84014"/>
                    <a:pt x="109578" y="84667"/>
                  </a:cubicBezTo>
                  <a:cubicBezTo>
                    <a:pt x="100272" y="86099"/>
                    <a:pt x="93112" y="86667"/>
                    <a:pt x="84178" y="88900"/>
                  </a:cubicBezTo>
                  <a:cubicBezTo>
                    <a:pt x="82013" y="89441"/>
                    <a:pt x="80053" y="90846"/>
                    <a:pt x="77828" y="91017"/>
                  </a:cubicBezTo>
                  <a:cubicBezTo>
                    <a:pt x="61633" y="92263"/>
                    <a:pt x="45373" y="92428"/>
                    <a:pt x="29145" y="93134"/>
                  </a:cubicBezTo>
                  <a:cubicBezTo>
                    <a:pt x="17440" y="97034"/>
                    <a:pt x="5861" y="85726"/>
                    <a:pt x="1628" y="93134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CCA62746-0B7A-0E92-E19D-0DB5B310BD38}"/>
                    </a:ext>
                  </a:extLst>
                </p:cNvPr>
                <p:cNvSpPr txBox="1"/>
                <p:nvPr/>
              </p:nvSpPr>
              <p:spPr>
                <a:xfrm>
                  <a:off x="8209376" y="6094568"/>
                  <a:ext cx="261392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dim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𝒞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𝒞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CCA62746-0B7A-0E92-E19D-0DB5B310BD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9376" y="6094568"/>
                  <a:ext cx="2613921" cy="369332"/>
                </a:xfrm>
                <a:prstGeom prst="rect">
                  <a:avLst/>
                </a:prstGeom>
                <a:blipFill>
                  <a:blip r:embed="rId54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D030C42C-AF1D-F427-C101-4B2E3340F9E5}"/>
              </a:ext>
            </a:extLst>
          </p:cNvPr>
          <p:cNvGrpSpPr/>
          <p:nvPr/>
        </p:nvGrpSpPr>
        <p:grpSpPr>
          <a:xfrm>
            <a:off x="1687529" y="5610633"/>
            <a:ext cx="4840441" cy="953678"/>
            <a:chOff x="672941" y="1866634"/>
            <a:chExt cx="4840441" cy="953678"/>
          </a:xfrm>
        </p:grpSpPr>
        <p:grpSp>
          <p:nvGrpSpPr>
            <p:cNvPr id="135" name="Группа 134">
              <a:extLst>
                <a:ext uri="{FF2B5EF4-FFF2-40B4-BE49-F238E27FC236}">
                  <a16:creationId xmlns:a16="http://schemas.microsoft.com/office/drawing/2014/main" id="{1F3C3CCA-141B-DD79-034A-24AE539E5559}"/>
                </a:ext>
              </a:extLst>
            </p:cNvPr>
            <p:cNvGrpSpPr/>
            <p:nvPr/>
          </p:nvGrpSpPr>
          <p:grpSpPr>
            <a:xfrm>
              <a:off x="4100781" y="2208527"/>
              <a:ext cx="639193" cy="213064"/>
              <a:chOff x="5095785" y="2352583"/>
              <a:chExt cx="639193" cy="213064"/>
            </a:xfrm>
          </p:grpSpPr>
          <p:grpSp>
            <p:nvGrpSpPr>
              <p:cNvPr id="175" name="Группа 174">
                <a:extLst>
                  <a:ext uri="{FF2B5EF4-FFF2-40B4-BE49-F238E27FC236}">
                    <a16:creationId xmlns:a16="http://schemas.microsoft.com/office/drawing/2014/main" id="{A1D21A89-14BD-B6E6-E475-47BFDCB92D8B}"/>
                  </a:ext>
                </a:extLst>
              </p:cNvPr>
              <p:cNvGrpSpPr/>
              <p:nvPr/>
            </p:nvGrpSpPr>
            <p:grpSpPr>
              <a:xfrm rot="16200000">
                <a:off x="5308850" y="2139518"/>
                <a:ext cx="213064" cy="639193"/>
                <a:chOff x="3124940" y="2032986"/>
                <a:chExt cx="213064" cy="639193"/>
              </a:xfrm>
            </p:grpSpPr>
            <p:grpSp>
              <p:nvGrpSpPr>
                <p:cNvPr id="179" name="Группа 178">
                  <a:extLst>
                    <a:ext uri="{FF2B5EF4-FFF2-40B4-BE49-F238E27FC236}">
                      <a16:creationId xmlns:a16="http://schemas.microsoft.com/office/drawing/2014/main" id="{AB3265CD-C2CB-63D8-A45E-E20B0558BA3D}"/>
                    </a:ext>
                  </a:extLst>
                </p:cNvPr>
                <p:cNvGrpSpPr/>
                <p:nvPr/>
              </p:nvGrpSpPr>
              <p:grpSpPr>
                <a:xfrm>
                  <a:off x="3124940" y="2032986"/>
                  <a:ext cx="213064" cy="426129"/>
                  <a:chOff x="1660124" y="2139518"/>
                  <a:chExt cx="213064" cy="426129"/>
                </a:xfrm>
              </p:grpSpPr>
              <p:sp>
                <p:nvSpPr>
                  <p:cNvPr id="181" name="Прямоугольник 180">
                    <a:extLst>
                      <a:ext uri="{FF2B5EF4-FFF2-40B4-BE49-F238E27FC236}">
                        <a16:creationId xmlns:a16="http://schemas.microsoft.com/office/drawing/2014/main" id="{8CBA268E-1F07-0237-5A9E-EFBC15807155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2" name="Прямоугольник 181">
                    <a:extLst>
                      <a:ext uri="{FF2B5EF4-FFF2-40B4-BE49-F238E27FC236}">
                        <a16:creationId xmlns:a16="http://schemas.microsoft.com/office/drawing/2014/main" id="{F4BC7A6F-011A-5750-8761-0C7C9DF49ED6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80" name="Прямоугольник 179">
                  <a:extLst>
                    <a:ext uri="{FF2B5EF4-FFF2-40B4-BE49-F238E27FC236}">
                      <a16:creationId xmlns:a16="http://schemas.microsoft.com/office/drawing/2014/main" id="{4D1CFA38-7CF2-3516-2B30-EFA3548027C1}"/>
                    </a:ext>
                  </a:extLst>
                </p:cNvPr>
                <p:cNvSpPr/>
                <p:nvPr/>
              </p:nvSpPr>
              <p:spPr>
                <a:xfrm>
                  <a:off x="3124940" y="2459114"/>
                  <a:ext cx="213064" cy="213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76" name="Блок-схема: узел 175">
                <a:extLst>
                  <a:ext uri="{FF2B5EF4-FFF2-40B4-BE49-F238E27FC236}">
                    <a16:creationId xmlns:a16="http://schemas.microsoft.com/office/drawing/2014/main" id="{EC52C0B5-92C9-1BCC-1978-1759AEF4D40C}"/>
                  </a:ext>
                </a:extLst>
              </p:cNvPr>
              <p:cNvSpPr/>
              <p:nvPr/>
            </p:nvSpPr>
            <p:spPr>
              <a:xfrm rot="20538121">
                <a:off x="5182033" y="2435353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лок-схема: узел 176">
                <a:extLst>
                  <a:ext uri="{FF2B5EF4-FFF2-40B4-BE49-F238E27FC236}">
                    <a16:creationId xmlns:a16="http://schemas.microsoft.com/office/drawing/2014/main" id="{EF802612-A4FB-7A87-7857-656F4BA88272}"/>
                  </a:ext>
                </a:extLst>
              </p:cNvPr>
              <p:cNvSpPr/>
              <p:nvPr/>
            </p:nvSpPr>
            <p:spPr>
              <a:xfrm rot="20538121">
                <a:off x="5398343" y="2435353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Блок-схема: узел 177">
                <a:extLst>
                  <a:ext uri="{FF2B5EF4-FFF2-40B4-BE49-F238E27FC236}">
                    <a16:creationId xmlns:a16="http://schemas.microsoft.com/office/drawing/2014/main" id="{2E209F10-641C-1E51-6635-38A138B3678D}"/>
                  </a:ext>
                </a:extLst>
              </p:cNvPr>
              <p:cNvSpPr/>
              <p:nvPr/>
            </p:nvSpPr>
            <p:spPr>
              <a:xfrm rot="20538121">
                <a:off x="5614652" y="2435353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8DD3B381-81C6-E7FF-2AD6-DAD978488DBC}"/>
                    </a:ext>
                  </a:extLst>
                </p:cNvPr>
                <p:cNvSpPr txBox="1"/>
                <p:nvPr/>
              </p:nvSpPr>
              <p:spPr>
                <a:xfrm>
                  <a:off x="2848368" y="2430931"/>
                  <a:ext cx="7302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9A9F1F5-6DEB-6649-D968-426DD223DD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8368" y="2430931"/>
                  <a:ext cx="730250" cy="369332"/>
                </a:xfrm>
                <a:prstGeom prst="rect">
                  <a:avLst/>
                </a:prstGeom>
                <a:blipFill>
                  <a:blip r:embed="rId33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5F35FE96-3468-7502-A97A-FEC5E2814AF9}"/>
                    </a:ext>
                  </a:extLst>
                </p:cNvPr>
                <p:cNvSpPr txBox="1"/>
                <p:nvPr/>
              </p:nvSpPr>
              <p:spPr>
                <a:xfrm>
                  <a:off x="3659576" y="1885915"/>
                  <a:ext cx="505609" cy="3901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bSup>
                      </m:oMath>
                    </m:oMathPara>
                  </a14:m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5F35FE96-3468-7502-A97A-FEC5E2814A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9576" y="1885915"/>
                  <a:ext cx="505609" cy="390107"/>
                </a:xfrm>
                <a:prstGeom prst="rect">
                  <a:avLst/>
                </a:prstGeom>
                <a:blipFill>
                  <a:blip r:embed="rId55"/>
                  <a:stretch>
                    <a:fillRect b="-468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8" name="Группа 137">
              <a:extLst>
                <a:ext uri="{FF2B5EF4-FFF2-40B4-BE49-F238E27FC236}">
                  <a16:creationId xmlns:a16="http://schemas.microsoft.com/office/drawing/2014/main" id="{020A4134-0556-3B87-11CF-6A7376C206EE}"/>
                </a:ext>
              </a:extLst>
            </p:cNvPr>
            <p:cNvGrpSpPr/>
            <p:nvPr/>
          </p:nvGrpSpPr>
          <p:grpSpPr>
            <a:xfrm>
              <a:off x="1447038" y="2218988"/>
              <a:ext cx="852257" cy="213064"/>
              <a:chOff x="5095785" y="2352583"/>
              <a:chExt cx="852257" cy="213064"/>
            </a:xfrm>
          </p:grpSpPr>
          <p:grpSp>
            <p:nvGrpSpPr>
              <p:cNvPr id="164" name="Группа 163">
                <a:extLst>
                  <a:ext uri="{FF2B5EF4-FFF2-40B4-BE49-F238E27FC236}">
                    <a16:creationId xmlns:a16="http://schemas.microsoft.com/office/drawing/2014/main" id="{3C6E784B-14F9-3ADF-6B0B-5C5FFBA991B7}"/>
                  </a:ext>
                </a:extLst>
              </p:cNvPr>
              <p:cNvGrpSpPr/>
              <p:nvPr/>
            </p:nvGrpSpPr>
            <p:grpSpPr>
              <a:xfrm rot="16200000">
                <a:off x="5415382" y="2032986"/>
                <a:ext cx="213064" cy="852257"/>
                <a:chOff x="3124940" y="2032986"/>
                <a:chExt cx="213064" cy="852257"/>
              </a:xfrm>
            </p:grpSpPr>
            <p:grpSp>
              <p:nvGrpSpPr>
                <p:cNvPr id="169" name="Группа 168">
                  <a:extLst>
                    <a:ext uri="{FF2B5EF4-FFF2-40B4-BE49-F238E27FC236}">
                      <a16:creationId xmlns:a16="http://schemas.microsoft.com/office/drawing/2014/main" id="{ECDF3F8C-9227-0AA4-931D-A598C1A323C1}"/>
                    </a:ext>
                  </a:extLst>
                </p:cNvPr>
                <p:cNvGrpSpPr/>
                <p:nvPr/>
              </p:nvGrpSpPr>
              <p:grpSpPr>
                <a:xfrm>
                  <a:off x="3124940" y="2032986"/>
                  <a:ext cx="213064" cy="426129"/>
                  <a:chOff x="1660124" y="2139518"/>
                  <a:chExt cx="213064" cy="426129"/>
                </a:xfrm>
              </p:grpSpPr>
              <p:sp>
                <p:nvSpPr>
                  <p:cNvPr id="173" name="Прямоугольник 172">
                    <a:extLst>
                      <a:ext uri="{FF2B5EF4-FFF2-40B4-BE49-F238E27FC236}">
                        <a16:creationId xmlns:a16="http://schemas.microsoft.com/office/drawing/2014/main" id="{A4387B05-86C7-8CC4-F812-98DDE2D2A4BF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4" name="Прямоугольник 173">
                    <a:extLst>
                      <a:ext uri="{FF2B5EF4-FFF2-40B4-BE49-F238E27FC236}">
                        <a16:creationId xmlns:a16="http://schemas.microsoft.com/office/drawing/2014/main" id="{98FCDDF6-83BA-7E79-DE0D-A637A80C5CA6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70" name="Группа 169">
                  <a:extLst>
                    <a:ext uri="{FF2B5EF4-FFF2-40B4-BE49-F238E27FC236}">
                      <a16:creationId xmlns:a16="http://schemas.microsoft.com/office/drawing/2014/main" id="{5EDDC23D-684B-B7E8-36DB-DE376CE68577}"/>
                    </a:ext>
                  </a:extLst>
                </p:cNvPr>
                <p:cNvGrpSpPr/>
                <p:nvPr/>
              </p:nvGrpSpPr>
              <p:grpSpPr>
                <a:xfrm>
                  <a:off x="3124940" y="2459114"/>
                  <a:ext cx="213064" cy="426129"/>
                  <a:chOff x="1660124" y="2139518"/>
                  <a:chExt cx="213064" cy="426129"/>
                </a:xfrm>
              </p:grpSpPr>
              <p:sp>
                <p:nvSpPr>
                  <p:cNvPr id="171" name="Прямоугольник 170">
                    <a:extLst>
                      <a:ext uri="{FF2B5EF4-FFF2-40B4-BE49-F238E27FC236}">
                        <a16:creationId xmlns:a16="http://schemas.microsoft.com/office/drawing/2014/main" id="{39C477C4-D69B-4CD8-41AE-9879089F43DB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2" name="Прямоугольник 171">
                    <a:extLst>
                      <a:ext uri="{FF2B5EF4-FFF2-40B4-BE49-F238E27FC236}">
                        <a16:creationId xmlns:a16="http://schemas.microsoft.com/office/drawing/2014/main" id="{E8A8BB16-E678-170C-37DE-11754B275E50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165" name="Блок-схема: узел 164">
                <a:extLst>
                  <a:ext uri="{FF2B5EF4-FFF2-40B4-BE49-F238E27FC236}">
                    <a16:creationId xmlns:a16="http://schemas.microsoft.com/office/drawing/2014/main" id="{839C6F7D-1B39-DC6F-37A3-752FEEED447E}"/>
                  </a:ext>
                </a:extLst>
              </p:cNvPr>
              <p:cNvSpPr/>
              <p:nvPr/>
            </p:nvSpPr>
            <p:spPr>
              <a:xfrm rot="20538121">
                <a:off x="5182033" y="2435353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6" name="Блок-схема: узел 165">
                <a:extLst>
                  <a:ext uri="{FF2B5EF4-FFF2-40B4-BE49-F238E27FC236}">
                    <a16:creationId xmlns:a16="http://schemas.microsoft.com/office/drawing/2014/main" id="{19715D2A-7C44-7201-D105-7A3A21EC67B0}"/>
                  </a:ext>
                </a:extLst>
              </p:cNvPr>
              <p:cNvSpPr/>
              <p:nvPr/>
            </p:nvSpPr>
            <p:spPr>
              <a:xfrm rot="20538121">
                <a:off x="5398343" y="2435353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7" name="Блок-схема: узел 166">
                <a:extLst>
                  <a:ext uri="{FF2B5EF4-FFF2-40B4-BE49-F238E27FC236}">
                    <a16:creationId xmlns:a16="http://schemas.microsoft.com/office/drawing/2014/main" id="{3FD619A3-0795-894D-F53E-2D4409833AE2}"/>
                  </a:ext>
                </a:extLst>
              </p:cNvPr>
              <p:cNvSpPr/>
              <p:nvPr/>
            </p:nvSpPr>
            <p:spPr>
              <a:xfrm rot="20538121">
                <a:off x="5614652" y="2435353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8" name="Блок-схема: узел 167">
                <a:extLst>
                  <a:ext uri="{FF2B5EF4-FFF2-40B4-BE49-F238E27FC236}">
                    <a16:creationId xmlns:a16="http://schemas.microsoft.com/office/drawing/2014/main" id="{2B3BEE86-4590-6A6E-8F3D-81F7100E601E}"/>
                  </a:ext>
                </a:extLst>
              </p:cNvPr>
              <p:cNvSpPr/>
              <p:nvPr/>
            </p:nvSpPr>
            <p:spPr>
              <a:xfrm rot="20538121">
                <a:off x="5811298" y="2435353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9" name="Группа 138">
              <a:extLst>
                <a:ext uri="{FF2B5EF4-FFF2-40B4-BE49-F238E27FC236}">
                  <a16:creationId xmlns:a16="http://schemas.microsoft.com/office/drawing/2014/main" id="{3C71E96F-26A3-31EA-0522-35FBEC0D09BA}"/>
                </a:ext>
              </a:extLst>
            </p:cNvPr>
            <p:cNvGrpSpPr/>
            <p:nvPr/>
          </p:nvGrpSpPr>
          <p:grpSpPr>
            <a:xfrm>
              <a:off x="2666433" y="2210221"/>
              <a:ext cx="1067976" cy="213609"/>
              <a:chOff x="5095786" y="2352582"/>
              <a:chExt cx="1067976" cy="213609"/>
            </a:xfrm>
          </p:grpSpPr>
          <p:grpSp>
            <p:nvGrpSpPr>
              <p:cNvPr id="151" name="Группа 150">
                <a:extLst>
                  <a:ext uri="{FF2B5EF4-FFF2-40B4-BE49-F238E27FC236}">
                    <a16:creationId xmlns:a16="http://schemas.microsoft.com/office/drawing/2014/main" id="{5FB588BC-DAF0-3C9D-F151-9AD7F177BE35}"/>
                  </a:ext>
                </a:extLst>
              </p:cNvPr>
              <p:cNvGrpSpPr/>
              <p:nvPr/>
            </p:nvGrpSpPr>
            <p:grpSpPr>
              <a:xfrm rot="16200000">
                <a:off x="5522969" y="1925399"/>
                <a:ext cx="213609" cy="1067976"/>
                <a:chOff x="3124395" y="2032986"/>
                <a:chExt cx="213609" cy="1067976"/>
              </a:xfrm>
            </p:grpSpPr>
            <p:grpSp>
              <p:nvGrpSpPr>
                <p:cNvPr id="157" name="Группа 156">
                  <a:extLst>
                    <a:ext uri="{FF2B5EF4-FFF2-40B4-BE49-F238E27FC236}">
                      <a16:creationId xmlns:a16="http://schemas.microsoft.com/office/drawing/2014/main" id="{3E6638E8-F898-9679-F0B4-8BB98D9B50CC}"/>
                    </a:ext>
                  </a:extLst>
                </p:cNvPr>
                <p:cNvGrpSpPr/>
                <p:nvPr/>
              </p:nvGrpSpPr>
              <p:grpSpPr>
                <a:xfrm>
                  <a:off x="3124940" y="2032986"/>
                  <a:ext cx="213064" cy="426129"/>
                  <a:chOff x="1660124" y="2139518"/>
                  <a:chExt cx="213064" cy="426129"/>
                </a:xfrm>
              </p:grpSpPr>
              <p:sp>
                <p:nvSpPr>
                  <p:cNvPr id="162" name="Прямоугольник 161">
                    <a:extLst>
                      <a:ext uri="{FF2B5EF4-FFF2-40B4-BE49-F238E27FC236}">
                        <a16:creationId xmlns:a16="http://schemas.microsoft.com/office/drawing/2014/main" id="{318A961E-67DF-00AE-4D4E-EF6C76CED88D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3" name="Прямоугольник 162">
                    <a:extLst>
                      <a:ext uri="{FF2B5EF4-FFF2-40B4-BE49-F238E27FC236}">
                        <a16:creationId xmlns:a16="http://schemas.microsoft.com/office/drawing/2014/main" id="{0934C1D8-57AE-CB26-E42A-CBBEC0326942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58" name="Группа 157">
                  <a:extLst>
                    <a:ext uri="{FF2B5EF4-FFF2-40B4-BE49-F238E27FC236}">
                      <a16:creationId xmlns:a16="http://schemas.microsoft.com/office/drawing/2014/main" id="{2FE48BDE-CA13-D196-5D8D-5F66E99E2962}"/>
                    </a:ext>
                  </a:extLst>
                </p:cNvPr>
                <p:cNvGrpSpPr/>
                <p:nvPr/>
              </p:nvGrpSpPr>
              <p:grpSpPr>
                <a:xfrm>
                  <a:off x="3124395" y="2459114"/>
                  <a:ext cx="213609" cy="641848"/>
                  <a:chOff x="1659579" y="2139518"/>
                  <a:chExt cx="213609" cy="641848"/>
                </a:xfrm>
              </p:grpSpPr>
              <p:sp>
                <p:nvSpPr>
                  <p:cNvPr id="159" name="Прямоугольник 158">
                    <a:extLst>
                      <a:ext uri="{FF2B5EF4-FFF2-40B4-BE49-F238E27FC236}">
                        <a16:creationId xmlns:a16="http://schemas.microsoft.com/office/drawing/2014/main" id="{BFA0210E-1801-A2B6-031A-E982B7A3F7F3}"/>
                      </a:ext>
                    </a:extLst>
                  </p:cNvPr>
                  <p:cNvSpPr/>
                  <p:nvPr/>
                </p:nvSpPr>
                <p:spPr>
                  <a:xfrm>
                    <a:off x="1660124" y="2139518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0" name="Прямоугольник 159">
                    <a:extLst>
                      <a:ext uri="{FF2B5EF4-FFF2-40B4-BE49-F238E27FC236}">
                        <a16:creationId xmlns:a16="http://schemas.microsoft.com/office/drawing/2014/main" id="{5E23772F-DFD4-08B6-C5E3-0FA64152AC1B}"/>
                      </a:ext>
                    </a:extLst>
                  </p:cNvPr>
                  <p:cNvSpPr/>
                  <p:nvPr/>
                </p:nvSpPr>
                <p:spPr>
                  <a:xfrm>
                    <a:off x="1660124" y="2352582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1" name="Прямоугольник 160">
                    <a:extLst>
                      <a:ext uri="{FF2B5EF4-FFF2-40B4-BE49-F238E27FC236}">
                        <a16:creationId xmlns:a16="http://schemas.microsoft.com/office/drawing/2014/main" id="{2D388C0D-8586-1A8F-E855-A7B8017F6603}"/>
                      </a:ext>
                    </a:extLst>
                  </p:cNvPr>
                  <p:cNvSpPr/>
                  <p:nvPr/>
                </p:nvSpPr>
                <p:spPr>
                  <a:xfrm>
                    <a:off x="1659579" y="2568301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152" name="Блок-схема: узел 151">
                <a:extLst>
                  <a:ext uri="{FF2B5EF4-FFF2-40B4-BE49-F238E27FC236}">
                    <a16:creationId xmlns:a16="http://schemas.microsoft.com/office/drawing/2014/main" id="{F300F429-E1C1-BCCC-0048-5EC7574E4350}"/>
                  </a:ext>
                </a:extLst>
              </p:cNvPr>
              <p:cNvSpPr/>
              <p:nvPr/>
            </p:nvSpPr>
            <p:spPr>
              <a:xfrm rot="20538121">
                <a:off x="5182033" y="2435353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3" name="Блок-схема: узел 152">
                <a:extLst>
                  <a:ext uri="{FF2B5EF4-FFF2-40B4-BE49-F238E27FC236}">
                    <a16:creationId xmlns:a16="http://schemas.microsoft.com/office/drawing/2014/main" id="{3529E34A-6AB3-9AAB-4D82-06CA3C65AAA0}"/>
                  </a:ext>
                </a:extLst>
              </p:cNvPr>
              <p:cNvSpPr/>
              <p:nvPr/>
            </p:nvSpPr>
            <p:spPr>
              <a:xfrm rot="20538121">
                <a:off x="5398343" y="2435353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Блок-схема: узел 153">
                <a:extLst>
                  <a:ext uri="{FF2B5EF4-FFF2-40B4-BE49-F238E27FC236}">
                    <a16:creationId xmlns:a16="http://schemas.microsoft.com/office/drawing/2014/main" id="{A08B1079-516E-7C8A-6C06-223E290DC990}"/>
                  </a:ext>
                </a:extLst>
              </p:cNvPr>
              <p:cNvSpPr/>
              <p:nvPr/>
            </p:nvSpPr>
            <p:spPr>
              <a:xfrm rot="20538121">
                <a:off x="5614652" y="2435353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" name="Блок-схема: узел 154">
                <a:extLst>
                  <a:ext uri="{FF2B5EF4-FFF2-40B4-BE49-F238E27FC236}">
                    <a16:creationId xmlns:a16="http://schemas.microsoft.com/office/drawing/2014/main" id="{AC8218AF-2995-A811-1BC5-BFBD1E79CAD4}"/>
                  </a:ext>
                </a:extLst>
              </p:cNvPr>
              <p:cNvSpPr/>
              <p:nvPr/>
            </p:nvSpPr>
            <p:spPr>
              <a:xfrm rot="20538121">
                <a:off x="5811298" y="2435353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6" name="Блок-схема: узел 155">
                <a:extLst>
                  <a:ext uri="{FF2B5EF4-FFF2-40B4-BE49-F238E27FC236}">
                    <a16:creationId xmlns:a16="http://schemas.microsoft.com/office/drawing/2014/main" id="{8255D2FE-DB45-281E-1FCE-EDADF70FF306}"/>
                  </a:ext>
                </a:extLst>
              </p:cNvPr>
              <p:cNvSpPr/>
              <p:nvPr/>
            </p:nvSpPr>
            <p:spPr>
              <a:xfrm rot="20538121">
                <a:off x="6027607" y="2435353"/>
                <a:ext cx="49906" cy="49906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40" name="Прямая соединительная линия 139">
              <a:extLst>
                <a:ext uri="{FF2B5EF4-FFF2-40B4-BE49-F238E27FC236}">
                  <a16:creationId xmlns:a16="http://schemas.microsoft.com/office/drawing/2014/main" id="{4053553D-2FDE-0B4F-3346-2875285BE7B3}"/>
                </a:ext>
              </a:extLst>
            </p:cNvPr>
            <p:cNvCxnSpPr>
              <a:cxnSpLocks/>
            </p:cNvCxnSpPr>
            <p:nvPr/>
          </p:nvCxnSpPr>
          <p:spPr>
            <a:xfrm>
              <a:off x="1096563" y="2332216"/>
              <a:ext cx="350475" cy="0"/>
            </a:xfrm>
            <a:prstGeom prst="line">
              <a:avLst/>
            </a:prstGeom>
            <a:ln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Прямая соединительная линия 140">
              <a:extLst>
                <a:ext uri="{FF2B5EF4-FFF2-40B4-BE49-F238E27FC236}">
                  <a16:creationId xmlns:a16="http://schemas.microsoft.com/office/drawing/2014/main" id="{32D6E77E-AC36-3A59-0211-9E95066E119F}"/>
                </a:ext>
              </a:extLst>
            </p:cNvPr>
            <p:cNvCxnSpPr>
              <a:cxnSpLocks/>
            </p:cNvCxnSpPr>
            <p:nvPr/>
          </p:nvCxnSpPr>
          <p:spPr>
            <a:xfrm>
              <a:off x="2306020" y="2326589"/>
              <a:ext cx="350475" cy="0"/>
            </a:xfrm>
            <a:prstGeom prst="line">
              <a:avLst/>
            </a:prstGeom>
            <a:ln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единительная линия 141">
              <a:extLst>
                <a:ext uri="{FF2B5EF4-FFF2-40B4-BE49-F238E27FC236}">
                  <a16:creationId xmlns:a16="http://schemas.microsoft.com/office/drawing/2014/main" id="{FE18BF9B-3A40-5D9C-0277-460928E6ED51}"/>
                </a:ext>
              </a:extLst>
            </p:cNvPr>
            <p:cNvCxnSpPr>
              <a:cxnSpLocks/>
            </p:cNvCxnSpPr>
            <p:nvPr/>
          </p:nvCxnSpPr>
          <p:spPr>
            <a:xfrm>
              <a:off x="3733236" y="2311121"/>
              <a:ext cx="350475" cy="0"/>
            </a:xfrm>
            <a:prstGeom prst="line">
              <a:avLst/>
            </a:prstGeom>
            <a:ln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F13617A5-99F9-FA96-D8E1-E9591675DD71}"/>
                    </a:ext>
                  </a:extLst>
                </p:cNvPr>
                <p:cNvSpPr txBox="1"/>
                <p:nvPr/>
              </p:nvSpPr>
              <p:spPr>
                <a:xfrm>
                  <a:off x="4065359" y="2450980"/>
                  <a:ext cx="7302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77C80EB-3E74-76D2-0DE4-2BEBB1F287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5359" y="2450980"/>
                  <a:ext cx="730250" cy="369332"/>
                </a:xfrm>
                <a:prstGeom prst="rect">
                  <a:avLst/>
                </a:prstGeom>
                <a:blipFill>
                  <a:blip r:embed="rId35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80552BF1-4489-E794-6E55-093D27829270}"/>
                    </a:ext>
                  </a:extLst>
                </p:cNvPr>
                <p:cNvSpPr txBox="1"/>
                <p:nvPr/>
              </p:nvSpPr>
              <p:spPr>
                <a:xfrm>
                  <a:off x="5116776" y="2121503"/>
                  <a:ext cx="3966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0FDAAEE-C4C8-753C-1745-9878258875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6776" y="2121503"/>
                  <a:ext cx="396606" cy="369332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5" name="Прямая соединительная линия 144">
              <a:extLst>
                <a:ext uri="{FF2B5EF4-FFF2-40B4-BE49-F238E27FC236}">
                  <a16:creationId xmlns:a16="http://schemas.microsoft.com/office/drawing/2014/main" id="{4934C5C4-B336-7433-1C65-059DE06FA3A2}"/>
                </a:ext>
              </a:extLst>
            </p:cNvPr>
            <p:cNvCxnSpPr>
              <a:cxnSpLocks/>
            </p:cNvCxnSpPr>
            <p:nvPr/>
          </p:nvCxnSpPr>
          <p:spPr>
            <a:xfrm>
              <a:off x="4743108" y="2315058"/>
              <a:ext cx="350475" cy="0"/>
            </a:xfrm>
            <a:prstGeom prst="line">
              <a:avLst/>
            </a:prstGeom>
            <a:ln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61D32677-7353-6107-6A7D-E525F5E40BE1}"/>
                    </a:ext>
                  </a:extLst>
                </p:cNvPr>
                <p:cNvSpPr txBox="1"/>
                <p:nvPr/>
              </p:nvSpPr>
              <p:spPr>
                <a:xfrm>
                  <a:off x="672941" y="2134102"/>
                  <a:ext cx="3966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A7C5F5C-74E0-5A0A-E301-0431086D06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941" y="2134102"/>
                  <a:ext cx="396606" cy="369332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67745912-9807-112F-FE5A-1B5A7ABA6868}"/>
                    </a:ext>
                  </a:extLst>
                </p:cNvPr>
                <p:cNvSpPr txBox="1"/>
                <p:nvPr/>
              </p:nvSpPr>
              <p:spPr>
                <a:xfrm>
                  <a:off x="1501849" y="2424076"/>
                  <a:ext cx="7302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EE4CF96D-D050-D61C-6E95-7A6B522796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1849" y="2424076"/>
                  <a:ext cx="730250" cy="369332"/>
                </a:xfrm>
                <a:prstGeom prst="rect">
                  <a:avLst/>
                </a:prstGeom>
                <a:blipFill>
                  <a:blip r:embed="rId38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6F3C67BE-D4DF-664A-2269-D20BA5483557}"/>
                    </a:ext>
                  </a:extLst>
                </p:cNvPr>
                <p:cNvSpPr txBox="1"/>
                <p:nvPr/>
              </p:nvSpPr>
              <p:spPr>
                <a:xfrm>
                  <a:off x="2182718" y="1866634"/>
                  <a:ext cx="505609" cy="3901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bSup>
                      </m:oMath>
                    </m:oMathPara>
                  </a14:m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6F3C67BE-D4DF-664A-2269-D20BA54835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2718" y="1866634"/>
                  <a:ext cx="505609" cy="390107"/>
                </a:xfrm>
                <a:prstGeom prst="rect">
                  <a:avLst/>
                </a:prstGeom>
                <a:blipFill>
                  <a:blip r:embed="rId56"/>
                  <a:stretch>
                    <a:fillRect r="-9639" b="-468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1E0F8B90-0286-4AA2-0933-80EA093EB43E}"/>
                    </a:ext>
                  </a:extLst>
                </p:cNvPr>
                <p:cNvSpPr txBox="1"/>
                <p:nvPr/>
              </p:nvSpPr>
              <p:spPr>
                <a:xfrm>
                  <a:off x="951328" y="1887520"/>
                  <a:ext cx="505609" cy="3901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b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1E0F8B90-0286-4AA2-0933-80EA093EB4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328" y="1887520"/>
                  <a:ext cx="505609" cy="390107"/>
                </a:xfrm>
                <a:prstGeom prst="rect">
                  <a:avLst/>
                </a:prstGeom>
                <a:blipFill>
                  <a:blip r:embed="rId57"/>
                  <a:stretch>
                    <a:fillRect r="-9639" b="-468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922922A9-2522-4F4B-611C-6CC03E94F18C}"/>
                    </a:ext>
                  </a:extLst>
                </p:cNvPr>
                <p:cNvSpPr txBox="1"/>
                <p:nvPr/>
              </p:nvSpPr>
              <p:spPr>
                <a:xfrm>
                  <a:off x="4667558" y="1871180"/>
                  <a:ext cx="505609" cy="3901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b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922922A9-2522-4F4B-611C-6CC03E94F1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7558" y="1871180"/>
                  <a:ext cx="505609" cy="390107"/>
                </a:xfrm>
                <a:prstGeom prst="rect">
                  <a:avLst/>
                </a:prstGeom>
                <a:blipFill>
                  <a:blip r:embed="rId58"/>
                  <a:stretch>
                    <a:fillRect r="-9639" b="-468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5537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AADB6A8-C6E0-425B-B589-3432475AF4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8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7030A0"/>
                </a:solidFill>
              </a:rPr>
              <a:t>Tensor product of Chain Complexes</a:t>
            </a:r>
            <a:endParaRPr lang="ru-RU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Объект 3">
                <a:extLst>
                  <a:ext uri="{FF2B5EF4-FFF2-40B4-BE49-F238E27FC236}">
                    <a16:creationId xmlns:a16="http://schemas.microsoft.com/office/drawing/2014/main" id="{438CA1F0-28DE-DD9E-4A92-6081EA3AC7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3266" y="1286257"/>
                <a:ext cx="6816999" cy="1697853"/>
              </a:xfrm>
              <a:prstGeom prst="rect">
                <a:avLst/>
              </a:prstGeom>
            </p:spPr>
            <p:txBody>
              <a:bodyPr/>
              <a:lstStyle>
                <a:lvl1pPr marL="91440" indent="-91440" algn="l" defTabSz="914400" rtl="0" eaLnBrk="1" latinLnBrk="0" hangingPunct="1">
                  <a:lnSpc>
                    <a:spcPct val="12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</a:rPr>
                  <a:t>Tensor product: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chain complexes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dirty="0"/>
                  <a:t>.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⨁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ℬ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ru-RU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33" name="Объект 3">
                <a:extLst>
                  <a:ext uri="{FF2B5EF4-FFF2-40B4-BE49-F238E27FC236}">
                    <a16:creationId xmlns:a16="http://schemas.microsoft.com/office/drawing/2014/main" id="{438CA1F0-28DE-DD9E-4A92-6081EA3AC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66" y="1286257"/>
                <a:ext cx="6816999" cy="16978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4" name="Группа 333">
            <a:extLst>
              <a:ext uri="{FF2B5EF4-FFF2-40B4-BE49-F238E27FC236}">
                <a16:creationId xmlns:a16="http://schemas.microsoft.com/office/drawing/2014/main" id="{F63B8DA3-3FF5-F65B-B5D3-F1499D9DD3B9}"/>
              </a:ext>
            </a:extLst>
          </p:cNvPr>
          <p:cNvGrpSpPr/>
          <p:nvPr/>
        </p:nvGrpSpPr>
        <p:grpSpPr>
          <a:xfrm>
            <a:off x="6793774" y="1160625"/>
            <a:ext cx="5201375" cy="2966272"/>
            <a:chOff x="6793774" y="1160625"/>
            <a:chExt cx="5201375" cy="29662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3" name="TextBox 312">
                  <a:extLst>
                    <a:ext uri="{FF2B5EF4-FFF2-40B4-BE49-F238E27FC236}">
                      <a16:creationId xmlns:a16="http://schemas.microsoft.com/office/drawing/2014/main" id="{8454CBDC-9BFA-6CBF-FCC8-A6810E9DC65E}"/>
                    </a:ext>
                  </a:extLst>
                </p:cNvPr>
                <p:cNvSpPr txBox="1"/>
                <p:nvPr/>
              </p:nvSpPr>
              <p:spPr>
                <a:xfrm>
                  <a:off x="7250587" y="1160625"/>
                  <a:ext cx="4744562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b="1" dirty="0"/>
                    <a:t>Cartesian product: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a14:m>
                  <a:endParaRPr lang="en-US" dirty="0"/>
                </a:p>
                <a:p>
                  <a:r>
                    <a:rPr lang="en-US" b="1" dirty="0"/>
                    <a:t>Cartesian box product: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box>
                        <m:box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box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</m:oMath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13" name="TextBox 312">
                  <a:extLst>
                    <a:ext uri="{FF2B5EF4-FFF2-40B4-BE49-F238E27FC236}">
                      <a16:creationId xmlns:a16="http://schemas.microsoft.com/office/drawing/2014/main" id="{8454CBDC-9BFA-6CBF-FCC8-A6810E9DC6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0587" y="1160625"/>
                  <a:ext cx="4744562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1027" t="-3774" b="-1509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1" name="Группа 330">
              <a:extLst>
                <a:ext uri="{FF2B5EF4-FFF2-40B4-BE49-F238E27FC236}">
                  <a16:creationId xmlns:a16="http://schemas.microsoft.com/office/drawing/2014/main" id="{01EEE918-BA78-857E-575B-F56FB07DE9FA}"/>
                </a:ext>
              </a:extLst>
            </p:cNvPr>
            <p:cNvGrpSpPr/>
            <p:nvPr/>
          </p:nvGrpSpPr>
          <p:grpSpPr>
            <a:xfrm>
              <a:off x="6793774" y="2031992"/>
              <a:ext cx="4945116" cy="2094905"/>
              <a:chOff x="6793774" y="1847842"/>
              <a:chExt cx="4945116" cy="2094905"/>
            </a:xfrm>
          </p:grpSpPr>
          <p:grpSp>
            <p:nvGrpSpPr>
              <p:cNvPr id="274" name="Группа 273">
                <a:extLst>
                  <a:ext uri="{FF2B5EF4-FFF2-40B4-BE49-F238E27FC236}">
                    <a16:creationId xmlns:a16="http://schemas.microsoft.com/office/drawing/2014/main" id="{861571BD-85DB-113B-671B-B6400E273840}"/>
                  </a:ext>
                </a:extLst>
              </p:cNvPr>
              <p:cNvGrpSpPr/>
              <p:nvPr/>
            </p:nvGrpSpPr>
            <p:grpSpPr>
              <a:xfrm>
                <a:off x="7254250" y="1847842"/>
                <a:ext cx="4484640" cy="1941175"/>
                <a:chOff x="1674827" y="1227680"/>
                <a:chExt cx="4484640" cy="1941175"/>
              </a:xfrm>
            </p:grpSpPr>
            <p:grpSp>
              <p:nvGrpSpPr>
                <p:cNvPr id="275" name="Группа 274">
                  <a:extLst>
                    <a:ext uri="{FF2B5EF4-FFF2-40B4-BE49-F238E27FC236}">
                      <a16:creationId xmlns:a16="http://schemas.microsoft.com/office/drawing/2014/main" id="{0757BF60-C9EE-6256-147B-EDE28A7F818D}"/>
                    </a:ext>
                  </a:extLst>
                </p:cNvPr>
                <p:cNvGrpSpPr/>
                <p:nvPr/>
              </p:nvGrpSpPr>
              <p:grpSpPr>
                <a:xfrm>
                  <a:off x="4519364" y="1227680"/>
                  <a:ext cx="1640103" cy="1941175"/>
                  <a:chOff x="8444241" y="2909381"/>
                  <a:chExt cx="890092" cy="1053485"/>
                </a:xfrm>
              </p:grpSpPr>
              <p:sp>
                <p:nvSpPr>
                  <p:cNvPr id="293" name="Прямоугольник 292">
                    <a:extLst>
                      <a:ext uri="{FF2B5EF4-FFF2-40B4-BE49-F238E27FC236}">
                        <a16:creationId xmlns:a16="http://schemas.microsoft.com/office/drawing/2014/main" id="{36681C32-0DB9-0D89-B6F9-6C7E41861ED1}"/>
                      </a:ext>
                    </a:extLst>
                  </p:cNvPr>
                  <p:cNvSpPr/>
                  <p:nvPr/>
                </p:nvSpPr>
                <p:spPr>
                  <a:xfrm>
                    <a:off x="8893694" y="3340347"/>
                    <a:ext cx="403200" cy="403411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  <a:alpha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94" name="Блок-схема: узел 293">
                    <a:extLst>
                      <a:ext uri="{FF2B5EF4-FFF2-40B4-BE49-F238E27FC236}">
                        <a16:creationId xmlns:a16="http://schemas.microsoft.com/office/drawing/2014/main" id="{1D012074-AF71-DBB2-E8B1-98191EEB3E86}"/>
                      </a:ext>
                    </a:extLst>
                  </p:cNvPr>
                  <p:cNvSpPr/>
                  <p:nvPr/>
                </p:nvSpPr>
                <p:spPr>
                  <a:xfrm>
                    <a:off x="9279223" y="3716203"/>
                    <a:ext cx="55110" cy="55110"/>
                  </a:xfrm>
                  <a:prstGeom prst="flowChartConnector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95" name="Прямоугольник 294">
                    <a:extLst>
                      <a:ext uri="{FF2B5EF4-FFF2-40B4-BE49-F238E27FC236}">
                        <a16:creationId xmlns:a16="http://schemas.microsoft.com/office/drawing/2014/main" id="{24BE6C54-F060-FCC1-05AB-C535D070A85F}"/>
                      </a:ext>
                    </a:extLst>
                  </p:cNvPr>
                  <p:cNvSpPr/>
                  <p:nvPr/>
                </p:nvSpPr>
                <p:spPr>
                  <a:xfrm>
                    <a:off x="8490494" y="3340347"/>
                    <a:ext cx="403200" cy="403411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  <a:alpha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96" name="Блок-схема: узел 295">
                    <a:extLst>
                      <a:ext uri="{FF2B5EF4-FFF2-40B4-BE49-F238E27FC236}">
                        <a16:creationId xmlns:a16="http://schemas.microsoft.com/office/drawing/2014/main" id="{28D0FF0D-F90C-955D-7474-916A156CF612}"/>
                      </a:ext>
                    </a:extLst>
                  </p:cNvPr>
                  <p:cNvSpPr/>
                  <p:nvPr/>
                </p:nvSpPr>
                <p:spPr>
                  <a:xfrm>
                    <a:off x="8467467" y="3716203"/>
                    <a:ext cx="55110" cy="55110"/>
                  </a:xfrm>
                  <a:prstGeom prst="flowChartConnector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97" name="Прямоугольник 296">
                    <a:extLst>
                      <a:ext uri="{FF2B5EF4-FFF2-40B4-BE49-F238E27FC236}">
                        <a16:creationId xmlns:a16="http://schemas.microsoft.com/office/drawing/2014/main" id="{A7FF4CD7-62DD-673F-EC82-9D3DF62D44A3}"/>
                      </a:ext>
                    </a:extLst>
                  </p:cNvPr>
                  <p:cNvSpPr/>
                  <p:nvPr/>
                </p:nvSpPr>
                <p:spPr>
                  <a:xfrm>
                    <a:off x="8893694" y="2940408"/>
                    <a:ext cx="403200" cy="403411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  <a:alpha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98" name="Блок-схема: узел 297">
                    <a:extLst>
                      <a:ext uri="{FF2B5EF4-FFF2-40B4-BE49-F238E27FC236}">
                        <a16:creationId xmlns:a16="http://schemas.microsoft.com/office/drawing/2014/main" id="{B5C81430-66CE-3E28-255E-338564D8D346}"/>
                      </a:ext>
                    </a:extLst>
                  </p:cNvPr>
                  <p:cNvSpPr/>
                  <p:nvPr/>
                </p:nvSpPr>
                <p:spPr>
                  <a:xfrm>
                    <a:off x="9279223" y="3316264"/>
                    <a:ext cx="55110" cy="55110"/>
                  </a:xfrm>
                  <a:prstGeom prst="flowChartConnector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99" name="Блок-схема: узел 298">
                    <a:extLst>
                      <a:ext uri="{FF2B5EF4-FFF2-40B4-BE49-F238E27FC236}">
                        <a16:creationId xmlns:a16="http://schemas.microsoft.com/office/drawing/2014/main" id="{7A3E4BEB-1FCC-5B56-03A6-DC0F8B294BFD}"/>
                      </a:ext>
                    </a:extLst>
                  </p:cNvPr>
                  <p:cNvSpPr/>
                  <p:nvPr/>
                </p:nvSpPr>
                <p:spPr>
                  <a:xfrm>
                    <a:off x="9271179" y="2909381"/>
                    <a:ext cx="55110" cy="55110"/>
                  </a:xfrm>
                  <a:prstGeom prst="flowChartConnector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00" name="Прямоугольник 299">
                    <a:extLst>
                      <a:ext uri="{FF2B5EF4-FFF2-40B4-BE49-F238E27FC236}">
                        <a16:creationId xmlns:a16="http://schemas.microsoft.com/office/drawing/2014/main" id="{F27C1CF0-0B09-2405-4F4B-B9A69406D096}"/>
                      </a:ext>
                    </a:extLst>
                  </p:cNvPr>
                  <p:cNvSpPr/>
                  <p:nvPr/>
                </p:nvSpPr>
                <p:spPr>
                  <a:xfrm>
                    <a:off x="8490494" y="2940408"/>
                    <a:ext cx="403200" cy="403411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  <a:alpha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01" name="Блок-схема: узел 300">
                    <a:extLst>
                      <a:ext uri="{FF2B5EF4-FFF2-40B4-BE49-F238E27FC236}">
                        <a16:creationId xmlns:a16="http://schemas.microsoft.com/office/drawing/2014/main" id="{3397F511-01B2-6FCA-FF3C-4407E678463F}"/>
                      </a:ext>
                    </a:extLst>
                  </p:cNvPr>
                  <p:cNvSpPr/>
                  <p:nvPr/>
                </p:nvSpPr>
                <p:spPr>
                  <a:xfrm>
                    <a:off x="8467467" y="3316264"/>
                    <a:ext cx="55110" cy="55110"/>
                  </a:xfrm>
                  <a:prstGeom prst="flowChartConnector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02" name="Блок-схема: узел 301">
                    <a:extLst>
                      <a:ext uri="{FF2B5EF4-FFF2-40B4-BE49-F238E27FC236}">
                        <a16:creationId xmlns:a16="http://schemas.microsoft.com/office/drawing/2014/main" id="{02FE0C07-5801-2021-78C3-1267ACB7D9E6}"/>
                      </a:ext>
                    </a:extLst>
                  </p:cNvPr>
                  <p:cNvSpPr/>
                  <p:nvPr/>
                </p:nvSpPr>
                <p:spPr>
                  <a:xfrm>
                    <a:off x="8462940" y="2912853"/>
                    <a:ext cx="55110" cy="55110"/>
                  </a:xfrm>
                  <a:prstGeom prst="flowChartConnector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03" name="Параллелограмм 302">
                    <a:extLst>
                      <a:ext uri="{FF2B5EF4-FFF2-40B4-BE49-F238E27FC236}">
                        <a16:creationId xmlns:a16="http://schemas.microsoft.com/office/drawing/2014/main" id="{8511E048-A13F-A0DF-23F2-655DE832BD4D}"/>
                      </a:ext>
                    </a:extLst>
                  </p:cNvPr>
                  <p:cNvSpPr/>
                  <p:nvPr/>
                </p:nvSpPr>
                <p:spPr>
                  <a:xfrm rot="8875094">
                    <a:off x="8444241" y="3467521"/>
                    <a:ext cx="588800" cy="337170"/>
                  </a:xfrm>
                  <a:prstGeom prst="parallelogram">
                    <a:avLst>
                      <a:gd name="adj" fmla="val 65404"/>
                    </a:avLst>
                  </a:prstGeom>
                  <a:solidFill>
                    <a:schemeClr val="bg1">
                      <a:lumMod val="95000"/>
                      <a:alpha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04" name="Блок-схема: узел 303">
                    <a:extLst>
                      <a:ext uri="{FF2B5EF4-FFF2-40B4-BE49-F238E27FC236}">
                        <a16:creationId xmlns:a16="http://schemas.microsoft.com/office/drawing/2014/main" id="{07A78EA2-22D8-18F6-5BC1-36F557CB9963}"/>
                      </a:ext>
                    </a:extLst>
                  </p:cNvPr>
                  <p:cNvSpPr/>
                  <p:nvPr/>
                </p:nvSpPr>
                <p:spPr>
                  <a:xfrm>
                    <a:off x="8868725" y="3716203"/>
                    <a:ext cx="55110" cy="55110"/>
                  </a:xfrm>
                  <a:prstGeom prst="flowChartConnector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05" name="Блок-схема: узел 304">
                    <a:extLst>
                      <a:ext uri="{FF2B5EF4-FFF2-40B4-BE49-F238E27FC236}">
                        <a16:creationId xmlns:a16="http://schemas.microsoft.com/office/drawing/2014/main" id="{1148E285-B268-5621-41C8-258190DD7354}"/>
                      </a:ext>
                    </a:extLst>
                  </p:cNvPr>
                  <p:cNvSpPr/>
                  <p:nvPr/>
                </p:nvSpPr>
                <p:spPr>
                  <a:xfrm>
                    <a:off x="8551670" y="3907756"/>
                    <a:ext cx="55110" cy="55110"/>
                  </a:xfrm>
                  <a:prstGeom prst="flowChartConnector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06" name="Параллелограмм 305">
                    <a:extLst>
                      <a:ext uri="{FF2B5EF4-FFF2-40B4-BE49-F238E27FC236}">
                        <a16:creationId xmlns:a16="http://schemas.microsoft.com/office/drawing/2014/main" id="{F2C42830-B212-C180-E4EF-B6C972E85F66}"/>
                      </a:ext>
                    </a:extLst>
                  </p:cNvPr>
                  <p:cNvSpPr/>
                  <p:nvPr/>
                </p:nvSpPr>
                <p:spPr>
                  <a:xfrm rot="8817820">
                    <a:off x="8447316" y="3064134"/>
                    <a:ext cx="588800" cy="337170"/>
                  </a:xfrm>
                  <a:prstGeom prst="parallelogram">
                    <a:avLst>
                      <a:gd name="adj" fmla="val 65404"/>
                    </a:avLst>
                  </a:prstGeom>
                  <a:solidFill>
                    <a:schemeClr val="bg1">
                      <a:lumMod val="95000"/>
                      <a:alpha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07" name="Блок-схема: узел 306">
                    <a:extLst>
                      <a:ext uri="{FF2B5EF4-FFF2-40B4-BE49-F238E27FC236}">
                        <a16:creationId xmlns:a16="http://schemas.microsoft.com/office/drawing/2014/main" id="{297F5205-CF3D-3415-AA25-7EE1929FE1D7}"/>
                      </a:ext>
                    </a:extLst>
                  </p:cNvPr>
                  <p:cNvSpPr/>
                  <p:nvPr/>
                </p:nvSpPr>
                <p:spPr>
                  <a:xfrm>
                    <a:off x="8558394" y="3095420"/>
                    <a:ext cx="55110" cy="55110"/>
                  </a:xfrm>
                  <a:prstGeom prst="flowChartConnector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08" name="Блок-схема: узел 307">
                    <a:extLst>
                      <a:ext uri="{FF2B5EF4-FFF2-40B4-BE49-F238E27FC236}">
                        <a16:creationId xmlns:a16="http://schemas.microsoft.com/office/drawing/2014/main" id="{5C608247-3A30-BAB0-4597-40880C2D6911}"/>
                      </a:ext>
                    </a:extLst>
                  </p:cNvPr>
                  <p:cNvSpPr/>
                  <p:nvPr/>
                </p:nvSpPr>
                <p:spPr>
                  <a:xfrm>
                    <a:off x="8551670" y="3502456"/>
                    <a:ext cx="55110" cy="55110"/>
                  </a:xfrm>
                  <a:prstGeom prst="flowChartConnector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09" name="Блок-схема: узел 308">
                    <a:extLst>
                      <a:ext uri="{FF2B5EF4-FFF2-40B4-BE49-F238E27FC236}">
                        <a16:creationId xmlns:a16="http://schemas.microsoft.com/office/drawing/2014/main" id="{71FC1234-B20C-C0FA-ADC2-3A93E24AF3F7}"/>
                      </a:ext>
                    </a:extLst>
                  </p:cNvPr>
                  <p:cNvSpPr/>
                  <p:nvPr/>
                </p:nvSpPr>
                <p:spPr>
                  <a:xfrm>
                    <a:off x="8867979" y="2909381"/>
                    <a:ext cx="55110" cy="55110"/>
                  </a:xfrm>
                  <a:prstGeom prst="flowChartConnector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0" name="Блок-схема: узел 309">
                    <a:extLst>
                      <a:ext uri="{FF2B5EF4-FFF2-40B4-BE49-F238E27FC236}">
                        <a16:creationId xmlns:a16="http://schemas.microsoft.com/office/drawing/2014/main" id="{9EC07473-CABC-CB1C-F88B-068542686818}"/>
                      </a:ext>
                    </a:extLst>
                  </p:cNvPr>
                  <p:cNvSpPr/>
                  <p:nvPr/>
                </p:nvSpPr>
                <p:spPr>
                  <a:xfrm>
                    <a:off x="8872374" y="3316264"/>
                    <a:ext cx="55110" cy="55110"/>
                  </a:xfrm>
                  <a:prstGeom prst="flowChartConnector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76" name="Группа 275">
                  <a:extLst>
                    <a:ext uri="{FF2B5EF4-FFF2-40B4-BE49-F238E27FC236}">
                      <a16:creationId xmlns:a16="http://schemas.microsoft.com/office/drawing/2014/main" id="{23A74972-2634-94E1-B9CF-BBCDE917D7F1}"/>
                    </a:ext>
                  </a:extLst>
                </p:cNvPr>
                <p:cNvGrpSpPr/>
                <p:nvPr/>
              </p:nvGrpSpPr>
              <p:grpSpPr>
                <a:xfrm>
                  <a:off x="1674827" y="1245144"/>
                  <a:ext cx="109889" cy="1581817"/>
                  <a:chOff x="1660665" y="4529855"/>
                  <a:chExt cx="109889" cy="1581817"/>
                </a:xfrm>
              </p:grpSpPr>
              <p:cxnSp>
                <p:nvCxnSpPr>
                  <p:cNvPr id="288" name="Прямая соединительная линия 287">
                    <a:extLst>
                      <a:ext uri="{FF2B5EF4-FFF2-40B4-BE49-F238E27FC236}">
                        <a16:creationId xmlns:a16="http://schemas.microsoft.com/office/drawing/2014/main" id="{F632CE6E-0D0A-7072-BEEE-1EDF5B1777DA}"/>
                      </a:ext>
                    </a:extLst>
                  </p:cNvPr>
                  <p:cNvCxnSpPr>
                    <a:cxnSpLocks/>
                    <a:stCxn id="290" idx="4"/>
                    <a:endCxn id="289" idx="0"/>
                  </p:cNvCxnSpPr>
                  <p:nvPr/>
                </p:nvCxnSpPr>
                <p:spPr>
                  <a:xfrm>
                    <a:off x="1719781" y="5374736"/>
                    <a:ext cx="0" cy="63538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9" name="Блок-схема: узел 288">
                    <a:extLst>
                      <a:ext uri="{FF2B5EF4-FFF2-40B4-BE49-F238E27FC236}">
                        <a16:creationId xmlns:a16="http://schemas.microsoft.com/office/drawing/2014/main" id="{3B800072-42E2-B61B-B495-487996C5E998}"/>
                      </a:ext>
                    </a:extLst>
                  </p:cNvPr>
                  <p:cNvSpPr/>
                  <p:nvPr/>
                </p:nvSpPr>
                <p:spPr>
                  <a:xfrm>
                    <a:off x="1669007" y="6010125"/>
                    <a:ext cx="101547" cy="101547"/>
                  </a:xfrm>
                  <a:prstGeom prst="flowChartConnector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90" name="Блок-схема: узел 289">
                    <a:extLst>
                      <a:ext uri="{FF2B5EF4-FFF2-40B4-BE49-F238E27FC236}">
                        <a16:creationId xmlns:a16="http://schemas.microsoft.com/office/drawing/2014/main" id="{06417DBC-F758-BA97-CF01-C423A69176AD}"/>
                      </a:ext>
                    </a:extLst>
                  </p:cNvPr>
                  <p:cNvSpPr/>
                  <p:nvPr/>
                </p:nvSpPr>
                <p:spPr>
                  <a:xfrm>
                    <a:off x="1669007" y="5273189"/>
                    <a:ext cx="101547" cy="101547"/>
                  </a:xfrm>
                  <a:prstGeom prst="flowChartConnector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91" name="Блок-схема: узел 290">
                    <a:extLst>
                      <a:ext uri="{FF2B5EF4-FFF2-40B4-BE49-F238E27FC236}">
                        <a16:creationId xmlns:a16="http://schemas.microsoft.com/office/drawing/2014/main" id="{AE6B947E-74B1-B990-A290-5CFCA800037A}"/>
                      </a:ext>
                    </a:extLst>
                  </p:cNvPr>
                  <p:cNvSpPr/>
                  <p:nvPr/>
                </p:nvSpPr>
                <p:spPr>
                  <a:xfrm>
                    <a:off x="1660665" y="4529855"/>
                    <a:ext cx="101547" cy="101547"/>
                  </a:xfrm>
                  <a:prstGeom prst="flowChartConnector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292" name="Прямая соединительная линия 291">
                    <a:extLst>
                      <a:ext uri="{FF2B5EF4-FFF2-40B4-BE49-F238E27FC236}">
                        <a16:creationId xmlns:a16="http://schemas.microsoft.com/office/drawing/2014/main" id="{D642BE44-24B8-DB4F-EE73-C4CAE3287D95}"/>
                      </a:ext>
                    </a:extLst>
                  </p:cNvPr>
                  <p:cNvCxnSpPr>
                    <a:cxnSpLocks/>
                    <a:stCxn id="291" idx="4"/>
                    <a:endCxn id="290" idx="0"/>
                  </p:cNvCxnSpPr>
                  <p:nvPr/>
                </p:nvCxnSpPr>
                <p:spPr>
                  <a:xfrm>
                    <a:off x="1711439" y="4631402"/>
                    <a:ext cx="8342" cy="641787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7" name="TextBox 276">
                      <a:extLst>
                        <a:ext uri="{FF2B5EF4-FFF2-40B4-BE49-F238E27FC236}">
                          <a16:creationId xmlns:a16="http://schemas.microsoft.com/office/drawing/2014/main" id="{5B1B6E9B-4D90-C476-3A61-55D2042D91C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66528" y="1889685"/>
                      <a:ext cx="22923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36" name="TextBox 35">
                      <a:extLst>
                        <a:ext uri="{FF2B5EF4-FFF2-40B4-BE49-F238E27FC236}">
                          <a16:creationId xmlns:a16="http://schemas.microsoft.com/office/drawing/2014/main" id="{AC06EE3B-8857-4950-A7B1-7DB31ECD947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66528" y="1889685"/>
                      <a:ext cx="229230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16216" r="-16216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278" name="Группа 277">
                  <a:extLst>
                    <a:ext uri="{FF2B5EF4-FFF2-40B4-BE49-F238E27FC236}">
                      <a16:creationId xmlns:a16="http://schemas.microsoft.com/office/drawing/2014/main" id="{4943111B-EF84-EAFA-DD60-E59CCD85E133}"/>
                    </a:ext>
                  </a:extLst>
                </p:cNvPr>
                <p:cNvGrpSpPr/>
                <p:nvPr/>
              </p:nvGrpSpPr>
              <p:grpSpPr>
                <a:xfrm>
                  <a:off x="2370991" y="1988478"/>
                  <a:ext cx="1590826" cy="445628"/>
                  <a:chOff x="8534261" y="2018691"/>
                  <a:chExt cx="1590826" cy="445628"/>
                </a:xfrm>
              </p:grpSpPr>
              <p:grpSp>
                <p:nvGrpSpPr>
                  <p:cNvPr id="280" name="Группа 279">
                    <a:extLst>
                      <a:ext uri="{FF2B5EF4-FFF2-40B4-BE49-F238E27FC236}">
                        <a16:creationId xmlns:a16="http://schemas.microsoft.com/office/drawing/2014/main" id="{43E47CAD-948B-2C3E-7DE5-E01125A85DE5}"/>
                      </a:ext>
                    </a:extLst>
                  </p:cNvPr>
                  <p:cNvGrpSpPr/>
                  <p:nvPr/>
                </p:nvGrpSpPr>
                <p:grpSpPr>
                  <a:xfrm>
                    <a:off x="8534261" y="2018691"/>
                    <a:ext cx="1590826" cy="107945"/>
                    <a:chOff x="4738083" y="2053466"/>
                    <a:chExt cx="1590826" cy="107945"/>
                  </a:xfrm>
                </p:grpSpPr>
                <p:sp>
                  <p:nvSpPr>
                    <p:cNvPr id="283" name="Блок-схема: узел 282">
                      <a:extLst>
                        <a:ext uri="{FF2B5EF4-FFF2-40B4-BE49-F238E27FC236}">
                          <a16:creationId xmlns:a16="http://schemas.microsoft.com/office/drawing/2014/main" id="{BE87BC82-B38F-8F94-F5A7-00491E06CB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27362" y="2053466"/>
                      <a:ext cx="101547" cy="101547"/>
                    </a:xfrm>
                    <a:prstGeom prst="flowChartConnector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84" name="Блок-схема: узел 283">
                      <a:extLst>
                        <a:ext uri="{FF2B5EF4-FFF2-40B4-BE49-F238E27FC236}">
                          <a16:creationId xmlns:a16="http://schemas.microsoft.com/office/drawing/2014/main" id="{911C73CA-BD47-2A69-AE3A-6818DD4421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8083" y="2059864"/>
                      <a:ext cx="101547" cy="101547"/>
                    </a:xfrm>
                    <a:prstGeom prst="flowChartConnector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85" name="Блок-схема: узел 284">
                      <a:extLst>
                        <a:ext uri="{FF2B5EF4-FFF2-40B4-BE49-F238E27FC236}">
                          <a16:creationId xmlns:a16="http://schemas.microsoft.com/office/drawing/2014/main" id="{89AC03BB-0280-D060-5BAA-14C97B7102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84417" y="2053466"/>
                      <a:ext cx="101547" cy="101547"/>
                    </a:xfrm>
                    <a:prstGeom prst="flowChartConnector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cxnSp>
                  <p:nvCxnSpPr>
                    <p:cNvPr id="286" name="Прямая соединительная линия 285">
                      <a:extLst>
                        <a:ext uri="{FF2B5EF4-FFF2-40B4-BE49-F238E27FC236}">
                          <a16:creationId xmlns:a16="http://schemas.microsoft.com/office/drawing/2014/main" id="{25D8EBB9-3E76-FB00-AE26-9AA2F7937314}"/>
                        </a:ext>
                      </a:extLst>
                    </p:cNvPr>
                    <p:cNvCxnSpPr>
                      <a:cxnSpLocks/>
                      <a:stCxn id="285" idx="2"/>
                      <a:endCxn id="284" idx="6"/>
                    </p:cNvCxnSpPr>
                    <p:nvPr/>
                  </p:nvCxnSpPr>
                  <p:spPr>
                    <a:xfrm flipH="1">
                      <a:off x="4839630" y="2104240"/>
                      <a:ext cx="644787" cy="6398"/>
                    </a:xfrm>
                    <a:prstGeom prst="line">
                      <a:avLst/>
                    </a:prstGeom>
                    <a:ln w="15875"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7" name="Прямая соединительная линия 286">
                      <a:extLst>
                        <a:ext uri="{FF2B5EF4-FFF2-40B4-BE49-F238E27FC236}">
                          <a16:creationId xmlns:a16="http://schemas.microsoft.com/office/drawing/2014/main" id="{B0A9C5FC-FB15-8C17-546A-E97CF9E32A96}"/>
                        </a:ext>
                      </a:extLst>
                    </p:cNvPr>
                    <p:cNvCxnSpPr>
                      <a:cxnSpLocks/>
                      <a:stCxn id="283" idx="2"/>
                      <a:endCxn id="285" idx="6"/>
                    </p:cNvCxnSpPr>
                    <p:nvPr/>
                  </p:nvCxnSpPr>
                  <p:spPr>
                    <a:xfrm flipH="1">
                      <a:off x="5585964" y="2104240"/>
                      <a:ext cx="641398" cy="0"/>
                    </a:xfrm>
                    <a:prstGeom prst="line">
                      <a:avLst/>
                    </a:prstGeom>
                    <a:ln w="15875"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81" name="Блок-схема: узел 280">
                    <a:extLst>
                      <a:ext uri="{FF2B5EF4-FFF2-40B4-BE49-F238E27FC236}">
                        <a16:creationId xmlns:a16="http://schemas.microsoft.com/office/drawing/2014/main" id="{9BA93E20-952C-10B9-98C7-5204C55C974B}"/>
                      </a:ext>
                    </a:extLst>
                  </p:cNvPr>
                  <p:cNvSpPr/>
                  <p:nvPr/>
                </p:nvSpPr>
                <p:spPr>
                  <a:xfrm>
                    <a:off x="8689240" y="2362772"/>
                    <a:ext cx="101547" cy="101547"/>
                  </a:xfrm>
                  <a:prstGeom prst="flowChartConnector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282" name="Прямая соединительная линия 281">
                    <a:extLst>
                      <a:ext uri="{FF2B5EF4-FFF2-40B4-BE49-F238E27FC236}">
                        <a16:creationId xmlns:a16="http://schemas.microsoft.com/office/drawing/2014/main" id="{628BA590-4AE0-7885-E568-BEE1C9E1E694}"/>
                      </a:ext>
                    </a:extLst>
                  </p:cNvPr>
                  <p:cNvCxnSpPr>
                    <a:cxnSpLocks/>
                    <a:stCxn id="285" idx="3"/>
                    <a:endCxn id="281" idx="6"/>
                  </p:cNvCxnSpPr>
                  <p:nvPr/>
                </p:nvCxnSpPr>
                <p:spPr>
                  <a:xfrm flipH="1">
                    <a:off x="8790787" y="2105367"/>
                    <a:ext cx="504679" cy="30817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9" name="TextBox 278">
                      <a:extLst>
                        <a:ext uri="{FF2B5EF4-FFF2-40B4-BE49-F238E27FC236}">
                          <a16:creationId xmlns:a16="http://schemas.microsoft.com/office/drawing/2014/main" id="{403122F8-09C2-0520-3B98-9808511A8DF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24296" y="1876937"/>
                      <a:ext cx="23724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236" name="TextBox 235">
                      <a:extLst>
                        <a:ext uri="{FF2B5EF4-FFF2-40B4-BE49-F238E27FC236}">
                          <a16:creationId xmlns:a16="http://schemas.microsoft.com/office/drawing/2014/main" id="{6C872DF9-1B1F-4B3C-B142-573BDFEF3F3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24296" y="1876937"/>
                      <a:ext cx="237244" cy="276999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10526" r="-789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5" name="TextBox 314">
                    <a:extLst>
                      <a:ext uri="{FF2B5EF4-FFF2-40B4-BE49-F238E27FC236}">
                        <a16:creationId xmlns:a16="http://schemas.microsoft.com/office/drawing/2014/main" id="{FF1A0C97-FB3F-9297-C11C-D0C9E461C1F0}"/>
                      </a:ext>
                    </a:extLst>
                  </p:cNvPr>
                  <p:cNvSpPr txBox="1"/>
                  <p:nvPr/>
                </p:nvSpPr>
                <p:spPr>
                  <a:xfrm>
                    <a:off x="6793774" y="2460880"/>
                    <a:ext cx="419609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ru-RU" dirty="0">
                      <a:solidFill>
                        <a:schemeClr val="bg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5" name="TextBox 314">
                    <a:extLst>
                      <a:ext uri="{FF2B5EF4-FFF2-40B4-BE49-F238E27FC236}">
                        <a16:creationId xmlns:a16="http://schemas.microsoft.com/office/drawing/2014/main" id="{FF1A0C97-FB3F-9297-C11C-D0C9E461C1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93774" y="2460880"/>
                    <a:ext cx="419609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6" name="TextBox 315">
                    <a:extLst>
                      <a:ext uri="{FF2B5EF4-FFF2-40B4-BE49-F238E27FC236}">
                        <a16:creationId xmlns:a16="http://schemas.microsoft.com/office/drawing/2014/main" id="{2274F9D6-9729-6A32-4E27-6228043743A9}"/>
                      </a:ext>
                    </a:extLst>
                  </p:cNvPr>
                  <p:cNvSpPr txBox="1"/>
                  <p:nvPr/>
                </p:nvSpPr>
                <p:spPr>
                  <a:xfrm>
                    <a:off x="8603361" y="2892805"/>
                    <a:ext cx="419609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ru-RU" dirty="0">
                      <a:solidFill>
                        <a:schemeClr val="bg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6" name="TextBox 315">
                    <a:extLst>
                      <a:ext uri="{FF2B5EF4-FFF2-40B4-BE49-F238E27FC236}">
                        <a16:creationId xmlns:a16="http://schemas.microsoft.com/office/drawing/2014/main" id="{2274F9D6-9729-6A32-4E27-6228043743A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03361" y="2892805"/>
                    <a:ext cx="419609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7" name="TextBox 316">
                    <a:extLst>
                      <a:ext uri="{FF2B5EF4-FFF2-40B4-BE49-F238E27FC236}">
                        <a16:creationId xmlns:a16="http://schemas.microsoft.com/office/drawing/2014/main" id="{13E4E314-CE18-8885-493B-CE65956486FF}"/>
                      </a:ext>
                    </a:extLst>
                  </p:cNvPr>
                  <p:cNvSpPr txBox="1"/>
                  <p:nvPr/>
                </p:nvSpPr>
                <p:spPr>
                  <a:xfrm>
                    <a:off x="9262428" y="3573415"/>
                    <a:ext cx="84008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ru-RU" dirty="0">
                      <a:solidFill>
                        <a:schemeClr val="bg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7" name="TextBox 316">
                    <a:extLst>
                      <a:ext uri="{FF2B5EF4-FFF2-40B4-BE49-F238E27FC236}">
                        <a16:creationId xmlns:a16="http://schemas.microsoft.com/office/drawing/2014/main" id="{13E4E314-CE18-8885-493B-CE65956486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62428" y="3573415"/>
                    <a:ext cx="840084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32" name="Группа 331">
            <a:extLst>
              <a:ext uri="{FF2B5EF4-FFF2-40B4-BE49-F238E27FC236}">
                <a16:creationId xmlns:a16="http://schemas.microsoft.com/office/drawing/2014/main" id="{E5535241-179D-4EC4-3078-3751B6FA079C}"/>
              </a:ext>
            </a:extLst>
          </p:cNvPr>
          <p:cNvGrpSpPr/>
          <p:nvPr/>
        </p:nvGrpSpPr>
        <p:grpSpPr>
          <a:xfrm>
            <a:off x="54589" y="4000583"/>
            <a:ext cx="8340833" cy="2788598"/>
            <a:chOff x="187939" y="3778333"/>
            <a:chExt cx="8340833" cy="2788598"/>
          </a:xfrm>
        </p:grpSpPr>
        <p:grpSp>
          <p:nvGrpSpPr>
            <p:cNvPr id="311" name="Группа 310">
              <a:extLst>
                <a:ext uri="{FF2B5EF4-FFF2-40B4-BE49-F238E27FC236}">
                  <a16:creationId xmlns:a16="http://schemas.microsoft.com/office/drawing/2014/main" id="{C5D8D2B1-B22E-D6E0-5763-CC9831D004EF}"/>
                </a:ext>
              </a:extLst>
            </p:cNvPr>
            <p:cNvGrpSpPr/>
            <p:nvPr/>
          </p:nvGrpSpPr>
          <p:grpSpPr>
            <a:xfrm>
              <a:off x="187939" y="3778333"/>
              <a:ext cx="8340833" cy="2788598"/>
              <a:chOff x="555168" y="3324377"/>
              <a:chExt cx="8340833" cy="2788598"/>
            </a:xfrm>
          </p:grpSpPr>
          <p:sp>
            <p:nvSpPr>
              <p:cNvPr id="271" name="Овал 270">
                <a:extLst>
                  <a:ext uri="{FF2B5EF4-FFF2-40B4-BE49-F238E27FC236}">
                    <a16:creationId xmlns:a16="http://schemas.microsoft.com/office/drawing/2014/main" id="{24F30D1A-0DEE-58B4-163C-D31AD17D4FE9}"/>
                  </a:ext>
                </a:extLst>
              </p:cNvPr>
              <p:cNvSpPr/>
              <p:nvPr/>
            </p:nvSpPr>
            <p:spPr>
              <a:xfrm rot="2497897">
                <a:off x="4671683" y="3919713"/>
                <a:ext cx="4224318" cy="1321100"/>
              </a:xfrm>
              <a:prstGeom prst="ellips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70" name="Группа 269">
                <a:extLst>
                  <a:ext uri="{FF2B5EF4-FFF2-40B4-BE49-F238E27FC236}">
                    <a16:creationId xmlns:a16="http://schemas.microsoft.com/office/drawing/2014/main" id="{3939C080-C1B0-198E-41D2-891C118A6E06}"/>
                  </a:ext>
                </a:extLst>
              </p:cNvPr>
              <p:cNvGrpSpPr/>
              <p:nvPr/>
            </p:nvGrpSpPr>
            <p:grpSpPr>
              <a:xfrm>
                <a:off x="555168" y="3324377"/>
                <a:ext cx="7813682" cy="2414577"/>
                <a:chOff x="555168" y="3324377"/>
                <a:chExt cx="7813682" cy="241457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A68F5870-A5D9-2669-6818-EC680CE1A9F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42026" y="4322818"/>
                      <a:ext cx="69911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⊗</m:t>
                            </m:r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A68F5870-A5D9-2669-6818-EC680CE1A9F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42026" y="4322818"/>
                      <a:ext cx="699117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819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TextBox 16">
                      <a:extLst>
                        <a:ext uri="{FF2B5EF4-FFF2-40B4-BE49-F238E27FC236}">
                          <a16:creationId xmlns:a16="http://schemas.microsoft.com/office/drawing/2014/main" id="{A6BFD845-A440-B649-E053-0E44E41BE51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17898" y="4325241"/>
                      <a:ext cx="69911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17" name="TextBox 16">
                      <a:extLst>
                        <a:ext uri="{FF2B5EF4-FFF2-40B4-BE49-F238E27FC236}">
                          <a16:creationId xmlns:a16="http://schemas.microsoft.com/office/drawing/2014/main" id="{A6BFD845-A440-B649-E053-0E44E41BE51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17898" y="4325241"/>
                      <a:ext cx="699117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8" name="Группа 17">
                  <a:extLst>
                    <a:ext uri="{FF2B5EF4-FFF2-40B4-BE49-F238E27FC236}">
                      <a16:creationId xmlns:a16="http://schemas.microsoft.com/office/drawing/2014/main" id="{F79DFDFA-83F6-2CFF-FBB5-B6DFC58A3C9C}"/>
                    </a:ext>
                  </a:extLst>
                </p:cNvPr>
                <p:cNvGrpSpPr/>
                <p:nvPr/>
              </p:nvGrpSpPr>
              <p:grpSpPr>
                <a:xfrm>
                  <a:off x="1214088" y="4063607"/>
                  <a:ext cx="213064" cy="852257"/>
                  <a:chOff x="3950566" y="2024109"/>
                  <a:chExt cx="213064" cy="852257"/>
                </a:xfrm>
              </p:grpSpPr>
              <p:grpSp>
                <p:nvGrpSpPr>
                  <p:cNvPr id="213" name="Группа 212">
                    <a:extLst>
                      <a:ext uri="{FF2B5EF4-FFF2-40B4-BE49-F238E27FC236}">
                        <a16:creationId xmlns:a16="http://schemas.microsoft.com/office/drawing/2014/main" id="{6AA56AD0-164B-6B3B-A8C2-7F3F1A35C64F}"/>
                      </a:ext>
                    </a:extLst>
                  </p:cNvPr>
                  <p:cNvGrpSpPr/>
                  <p:nvPr/>
                </p:nvGrpSpPr>
                <p:grpSpPr>
                  <a:xfrm>
                    <a:off x="3950566" y="2024109"/>
                    <a:ext cx="213064" cy="852257"/>
                    <a:chOff x="1660124" y="2139518"/>
                    <a:chExt cx="213064" cy="852257"/>
                  </a:xfrm>
                </p:grpSpPr>
                <p:grpSp>
                  <p:nvGrpSpPr>
                    <p:cNvPr id="218" name="Группа 217">
                      <a:extLst>
                        <a:ext uri="{FF2B5EF4-FFF2-40B4-BE49-F238E27FC236}">
                          <a16:creationId xmlns:a16="http://schemas.microsoft.com/office/drawing/2014/main" id="{CEE4CDAB-F6BA-233E-BB73-8C7AB7DF9F8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60124" y="2139518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222" name="Прямоугольник 221">
                        <a:extLst>
                          <a:ext uri="{FF2B5EF4-FFF2-40B4-BE49-F238E27FC236}">
                            <a16:creationId xmlns:a16="http://schemas.microsoft.com/office/drawing/2014/main" id="{2945E755-254A-C589-60BA-617005AE01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23" name="Прямоугольник 222">
                        <a:extLst>
                          <a:ext uri="{FF2B5EF4-FFF2-40B4-BE49-F238E27FC236}">
                            <a16:creationId xmlns:a16="http://schemas.microsoft.com/office/drawing/2014/main" id="{70336096-3DD9-54BA-C595-E28C0FD82E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219" name="Группа 218">
                      <a:extLst>
                        <a:ext uri="{FF2B5EF4-FFF2-40B4-BE49-F238E27FC236}">
                          <a16:creationId xmlns:a16="http://schemas.microsoft.com/office/drawing/2014/main" id="{4B3DC3DD-EF33-061B-5524-B4D228065E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60124" y="2565646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220" name="Прямоугольник 219">
                        <a:extLst>
                          <a:ext uri="{FF2B5EF4-FFF2-40B4-BE49-F238E27FC236}">
                            <a16:creationId xmlns:a16="http://schemas.microsoft.com/office/drawing/2014/main" id="{D3F64288-47BD-0F12-3E83-0D2A70E0E4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21" name="Прямоугольник 220">
                        <a:extLst>
                          <a:ext uri="{FF2B5EF4-FFF2-40B4-BE49-F238E27FC236}">
                            <a16:creationId xmlns:a16="http://schemas.microsoft.com/office/drawing/2014/main" id="{EB21C52D-41F4-3443-64D0-894B5286F1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  <p:sp>
                <p:nvSpPr>
                  <p:cNvPr id="214" name="Блок-схема: узел 213">
                    <a:extLst>
                      <a:ext uri="{FF2B5EF4-FFF2-40B4-BE49-F238E27FC236}">
                        <a16:creationId xmlns:a16="http://schemas.microsoft.com/office/drawing/2014/main" id="{475CDC37-6E40-A75C-A674-E19779B863D1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031659" y="2115807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5" name="Блок-схема: узел 214">
                    <a:extLst>
                      <a:ext uri="{FF2B5EF4-FFF2-40B4-BE49-F238E27FC236}">
                        <a16:creationId xmlns:a16="http://schemas.microsoft.com/office/drawing/2014/main" id="{BACA0472-7DC9-379E-F33A-1A0352AD84AA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031659" y="2322284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6" name="Блок-схема: узел 215">
                    <a:extLst>
                      <a:ext uri="{FF2B5EF4-FFF2-40B4-BE49-F238E27FC236}">
                        <a16:creationId xmlns:a16="http://schemas.microsoft.com/office/drawing/2014/main" id="{98BADED9-6902-DD94-8519-5D50B9D2F175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031659" y="2528761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7" name="Блок-схема: узел 216">
                    <a:extLst>
                      <a:ext uri="{FF2B5EF4-FFF2-40B4-BE49-F238E27FC236}">
                        <a16:creationId xmlns:a16="http://schemas.microsoft.com/office/drawing/2014/main" id="{0E21FBAC-5D20-0B0D-05F7-AE628886EC44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4031659" y="2745070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0" name="Группа 19">
                  <a:extLst>
                    <a:ext uri="{FF2B5EF4-FFF2-40B4-BE49-F238E27FC236}">
                      <a16:creationId xmlns:a16="http://schemas.microsoft.com/office/drawing/2014/main" id="{AE3551BE-419F-8A30-AE51-68FCAB9205AB}"/>
                    </a:ext>
                  </a:extLst>
                </p:cNvPr>
                <p:cNvGrpSpPr/>
                <p:nvPr/>
              </p:nvGrpSpPr>
              <p:grpSpPr>
                <a:xfrm>
                  <a:off x="2977871" y="4407664"/>
                  <a:ext cx="1066803" cy="214759"/>
                  <a:chOff x="5095785" y="2350888"/>
                  <a:chExt cx="1066803" cy="214759"/>
                </a:xfrm>
              </p:grpSpPr>
              <p:grpSp>
                <p:nvGrpSpPr>
                  <p:cNvPr id="200" name="Группа 199">
                    <a:extLst>
                      <a:ext uri="{FF2B5EF4-FFF2-40B4-BE49-F238E27FC236}">
                        <a16:creationId xmlns:a16="http://schemas.microsoft.com/office/drawing/2014/main" id="{B29E3536-A4F6-1CCB-7A45-EEF2FFCD9D0E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5415382" y="2032986"/>
                    <a:ext cx="213064" cy="852257"/>
                    <a:chOff x="3124940" y="2032986"/>
                    <a:chExt cx="213064" cy="852257"/>
                  </a:xfrm>
                </p:grpSpPr>
                <p:grpSp>
                  <p:nvGrpSpPr>
                    <p:cNvPr id="207" name="Группа 206">
                      <a:extLst>
                        <a:ext uri="{FF2B5EF4-FFF2-40B4-BE49-F238E27FC236}">
                          <a16:creationId xmlns:a16="http://schemas.microsoft.com/office/drawing/2014/main" id="{BD1736AE-9403-5FEC-BAFC-0539E2973E8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24940" y="2032986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211" name="Прямоугольник 210">
                        <a:extLst>
                          <a:ext uri="{FF2B5EF4-FFF2-40B4-BE49-F238E27FC236}">
                            <a16:creationId xmlns:a16="http://schemas.microsoft.com/office/drawing/2014/main" id="{EB9A28A5-786D-E4C9-8845-A43A951CD5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12" name="Прямоугольник 211">
                        <a:extLst>
                          <a:ext uri="{FF2B5EF4-FFF2-40B4-BE49-F238E27FC236}">
                            <a16:creationId xmlns:a16="http://schemas.microsoft.com/office/drawing/2014/main" id="{C0103F77-2394-8551-95B7-9670583CE1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208" name="Группа 207">
                      <a:extLst>
                        <a:ext uri="{FF2B5EF4-FFF2-40B4-BE49-F238E27FC236}">
                          <a16:creationId xmlns:a16="http://schemas.microsoft.com/office/drawing/2014/main" id="{00B060E2-19B0-B990-D2E2-03669C73719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24940" y="2459114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209" name="Прямоугольник 208">
                        <a:extLst>
                          <a:ext uri="{FF2B5EF4-FFF2-40B4-BE49-F238E27FC236}">
                            <a16:creationId xmlns:a16="http://schemas.microsoft.com/office/drawing/2014/main" id="{4552EC27-E5B7-9949-F1F6-73FB4A7C20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10" name="Прямоугольник 209">
                        <a:extLst>
                          <a:ext uri="{FF2B5EF4-FFF2-40B4-BE49-F238E27FC236}">
                            <a16:creationId xmlns:a16="http://schemas.microsoft.com/office/drawing/2014/main" id="{D0AC2A56-A840-F286-6E4F-AF5FE57716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  <p:sp>
                <p:nvSpPr>
                  <p:cNvPr id="201" name="Прямоугольник 200">
                    <a:extLst>
                      <a:ext uri="{FF2B5EF4-FFF2-40B4-BE49-F238E27FC236}">
                        <a16:creationId xmlns:a16="http://schemas.microsoft.com/office/drawing/2014/main" id="{92F670D1-C3CF-0ABE-2689-BCDCC38C045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949524" y="2350887"/>
                    <a:ext cx="213064" cy="2130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2" name="Блок-схема: узел 201">
                    <a:extLst>
                      <a:ext uri="{FF2B5EF4-FFF2-40B4-BE49-F238E27FC236}">
                        <a16:creationId xmlns:a16="http://schemas.microsoft.com/office/drawing/2014/main" id="{419E6682-DCCA-7EA8-886E-CCD8FE249811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5182033" y="243535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3" name="Блок-схема: узел 202">
                    <a:extLst>
                      <a:ext uri="{FF2B5EF4-FFF2-40B4-BE49-F238E27FC236}">
                        <a16:creationId xmlns:a16="http://schemas.microsoft.com/office/drawing/2014/main" id="{E4F9B8F0-97E5-0FF4-BD1F-91544F9B36E9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5398343" y="243535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4" name="Блок-схема: узел 203">
                    <a:extLst>
                      <a:ext uri="{FF2B5EF4-FFF2-40B4-BE49-F238E27FC236}">
                        <a16:creationId xmlns:a16="http://schemas.microsoft.com/office/drawing/2014/main" id="{43BEBC38-D17D-983F-9B66-AFD42115F2A3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5614652" y="243535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5" name="Блок-схема: узел 204">
                    <a:extLst>
                      <a:ext uri="{FF2B5EF4-FFF2-40B4-BE49-F238E27FC236}">
                        <a16:creationId xmlns:a16="http://schemas.microsoft.com/office/drawing/2014/main" id="{F52A32C8-2AE9-CB35-36B5-32B42806103D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5811298" y="243535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6" name="Блок-схема: узел 205">
                    <a:extLst>
                      <a:ext uri="{FF2B5EF4-FFF2-40B4-BE49-F238E27FC236}">
                        <a16:creationId xmlns:a16="http://schemas.microsoft.com/office/drawing/2014/main" id="{67C6DB25-3540-C02E-4E0E-6C00B781FE5B}"/>
                      </a:ext>
                    </a:extLst>
                  </p:cNvPr>
                  <p:cNvSpPr/>
                  <p:nvPr/>
                </p:nvSpPr>
                <p:spPr>
                  <a:xfrm rot="20538121">
                    <a:off x="6027607" y="2435353"/>
                    <a:ext cx="49906" cy="4990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1" name="Группа 20">
                  <a:extLst>
                    <a:ext uri="{FF2B5EF4-FFF2-40B4-BE49-F238E27FC236}">
                      <a16:creationId xmlns:a16="http://schemas.microsoft.com/office/drawing/2014/main" id="{6FEAD565-BC2A-74D9-8C5A-E49D7C6FB8DE}"/>
                    </a:ext>
                  </a:extLst>
                </p:cNvPr>
                <p:cNvGrpSpPr/>
                <p:nvPr/>
              </p:nvGrpSpPr>
              <p:grpSpPr>
                <a:xfrm>
                  <a:off x="6178937" y="4083778"/>
                  <a:ext cx="1065321" cy="852258"/>
                  <a:chOff x="7315203" y="2095129"/>
                  <a:chExt cx="1065321" cy="852258"/>
                </a:xfrm>
              </p:grpSpPr>
              <p:grpSp>
                <p:nvGrpSpPr>
                  <p:cNvPr id="25" name="Группа 24">
                    <a:extLst>
                      <a:ext uri="{FF2B5EF4-FFF2-40B4-BE49-F238E27FC236}">
                        <a16:creationId xmlns:a16="http://schemas.microsoft.com/office/drawing/2014/main" id="{9CAA2CA6-C1A5-AB82-50CB-0DE848CEE71A}"/>
                      </a:ext>
                    </a:extLst>
                  </p:cNvPr>
                  <p:cNvGrpSpPr/>
                  <p:nvPr/>
                </p:nvGrpSpPr>
                <p:grpSpPr>
                  <a:xfrm>
                    <a:off x="7315203" y="2095129"/>
                    <a:ext cx="426128" cy="852258"/>
                    <a:chOff x="5024761" y="2095129"/>
                    <a:chExt cx="426128" cy="852258"/>
                  </a:xfrm>
                </p:grpSpPr>
                <p:grpSp>
                  <p:nvGrpSpPr>
                    <p:cNvPr id="124" name="Группа 123">
                      <a:extLst>
                        <a:ext uri="{FF2B5EF4-FFF2-40B4-BE49-F238E27FC236}">
                          <a16:creationId xmlns:a16="http://schemas.microsoft.com/office/drawing/2014/main" id="{256C7AD7-9143-31F3-B548-9B37DF9AD0C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4761" y="2095129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198" name="Прямоугольник 197">
                        <a:extLst>
                          <a:ext uri="{FF2B5EF4-FFF2-40B4-BE49-F238E27FC236}">
                            <a16:creationId xmlns:a16="http://schemas.microsoft.com/office/drawing/2014/main" id="{02C558F7-0802-33DA-42C8-7B1152DF63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99" name="Прямоугольник 198">
                        <a:extLst>
                          <a:ext uri="{FF2B5EF4-FFF2-40B4-BE49-F238E27FC236}">
                            <a16:creationId xmlns:a16="http://schemas.microsoft.com/office/drawing/2014/main" id="{316DD70B-F092-0B43-A3EF-32AB77D305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125" name="Группа 124">
                      <a:extLst>
                        <a:ext uri="{FF2B5EF4-FFF2-40B4-BE49-F238E27FC236}">
                          <a16:creationId xmlns:a16="http://schemas.microsoft.com/office/drawing/2014/main" id="{27F67657-4DE5-D394-49E0-29EAE1A1FA8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4761" y="2521257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196" name="Прямоугольник 195">
                        <a:extLst>
                          <a:ext uri="{FF2B5EF4-FFF2-40B4-BE49-F238E27FC236}">
                            <a16:creationId xmlns:a16="http://schemas.microsoft.com/office/drawing/2014/main" id="{6AF4F775-933E-A5EC-91B6-3F612D095F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97" name="Прямоугольник 196">
                        <a:extLst>
                          <a:ext uri="{FF2B5EF4-FFF2-40B4-BE49-F238E27FC236}">
                            <a16:creationId xmlns:a16="http://schemas.microsoft.com/office/drawing/2014/main" id="{46170605-90B7-0335-557A-C631D451AD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126" name="Группа 125">
                      <a:extLst>
                        <a:ext uri="{FF2B5EF4-FFF2-40B4-BE49-F238E27FC236}">
                          <a16:creationId xmlns:a16="http://schemas.microsoft.com/office/drawing/2014/main" id="{289E999E-96FD-84E1-3B2B-0A91EE35AD4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37825" y="2095130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194" name="Прямоугольник 193">
                        <a:extLst>
                          <a:ext uri="{FF2B5EF4-FFF2-40B4-BE49-F238E27FC236}">
                            <a16:creationId xmlns:a16="http://schemas.microsoft.com/office/drawing/2014/main" id="{7D0D5134-4BC7-59A6-A5C1-3A18A954E6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95" name="Прямоугольник 194">
                        <a:extLst>
                          <a:ext uri="{FF2B5EF4-FFF2-40B4-BE49-F238E27FC236}">
                            <a16:creationId xmlns:a16="http://schemas.microsoft.com/office/drawing/2014/main" id="{3691A43E-182E-55BB-6014-8263BFB0D4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127" name="Группа 126">
                      <a:extLst>
                        <a:ext uri="{FF2B5EF4-FFF2-40B4-BE49-F238E27FC236}">
                          <a16:creationId xmlns:a16="http://schemas.microsoft.com/office/drawing/2014/main" id="{2BED8178-AD68-9991-17DC-87EACE342F4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37825" y="2521258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192" name="Прямоугольник 191">
                        <a:extLst>
                          <a:ext uri="{FF2B5EF4-FFF2-40B4-BE49-F238E27FC236}">
                            <a16:creationId xmlns:a16="http://schemas.microsoft.com/office/drawing/2014/main" id="{7A9BB9F1-6598-9005-2DD4-85E4BC87E0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93" name="Прямоугольник 192">
                        <a:extLst>
                          <a:ext uri="{FF2B5EF4-FFF2-40B4-BE49-F238E27FC236}">
                            <a16:creationId xmlns:a16="http://schemas.microsoft.com/office/drawing/2014/main" id="{50D61D3F-333E-0FB6-8BE7-783681EBEB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6" name="Группа 25">
                    <a:extLst>
                      <a:ext uri="{FF2B5EF4-FFF2-40B4-BE49-F238E27FC236}">
                        <a16:creationId xmlns:a16="http://schemas.microsoft.com/office/drawing/2014/main" id="{926DBCC5-814F-566A-B8F3-AC6ADA9A1833}"/>
                      </a:ext>
                    </a:extLst>
                  </p:cNvPr>
                  <p:cNvGrpSpPr/>
                  <p:nvPr/>
                </p:nvGrpSpPr>
                <p:grpSpPr>
                  <a:xfrm>
                    <a:off x="7741331" y="2095129"/>
                    <a:ext cx="213064" cy="426129"/>
                    <a:chOff x="1660124" y="2139518"/>
                    <a:chExt cx="213064" cy="426129"/>
                  </a:xfrm>
                </p:grpSpPr>
                <p:sp>
                  <p:nvSpPr>
                    <p:cNvPr id="122" name="Прямоугольник 121">
                      <a:extLst>
                        <a:ext uri="{FF2B5EF4-FFF2-40B4-BE49-F238E27FC236}">
                          <a16:creationId xmlns:a16="http://schemas.microsoft.com/office/drawing/2014/main" id="{FAA47315-ABEB-ED78-C84F-815B5232F0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139518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23" name="Прямоугольник 122">
                      <a:extLst>
                        <a:ext uri="{FF2B5EF4-FFF2-40B4-BE49-F238E27FC236}">
                          <a16:creationId xmlns:a16="http://schemas.microsoft.com/office/drawing/2014/main" id="{07765442-9CCE-7677-860C-E1A6A6D4C3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352582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31" name="Группа 30">
                    <a:extLst>
                      <a:ext uri="{FF2B5EF4-FFF2-40B4-BE49-F238E27FC236}">
                        <a16:creationId xmlns:a16="http://schemas.microsoft.com/office/drawing/2014/main" id="{7B823A6B-7BA5-EDFC-E880-FB0017D8D45F}"/>
                      </a:ext>
                    </a:extLst>
                  </p:cNvPr>
                  <p:cNvGrpSpPr/>
                  <p:nvPr/>
                </p:nvGrpSpPr>
                <p:grpSpPr>
                  <a:xfrm>
                    <a:off x="7741331" y="2521257"/>
                    <a:ext cx="213064" cy="426129"/>
                    <a:chOff x="1660124" y="2139518"/>
                    <a:chExt cx="213064" cy="426129"/>
                  </a:xfrm>
                </p:grpSpPr>
                <p:sp>
                  <p:nvSpPr>
                    <p:cNvPr id="120" name="Прямоугольник 119">
                      <a:extLst>
                        <a:ext uri="{FF2B5EF4-FFF2-40B4-BE49-F238E27FC236}">
                          <a16:creationId xmlns:a16="http://schemas.microsoft.com/office/drawing/2014/main" id="{6C146568-FB89-FCB6-DF64-6F66B99C7E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139518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21" name="Прямоугольник 120">
                      <a:extLst>
                        <a:ext uri="{FF2B5EF4-FFF2-40B4-BE49-F238E27FC236}">
                          <a16:creationId xmlns:a16="http://schemas.microsoft.com/office/drawing/2014/main" id="{0CBE1750-0BC4-FA71-248D-DB656D0ACD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0124" y="2352582"/>
                      <a:ext cx="213064" cy="2130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35" name="Группа 34">
                    <a:extLst>
                      <a:ext uri="{FF2B5EF4-FFF2-40B4-BE49-F238E27FC236}">
                        <a16:creationId xmlns:a16="http://schemas.microsoft.com/office/drawing/2014/main" id="{23DD5924-89F7-1D69-D52C-A7C30EB48E3C}"/>
                      </a:ext>
                    </a:extLst>
                  </p:cNvPr>
                  <p:cNvGrpSpPr/>
                  <p:nvPr/>
                </p:nvGrpSpPr>
                <p:grpSpPr>
                  <a:xfrm>
                    <a:off x="7954395" y="2095130"/>
                    <a:ext cx="213064" cy="852257"/>
                    <a:chOff x="5663953" y="2095130"/>
                    <a:chExt cx="213064" cy="852257"/>
                  </a:xfrm>
                </p:grpSpPr>
                <p:grpSp>
                  <p:nvGrpSpPr>
                    <p:cNvPr id="114" name="Группа 113">
                      <a:extLst>
                        <a:ext uri="{FF2B5EF4-FFF2-40B4-BE49-F238E27FC236}">
                          <a16:creationId xmlns:a16="http://schemas.microsoft.com/office/drawing/2014/main" id="{48A6D640-731E-ABE5-7AAD-8F7BC358781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63953" y="2095130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118" name="Прямоугольник 117">
                        <a:extLst>
                          <a:ext uri="{FF2B5EF4-FFF2-40B4-BE49-F238E27FC236}">
                            <a16:creationId xmlns:a16="http://schemas.microsoft.com/office/drawing/2014/main" id="{DD18A991-3F02-01F6-5C37-0F17A4C4D4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19" name="Прямоугольник 118">
                        <a:extLst>
                          <a:ext uri="{FF2B5EF4-FFF2-40B4-BE49-F238E27FC236}">
                            <a16:creationId xmlns:a16="http://schemas.microsoft.com/office/drawing/2014/main" id="{CDD3981A-0322-CDE5-4585-112E9BC84B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115" name="Группа 114">
                      <a:extLst>
                        <a:ext uri="{FF2B5EF4-FFF2-40B4-BE49-F238E27FC236}">
                          <a16:creationId xmlns:a16="http://schemas.microsoft.com/office/drawing/2014/main" id="{AE7526CB-3A23-94E3-BEF3-89168A349BB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63953" y="2521258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116" name="Прямоугольник 115">
                        <a:extLst>
                          <a:ext uri="{FF2B5EF4-FFF2-40B4-BE49-F238E27FC236}">
                            <a16:creationId xmlns:a16="http://schemas.microsoft.com/office/drawing/2014/main" id="{F0456729-1B94-D933-CFD5-D30C999395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17" name="Прямоугольник 116">
                        <a:extLst>
                          <a:ext uri="{FF2B5EF4-FFF2-40B4-BE49-F238E27FC236}">
                            <a16:creationId xmlns:a16="http://schemas.microsoft.com/office/drawing/2014/main" id="{D26FA693-F4F0-EF4F-2CE2-B44815953A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  <p:grpSp>
                <p:nvGrpSpPr>
                  <p:cNvPr id="36" name="Группа 35">
                    <a:extLst>
                      <a:ext uri="{FF2B5EF4-FFF2-40B4-BE49-F238E27FC236}">
                        <a16:creationId xmlns:a16="http://schemas.microsoft.com/office/drawing/2014/main" id="{5D9549CC-E71A-7821-08AF-79FB51D14BC2}"/>
                      </a:ext>
                    </a:extLst>
                  </p:cNvPr>
                  <p:cNvGrpSpPr/>
                  <p:nvPr/>
                </p:nvGrpSpPr>
                <p:grpSpPr>
                  <a:xfrm>
                    <a:off x="8167460" y="2095130"/>
                    <a:ext cx="213064" cy="852257"/>
                    <a:chOff x="5663953" y="2095130"/>
                    <a:chExt cx="213064" cy="852257"/>
                  </a:xfrm>
                </p:grpSpPr>
                <p:grpSp>
                  <p:nvGrpSpPr>
                    <p:cNvPr id="108" name="Группа 107">
                      <a:extLst>
                        <a:ext uri="{FF2B5EF4-FFF2-40B4-BE49-F238E27FC236}">
                          <a16:creationId xmlns:a16="http://schemas.microsoft.com/office/drawing/2014/main" id="{265E40EE-1DD7-6936-DEBB-32786EF2DCE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63953" y="2095130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112" name="Прямоугольник 111">
                        <a:extLst>
                          <a:ext uri="{FF2B5EF4-FFF2-40B4-BE49-F238E27FC236}">
                            <a16:creationId xmlns:a16="http://schemas.microsoft.com/office/drawing/2014/main" id="{F6B388E2-D835-2E90-03AC-0412CE2FEB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13" name="Прямоугольник 112">
                        <a:extLst>
                          <a:ext uri="{FF2B5EF4-FFF2-40B4-BE49-F238E27FC236}">
                            <a16:creationId xmlns:a16="http://schemas.microsoft.com/office/drawing/2014/main" id="{47225E70-15D0-CFE3-7589-0492C6C947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109" name="Группа 108">
                      <a:extLst>
                        <a:ext uri="{FF2B5EF4-FFF2-40B4-BE49-F238E27FC236}">
                          <a16:creationId xmlns:a16="http://schemas.microsoft.com/office/drawing/2014/main" id="{98C24CAD-E66A-C4FC-D063-8DD20B7DB0E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63953" y="2521258"/>
                      <a:ext cx="213064" cy="426129"/>
                      <a:chOff x="1660124" y="2139518"/>
                      <a:chExt cx="213064" cy="426129"/>
                    </a:xfrm>
                  </p:grpSpPr>
                  <p:sp>
                    <p:nvSpPr>
                      <p:cNvPr id="110" name="Прямоугольник 109">
                        <a:extLst>
                          <a:ext uri="{FF2B5EF4-FFF2-40B4-BE49-F238E27FC236}">
                            <a16:creationId xmlns:a16="http://schemas.microsoft.com/office/drawing/2014/main" id="{B52FBF9B-886A-68CF-FA25-8ADCC1248B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139518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11" name="Прямоугольник 110">
                        <a:extLst>
                          <a:ext uri="{FF2B5EF4-FFF2-40B4-BE49-F238E27FC236}">
                            <a16:creationId xmlns:a16="http://schemas.microsoft.com/office/drawing/2014/main" id="{DC59B33F-57D7-0FD2-F4F3-ACFB0EA484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0124" y="2352582"/>
                        <a:ext cx="213064" cy="2130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  <p:grpSp>
                <p:nvGrpSpPr>
                  <p:cNvPr id="52" name="Группа 51">
                    <a:extLst>
                      <a:ext uri="{FF2B5EF4-FFF2-40B4-BE49-F238E27FC236}">
                        <a16:creationId xmlns:a16="http://schemas.microsoft.com/office/drawing/2014/main" id="{7F3449F1-C0C1-2581-9966-5ADCE83780F4}"/>
                      </a:ext>
                    </a:extLst>
                  </p:cNvPr>
                  <p:cNvGrpSpPr/>
                  <p:nvPr/>
                </p:nvGrpSpPr>
                <p:grpSpPr>
                  <a:xfrm>
                    <a:off x="7399206" y="2181455"/>
                    <a:ext cx="49906" cy="679170"/>
                    <a:chOff x="7399206" y="2184630"/>
                    <a:chExt cx="49906" cy="679170"/>
                  </a:xfrm>
                </p:grpSpPr>
                <p:sp>
                  <p:nvSpPr>
                    <p:cNvPr id="83" name="Блок-схема: узел 82">
                      <a:extLst>
                        <a:ext uri="{FF2B5EF4-FFF2-40B4-BE49-F238E27FC236}">
                          <a16:creationId xmlns:a16="http://schemas.microsoft.com/office/drawing/2014/main" id="{C88ED63E-0246-12DC-E2E9-3B04CCE9A9EC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18463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97" name="Блок-схема: узел 96">
                      <a:extLst>
                        <a:ext uri="{FF2B5EF4-FFF2-40B4-BE49-F238E27FC236}">
                          <a16:creationId xmlns:a16="http://schemas.microsoft.com/office/drawing/2014/main" id="{0EBD6016-1CB4-A43D-BFDE-EF27E6D4728F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391108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6" name="Блок-схема: узел 105">
                      <a:extLst>
                        <a:ext uri="{FF2B5EF4-FFF2-40B4-BE49-F238E27FC236}">
                          <a16:creationId xmlns:a16="http://schemas.microsoft.com/office/drawing/2014/main" id="{1232093D-C9EE-66BF-C335-03CC761C950E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59758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7" name="Блок-схема: узел 106">
                      <a:extLst>
                        <a:ext uri="{FF2B5EF4-FFF2-40B4-BE49-F238E27FC236}">
                          <a16:creationId xmlns:a16="http://schemas.microsoft.com/office/drawing/2014/main" id="{F85F6E07-656D-947A-E413-471DA5DEF6F9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8138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53" name="Группа 52">
                    <a:extLst>
                      <a:ext uri="{FF2B5EF4-FFF2-40B4-BE49-F238E27FC236}">
                        <a16:creationId xmlns:a16="http://schemas.microsoft.com/office/drawing/2014/main" id="{E4C5B3C2-B1E8-661D-18A5-5D1A36A19120}"/>
                      </a:ext>
                    </a:extLst>
                  </p:cNvPr>
                  <p:cNvGrpSpPr/>
                  <p:nvPr/>
                </p:nvGrpSpPr>
                <p:grpSpPr>
                  <a:xfrm>
                    <a:off x="7608756" y="2181455"/>
                    <a:ext cx="49906" cy="679170"/>
                    <a:chOff x="7399206" y="2184630"/>
                    <a:chExt cx="49906" cy="679170"/>
                  </a:xfrm>
                </p:grpSpPr>
                <p:sp>
                  <p:nvSpPr>
                    <p:cNvPr id="79" name="Блок-схема: узел 78">
                      <a:extLst>
                        <a:ext uri="{FF2B5EF4-FFF2-40B4-BE49-F238E27FC236}">
                          <a16:creationId xmlns:a16="http://schemas.microsoft.com/office/drawing/2014/main" id="{4DBBA335-F72A-42AF-E027-90CE365267AA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18463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80" name="Блок-схема: узел 79">
                      <a:extLst>
                        <a:ext uri="{FF2B5EF4-FFF2-40B4-BE49-F238E27FC236}">
                          <a16:creationId xmlns:a16="http://schemas.microsoft.com/office/drawing/2014/main" id="{5F3B12D0-A2B8-5056-690F-267D38CE967F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391108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81" name="Блок-схема: узел 80">
                      <a:extLst>
                        <a:ext uri="{FF2B5EF4-FFF2-40B4-BE49-F238E27FC236}">
                          <a16:creationId xmlns:a16="http://schemas.microsoft.com/office/drawing/2014/main" id="{2E6A1537-B100-AFFF-8FC1-6093800362E4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59758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82" name="Блок-схема: узел 81">
                      <a:extLst>
                        <a:ext uri="{FF2B5EF4-FFF2-40B4-BE49-F238E27FC236}">
                          <a16:creationId xmlns:a16="http://schemas.microsoft.com/office/drawing/2014/main" id="{3301A670-3E41-320A-BCEE-F1BDED9D3EE9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8138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63" name="Группа 62">
                    <a:extLst>
                      <a:ext uri="{FF2B5EF4-FFF2-40B4-BE49-F238E27FC236}">
                        <a16:creationId xmlns:a16="http://schemas.microsoft.com/office/drawing/2014/main" id="{F28BDA81-FEFD-E491-6C50-21984744427C}"/>
                      </a:ext>
                    </a:extLst>
                  </p:cNvPr>
                  <p:cNvGrpSpPr/>
                  <p:nvPr/>
                </p:nvGrpSpPr>
                <p:grpSpPr>
                  <a:xfrm>
                    <a:off x="7824656" y="2181455"/>
                    <a:ext cx="49906" cy="679170"/>
                    <a:chOff x="7399206" y="2184630"/>
                    <a:chExt cx="49906" cy="679170"/>
                  </a:xfrm>
                </p:grpSpPr>
                <p:sp>
                  <p:nvSpPr>
                    <p:cNvPr id="75" name="Блок-схема: узел 74">
                      <a:extLst>
                        <a:ext uri="{FF2B5EF4-FFF2-40B4-BE49-F238E27FC236}">
                          <a16:creationId xmlns:a16="http://schemas.microsoft.com/office/drawing/2014/main" id="{8BCAF19D-B9F0-3765-EE15-38FB9BB739F2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18463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76" name="Блок-схема: узел 75">
                      <a:extLst>
                        <a:ext uri="{FF2B5EF4-FFF2-40B4-BE49-F238E27FC236}">
                          <a16:creationId xmlns:a16="http://schemas.microsoft.com/office/drawing/2014/main" id="{3D70CC90-B556-8B44-7ADD-4D35F00C08B2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391108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77" name="Блок-схема: узел 76">
                      <a:extLst>
                        <a:ext uri="{FF2B5EF4-FFF2-40B4-BE49-F238E27FC236}">
                          <a16:creationId xmlns:a16="http://schemas.microsoft.com/office/drawing/2014/main" id="{619C2536-5C96-970E-A9B8-DB54B2AE510B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59758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78" name="Блок-схема: узел 77">
                      <a:extLst>
                        <a:ext uri="{FF2B5EF4-FFF2-40B4-BE49-F238E27FC236}">
                          <a16:creationId xmlns:a16="http://schemas.microsoft.com/office/drawing/2014/main" id="{23E482D0-37E7-90FC-6BD6-E2C71AB4A45C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8138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65" name="Группа 64">
                    <a:extLst>
                      <a:ext uri="{FF2B5EF4-FFF2-40B4-BE49-F238E27FC236}">
                        <a16:creationId xmlns:a16="http://schemas.microsoft.com/office/drawing/2014/main" id="{C16EDA40-6145-A59B-732C-08DAC31953C9}"/>
                      </a:ext>
                    </a:extLst>
                  </p:cNvPr>
                  <p:cNvGrpSpPr/>
                  <p:nvPr/>
                </p:nvGrpSpPr>
                <p:grpSpPr>
                  <a:xfrm>
                    <a:off x="8040556" y="2181455"/>
                    <a:ext cx="49906" cy="679170"/>
                    <a:chOff x="7399206" y="2184630"/>
                    <a:chExt cx="49906" cy="679170"/>
                  </a:xfrm>
                </p:grpSpPr>
                <p:sp>
                  <p:nvSpPr>
                    <p:cNvPr id="71" name="Блок-схема: узел 70">
                      <a:extLst>
                        <a:ext uri="{FF2B5EF4-FFF2-40B4-BE49-F238E27FC236}">
                          <a16:creationId xmlns:a16="http://schemas.microsoft.com/office/drawing/2014/main" id="{9574A9E9-29BB-41A4-3117-0B2526E28F41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18463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72" name="Блок-схема: узел 71">
                      <a:extLst>
                        <a:ext uri="{FF2B5EF4-FFF2-40B4-BE49-F238E27FC236}">
                          <a16:creationId xmlns:a16="http://schemas.microsoft.com/office/drawing/2014/main" id="{D3095300-AF33-454B-CD41-271F14DEEE9B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391108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73" name="Блок-схема: узел 72">
                      <a:extLst>
                        <a:ext uri="{FF2B5EF4-FFF2-40B4-BE49-F238E27FC236}">
                          <a16:creationId xmlns:a16="http://schemas.microsoft.com/office/drawing/2014/main" id="{F63D8F47-1963-4678-D7FC-B71A062FDE81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59758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74" name="Блок-схема: узел 73">
                      <a:extLst>
                        <a:ext uri="{FF2B5EF4-FFF2-40B4-BE49-F238E27FC236}">
                          <a16:creationId xmlns:a16="http://schemas.microsoft.com/office/drawing/2014/main" id="{A227EA85-A2CB-DF68-3034-E60FD54DC672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8138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66" name="Группа 65">
                    <a:extLst>
                      <a:ext uri="{FF2B5EF4-FFF2-40B4-BE49-F238E27FC236}">
                        <a16:creationId xmlns:a16="http://schemas.microsoft.com/office/drawing/2014/main" id="{F30EA9DC-0BB9-AFA4-C0E4-10D80549DFFF}"/>
                      </a:ext>
                    </a:extLst>
                  </p:cNvPr>
                  <p:cNvGrpSpPr/>
                  <p:nvPr/>
                </p:nvGrpSpPr>
                <p:grpSpPr>
                  <a:xfrm>
                    <a:off x="8250106" y="2181455"/>
                    <a:ext cx="49906" cy="679170"/>
                    <a:chOff x="7399206" y="2184630"/>
                    <a:chExt cx="49906" cy="679170"/>
                  </a:xfrm>
                </p:grpSpPr>
                <p:sp>
                  <p:nvSpPr>
                    <p:cNvPr id="67" name="Блок-схема: узел 66">
                      <a:extLst>
                        <a:ext uri="{FF2B5EF4-FFF2-40B4-BE49-F238E27FC236}">
                          <a16:creationId xmlns:a16="http://schemas.microsoft.com/office/drawing/2014/main" id="{0CC40FE4-BF5A-2463-4961-3BF6F1EBCEA7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184630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8" name="Блок-схема: узел 67">
                      <a:extLst>
                        <a:ext uri="{FF2B5EF4-FFF2-40B4-BE49-F238E27FC236}">
                          <a16:creationId xmlns:a16="http://schemas.microsoft.com/office/drawing/2014/main" id="{8D2AA88B-AFA2-97E2-6A94-4C2869744D2C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391108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9" name="Блок-схема: узел 68">
                      <a:extLst>
                        <a:ext uri="{FF2B5EF4-FFF2-40B4-BE49-F238E27FC236}">
                          <a16:creationId xmlns:a16="http://schemas.microsoft.com/office/drawing/2014/main" id="{0D90F489-831F-C8E5-9C08-819E098581D2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597585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70" name="Блок-схема: узел 69">
                      <a:extLst>
                        <a:ext uri="{FF2B5EF4-FFF2-40B4-BE49-F238E27FC236}">
                          <a16:creationId xmlns:a16="http://schemas.microsoft.com/office/drawing/2014/main" id="{8A358F74-4915-21F5-E5D2-8F2B923F4F88}"/>
                        </a:ext>
                      </a:extLst>
                    </p:cNvPr>
                    <p:cNvSpPr/>
                    <p:nvPr/>
                  </p:nvSpPr>
                  <p:spPr>
                    <a:xfrm rot="20538121">
                      <a:off x="7399206" y="2813894"/>
                      <a:ext cx="49906" cy="49906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15F4A6D5-C017-574E-20C9-26FC744277D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5168" y="4326491"/>
                      <a:ext cx="730250" cy="378245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𝔽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p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15F4A6D5-C017-574E-20C9-26FC744277D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5168" y="4326491"/>
                      <a:ext cx="730250" cy="378245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8A2D18E1-EFE8-FB74-EFB2-30E70C38928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59264" y="4673268"/>
                      <a:ext cx="73025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𝔽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p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8A2D18E1-EFE8-FB74-EFB2-30E70C38928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59264" y="4673268"/>
                      <a:ext cx="730250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B8D7A078-01C2-9A16-1AFB-2636F17E385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56663" y="4892478"/>
                      <a:ext cx="730250" cy="378245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𝔽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bg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bg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bg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i="1"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p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B8D7A078-01C2-9A16-1AFB-2636F17E385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56663" y="4892478"/>
                      <a:ext cx="730250" cy="37824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r="-1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2" name="TextBox 231">
                      <a:extLst>
                        <a:ext uri="{FF2B5EF4-FFF2-40B4-BE49-F238E27FC236}">
                          <a16:creationId xmlns:a16="http://schemas.microsoft.com/office/drawing/2014/main" id="{759D751C-A5E4-3605-C1AA-ED7B762220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13391" y="4316964"/>
                      <a:ext cx="39660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232" name="TextBox 231">
                      <a:extLst>
                        <a:ext uri="{FF2B5EF4-FFF2-40B4-BE49-F238E27FC236}">
                          <a16:creationId xmlns:a16="http://schemas.microsoft.com/office/drawing/2014/main" id="{759D751C-A5E4-3605-C1AA-ED7B7622204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13391" y="4316964"/>
                      <a:ext cx="396606" cy="369332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4" name="TextBox 233">
                      <a:extLst>
                        <a:ext uri="{FF2B5EF4-FFF2-40B4-BE49-F238E27FC236}">
                          <a16:creationId xmlns:a16="http://schemas.microsoft.com/office/drawing/2014/main" id="{FA8673B3-1B0D-6749-68F6-44ED9938576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26981" y="4333466"/>
                      <a:ext cx="39660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234" name="TextBox 233">
                      <a:extLst>
                        <a:ext uri="{FF2B5EF4-FFF2-40B4-BE49-F238E27FC236}">
                          <a16:creationId xmlns:a16="http://schemas.microsoft.com/office/drawing/2014/main" id="{FA8673B3-1B0D-6749-68F6-44ED9938576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26981" y="4333466"/>
                      <a:ext cx="396606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250" name="Группа 249">
                  <a:extLst>
                    <a:ext uri="{FF2B5EF4-FFF2-40B4-BE49-F238E27FC236}">
                      <a16:creationId xmlns:a16="http://schemas.microsoft.com/office/drawing/2014/main" id="{A5D2A364-402C-8D2A-6AC6-D5BFE3CF577D}"/>
                    </a:ext>
                  </a:extLst>
                </p:cNvPr>
                <p:cNvGrpSpPr/>
                <p:nvPr/>
              </p:nvGrpSpPr>
              <p:grpSpPr>
                <a:xfrm>
                  <a:off x="1128744" y="4920083"/>
                  <a:ext cx="369332" cy="794031"/>
                  <a:chOff x="1128744" y="4920083"/>
                  <a:chExt cx="369332" cy="794031"/>
                </a:xfrm>
              </p:grpSpPr>
              <p:cxnSp>
                <p:nvCxnSpPr>
                  <p:cNvPr id="227" name="Прямая со стрелкой 226">
                    <a:extLst>
                      <a:ext uri="{FF2B5EF4-FFF2-40B4-BE49-F238E27FC236}">
                        <a16:creationId xmlns:a16="http://schemas.microsoft.com/office/drawing/2014/main" id="{A5EFA5C5-1958-A1CB-3F08-88F260EF33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326922" y="4920083"/>
                    <a:ext cx="0" cy="344441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35" name="TextBox 234">
                        <a:extLst>
                          <a:ext uri="{FF2B5EF4-FFF2-40B4-BE49-F238E27FC236}">
                            <a16:creationId xmlns:a16="http://schemas.microsoft.com/office/drawing/2014/main" id="{FAD50E5E-E93A-5EE3-09F8-5C680FBD77A3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6200000">
                        <a:off x="1115107" y="5331145"/>
                        <a:ext cx="39660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oMath>
                          </m:oMathPara>
                        </a14:m>
                        <a:endParaRPr lang="ru-RU" dirty="0"/>
                      </a:p>
                    </p:txBody>
                  </p:sp>
                </mc:Choice>
                <mc:Fallback xmlns="">
                  <p:sp>
                    <p:nvSpPr>
                      <p:cNvPr id="235" name="TextBox 234">
                        <a:extLst>
                          <a:ext uri="{FF2B5EF4-FFF2-40B4-BE49-F238E27FC236}">
                            <a16:creationId xmlns:a16="http://schemas.microsoft.com/office/drawing/2014/main" id="{FAD50E5E-E93A-5EE3-09F8-5C680FBD77A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16200000">
                        <a:off x="1115107" y="5331145"/>
                        <a:ext cx="396606" cy="369332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51" name="Группа 250">
                  <a:extLst>
                    <a:ext uri="{FF2B5EF4-FFF2-40B4-BE49-F238E27FC236}">
                      <a16:creationId xmlns:a16="http://schemas.microsoft.com/office/drawing/2014/main" id="{6DBEAE90-5234-0AD7-4AA1-0F8CD6DDFC9E}"/>
                    </a:ext>
                  </a:extLst>
                </p:cNvPr>
                <p:cNvGrpSpPr/>
                <p:nvPr/>
              </p:nvGrpSpPr>
              <p:grpSpPr>
                <a:xfrm>
                  <a:off x="1123784" y="3324377"/>
                  <a:ext cx="369332" cy="739229"/>
                  <a:chOff x="1123784" y="3324377"/>
                  <a:chExt cx="369332" cy="739229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36" name="TextBox 235">
                        <a:extLst>
                          <a:ext uri="{FF2B5EF4-FFF2-40B4-BE49-F238E27FC236}">
                            <a16:creationId xmlns:a16="http://schemas.microsoft.com/office/drawing/2014/main" id="{72056249-836E-4B99-A96F-A76A6C2F6385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6200000">
                        <a:off x="1110147" y="3338014"/>
                        <a:ext cx="39660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oMath>
                          </m:oMathPara>
                        </a14:m>
                        <a:endParaRPr lang="ru-RU" dirty="0"/>
                      </a:p>
                    </p:txBody>
                  </p:sp>
                </mc:Choice>
                <mc:Fallback xmlns="">
                  <p:sp>
                    <p:nvSpPr>
                      <p:cNvPr id="236" name="TextBox 235">
                        <a:extLst>
                          <a:ext uri="{FF2B5EF4-FFF2-40B4-BE49-F238E27FC236}">
                            <a16:creationId xmlns:a16="http://schemas.microsoft.com/office/drawing/2014/main" id="{72056249-836E-4B99-A96F-A76A6C2F638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16200000">
                        <a:off x="1110147" y="3338014"/>
                        <a:ext cx="396606" cy="369332"/>
                      </a:xfrm>
                      <a:prstGeom prst="rect">
                        <a:avLst/>
                      </a:prstGeom>
                      <a:blipFill>
                        <a:blip r:embed="rId1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242" name="Прямая со стрелкой 241">
                    <a:extLst>
                      <a:ext uri="{FF2B5EF4-FFF2-40B4-BE49-F238E27FC236}">
                        <a16:creationId xmlns:a16="http://schemas.microsoft.com/office/drawing/2014/main" id="{DB27B6BE-CEBA-7594-5327-5691038E6D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326985" y="3719165"/>
                    <a:ext cx="0" cy="344441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4" name="TextBox 253">
                      <a:extLst>
                        <a:ext uri="{FF2B5EF4-FFF2-40B4-BE49-F238E27FC236}">
                          <a16:creationId xmlns:a16="http://schemas.microsoft.com/office/drawing/2014/main" id="{0C9ABDAB-2CA1-5819-9307-333BEC47D7B0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6509838" y="5355985"/>
                      <a:ext cx="39660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254" name="TextBox 253">
                      <a:extLst>
                        <a:ext uri="{FF2B5EF4-FFF2-40B4-BE49-F238E27FC236}">
                          <a16:creationId xmlns:a16="http://schemas.microsoft.com/office/drawing/2014/main" id="{0C9ABDAB-2CA1-5819-9307-333BEC47D7B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6200000">
                      <a:off x="6509838" y="5355985"/>
                      <a:ext cx="396606" cy="369332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6" name="TextBox 255">
                      <a:extLst>
                        <a:ext uri="{FF2B5EF4-FFF2-40B4-BE49-F238E27FC236}">
                          <a16:creationId xmlns:a16="http://schemas.microsoft.com/office/drawing/2014/main" id="{D0B471F9-4B7F-79CD-A8A2-1B3C987BD5E1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6503114" y="3357454"/>
                      <a:ext cx="39660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256" name="TextBox 255">
                      <a:extLst>
                        <a:ext uri="{FF2B5EF4-FFF2-40B4-BE49-F238E27FC236}">
                          <a16:creationId xmlns:a16="http://schemas.microsoft.com/office/drawing/2014/main" id="{D0B471F9-4B7F-79CD-A8A2-1B3C987BD5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6200000">
                      <a:off x="6503114" y="3357454"/>
                      <a:ext cx="396606" cy="369332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0" name="TextBox 259">
                      <a:extLst>
                        <a:ext uri="{FF2B5EF4-FFF2-40B4-BE49-F238E27FC236}">
                          <a16:creationId xmlns:a16="http://schemas.microsoft.com/office/drawing/2014/main" id="{5B47EE72-0967-71C4-2234-78398FF5DD6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15709" y="4315920"/>
                      <a:ext cx="39660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260" name="TextBox 259">
                      <a:extLst>
                        <a:ext uri="{FF2B5EF4-FFF2-40B4-BE49-F238E27FC236}">
                          <a16:creationId xmlns:a16="http://schemas.microsoft.com/office/drawing/2014/main" id="{5B47EE72-0967-71C4-2234-78398FF5DD6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15709" y="4315920"/>
                      <a:ext cx="396606" cy="369332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3" name="TextBox 262">
                      <a:extLst>
                        <a:ext uri="{FF2B5EF4-FFF2-40B4-BE49-F238E27FC236}">
                          <a16:creationId xmlns:a16="http://schemas.microsoft.com/office/drawing/2014/main" id="{B248704A-1FE8-17B1-D255-35E4BB4B71D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15273" y="4108607"/>
                      <a:ext cx="505609" cy="42325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ℬ</m:t>
                                </m:r>
                              </m:sup>
                            </m:sSubSup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263" name="TextBox 262">
                      <a:extLst>
                        <a:ext uri="{FF2B5EF4-FFF2-40B4-BE49-F238E27FC236}">
                          <a16:creationId xmlns:a16="http://schemas.microsoft.com/office/drawing/2014/main" id="{B248704A-1FE8-17B1-D255-35E4BB4B71D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15273" y="4108607"/>
                      <a:ext cx="505609" cy="423257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b="-724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4" name="TextBox 263">
                      <a:extLst>
                        <a:ext uri="{FF2B5EF4-FFF2-40B4-BE49-F238E27FC236}">
                          <a16:creationId xmlns:a16="http://schemas.microsoft.com/office/drawing/2014/main" id="{025D3AC6-DF19-1A61-F227-23E29A45D08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54167" y="3698426"/>
                      <a:ext cx="505609" cy="391389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𝒜</m:t>
                                </m:r>
                              </m:sup>
                            </m:sSubSup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264" name="TextBox 263">
                      <a:extLst>
                        <a:ext uri="{FF2B5EF4-FFF2-40B4-BE49-F238E27FC236}">
                          <a16:creationId xmlns:a16="http://schemas.microsoft.com/office/drawing/2014/main" id="{025D3AC6-DF19-1A61-F227-23E29A45D08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54167" y="3698426"/>
                      <a:ext cx="505609" cy="391389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468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7" name="TextBox 266">
                      <a:extLst>
                        <a:ext uri="{FF2B5EF4-FFF2-40B4-BE49-F238E27FC236}">
                          <a16:creationId xmlns:a16="http://schemas.microsoft.com/office/drawing/2014/main" id="{7A13B406-2DD8-7B4E-B873-C4B6A9B6A79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21524" y="4330412"/>
                      <a:ext cx="39660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267" name="TextBox 266">
                      <a:extLst>
                        <a:ext uri="{FF2B5EF4-FFF2-40B4-BE49-F238E27FC236}">
                          <a16:creationId xmlns:a16="http://schemas.microsoft.com/office/drawing/2014/main" id="{7A13B406-2DD8-7B4E-B873-C4B6A9B6A79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21524" y="4330412"/>
                      <a:ext cx="396606" cy="369332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8" name="TextBox 267">
                      <a:extLst>
                        <a:ext uri="{FF2B5EF4-FFF2-40B4-BE49-F238E27FC236}">
                          <a16:creationId xmlns:a16="http://schemas.microsoft.com/office/drawing/2014/main" id="{1F58EC41-3DF0-E813-47E7-7803B1B713E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83780" y="4071944"/>
                      <a:ext cx="1085070" cy="42325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id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⊗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ℬ</m:t>
                                </m:r>
                              </m:sup>
                            </m:sSubSup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268" name="TextBox 267">
                      <a:extLst>
                        <a:ext uri="{FF2B5EF4-FFF2-40B4-BE49-F238E27FC236}">
                          <a16:creationId xmlns:a16="http://schemas.microsoft.com/office/drawing/2014/main" id="{1F58EC41-3DF0-E813-47E7-7803B1B713E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83780" y="4071944"/>
                      <a:ext cx="1085070" cy="423257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 b="-724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9" name="TextBox 268">
                      <a:extLst>
                        <a:ext uri="{FF2B5EF4-FFF2-40B4-BE49-F238E27FC236}">
                          <a16:creationId xmlns:a16="http://schemas.microsoft.com/office/drawing/2014/main" id="{5432A454-2066-DF75-5DE4-A09229F3B4D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81985" y="3594845"/>
                      <a:ext cx="1085070" cy="391389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𝒜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id</m:t>
                            </m:r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269" name="TextBox 268">
                      <a:extLst>
                        <a:ext uri="{FF2B5EF4-FFF2-40B4-BE49-F238E27FC236}">
                          <a16:creationId xmlns:a16="http://schemas.microsoft.com/office/drawing/2014/main" id="{5432A454-2066-DF75-5DE4-A09229F3B4D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1985" y="3594845"/>
                      <a:ext cx="1085070" cy="391389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 b="-625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3" name="TextBox 272">
                    <a:extLst>
                      <a:ext uri="{FF2B5EF4-FFF2-40B4-BE49-F238E27FC236}">
                        <a16:creationId xmlns:a16="http://schemas.microsoft.com/office/drawing/2014/main" id="{9B061C9A-CD81-47E4-4A21-22EE46CCDB33}"/>
                      </a:ext>
                    </a:extLst>
                  </p:cNvPr>
                  <p:cNvSpPr txBox="1"/>
                  <p:nvPr/>
                </p:nvSpPr>
                <p:spPr>
                  <a:xfrm>
                    <a:off x="8370045" y="5743643"/>
                    <a:ext cx="505609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ru-RU" dirty="0">
                      <a:solidFill>
                        <a:schemeClr val="bg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3" name="TextBox 272">
                    <a:extLst>
                      <a:ext uri="{FF2B5EF4-FFF2-40B4-BE49-F238E27FC236}">
                        <a16:creationId xmlns:a16="http://schemas.microsoft.com/office/drawing/2014/main" id="{9B061C9A-CD81-47E4-4A21-22EE46CCDB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70045" y="5743643"/>
                    <a:ext cx="505609" cy="369332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3279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22" name="Прямая соединительная линия 321">
              <a:extLst>
                <a:ext uri="{FF2B5EF4-FFF2-40B4-BE49-F238E27FC236}">
                  <a16:creationId xmlns:a16="http://schemas.microsoft.com/office/drawing/2014/main" id="{C2BA06F7-2357-024F-52D9-3BF7DA550464}"/>
                </a:ext>
              </a:extLst>
            </p:cNvPr>
            <p:cNvCxnSpPr>
              <a:cxnSpLocks/>
            </p:cNvCxnSpPr>
            <p:nvPr/>
          </p:nvCxnSpPr>
          <p:spPr>
            <a:xfrm>
              <a:off x="2264316" y="4974156"/>
              <a:ext cx="350475" cy="0"/>
            </a:xfrm>
            <a:prstGeom prst="line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Прямая соединительная линия 322">
              <a:extLst>
                <a:ext uri="{FF2B5EF4-FFF2-40B4-BE49-F238E27FC236}">
                  <a16:creationId xmlns:a16="http://schemas.microsoft.com/office/drawing/2014/main" id="{24B6D135-BEB1-F73D-BEFF-968FC8841282}"/>
                </a:ext>
              </a:extLst>
            </p:cNvPr>
            <p:cNvCxnSpPr>
              <a:cxnSpLocks/>
            </p:cNvCxnSpPr>
            <p:nvPr/>
          </p:nvCxnSpPr>
          <p:spPr>
            <a:xfrm>
              <a:off x="3681595" y="4971397"/>
              <a:ext cx="350475" cy="0"/>
            </a:xfrm>
            <a:prstGeom prst="line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Прямая соединительная линия 323">
              <a:extLst>
                <a:ext uri="{FF2B5EF4-FFF2-40B4-BE49-F238E27FC236}">
                  <a16:creationId xmlns:a16="http://schemas.microsoft.com/office/drawing/2014/main" id="{E146813D-1823-BFC2-8044-2B322363C844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35" y="4964686"/>
              <a:ext cx="350475" cy="0"/>
            </a:xfrm>
            <a:prstGeom prst="line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Прямая соединительная линия 324">
              <a:extLst>
                <a:ext uri="{FF2B5EF4-FFF2-40B4-BE49-F238E27FC236}">
                  <a16:creationId xmlns:a16="http://schemas.microsoft.com/office/drawing/2014/main" id="{866BF5AD-949C-FB90-979F-B1ACE7E90226}"/>
                </a:ext>
              </a:extLst>
            </p:cNvPr>
            <p:cNvCxnSpPr>
              <a:cxnSpLocks/>
            </p:cNvCxnSpPr>
            <p:nvPr/>
          </p:nvCxnSpPr>
          <p:spPr>
            <a:xfrm>
              <a:off x="6881178" y="4971410"/>
              <a:ext cx="350475" cy="0"/>
            </a:xfrm>
            <a:prstGeom prst="line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Прямая соединительная линия 325">
              <a:extLst>
                <a:ext uri="{FF2B5EF4-FFF2-40B4-BE49-F238E27FC236}">
                  <a16:creationId xmlns:a16="http://schemas.microsoft.com/office/drawing/2014/main" id="{FECEE361-00DE-DA35-95A5-4BCE037F29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1134" y="4175847"/>
              <a:ext cx="0" cy="357308"/>
            </a:xfrm>
            <a:prstGeom prst="line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Прямая соединительная линия 329">
              <a:extLst>
                <a:ext uri="{FF2B5EF4-FFF2-40B4-BE49-F238E27FC236}">
                  <a16:creationId xmlns:a16="http://schemas.microsoft.com/office/drawing/2014/main" id="{20C8BB97-C8AE-68BF-D7A5-555815BA9A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2126" y="5399587"/>
              <a:ext cx="0" cy="357308"/>
            </a:xfrm>
            <a:prstGeom prst="line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885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4FEC4D4-B747-263C-CA33-2D65D515C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1E9A71-FA2F-B3E0-9F53-CDD9E006EB5E}"/>
              </a:ext>
            </a:extLst>
          </p:cNvPr>
          <p:cNvSpPr txBox="1"/>
          <p:nvPr/>
        </p:nvSpPr>
        <p:spPr>
          <a:xfrm>
            <a:off x="0" y="279471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7030A0"/>
                </a:solidFill>
              </a:rPr>
              <a:t>Lifted Product Codes</a:t>
            </a:r>
            <a:endParaRPr lang="ru-RU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1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378BCE97-812D-E043-604B-A6D2958F687B}"/>
              </a:ext>
            </a:extLst>
          </p:cNvPr>
          <p:cNvGrpSpPr/>
          <p:nvPr/>
        </p:nvGrpSpPr>
        <p:grpSpPr>
          <a:xfrm>
            <a:off x="10546172" y="5524959"/>
            <a:ext cx="1061338" cy="867487"/>
            <a:chOff x="10698572" y="5747209"/>
            <a:chExt cx="1061338" cy="8674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2BFDF5B-604A-ED63-3858-14129A74E5DB}"/>
                    </a:ext>
                  </a:extLst>
                </p:cNvPr>
                <p:cNvSpPr txBox="1"/>
                <p:nvPr/>
              </p:nvSpPr>
              <p:spPr>
                <a:xfrm>
                  <a:off x="11004259" y="6103081"/>
                  <a:ext cx="755651" cy="5116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0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000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000" b="0" i="1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ru-RU" sz="10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2BFDF5B-604A-ED63-3858-14129A74E5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04259" y="6103081"/>
                  <a:ext cx="755651" cy="51161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8" name="Группа 117">
              <a:extLst>
                <a:ext uri="{FF2B5EF4-FFF2-40B4-BE49-F238E27FC236}">
                  <a16:creationId xmlns:a16="http://schemas.microsoft.com/office/drawing/2014/main" id="{DB507C6E-1A61-D29A-A988-2877B3259B66}"/>
                </a:ext>
              </a:extLst>
            </p:cNvPr>
            <p:cNvGrpSpPr/>
            <p:nvPr/>
          </p:nvGrpSpPr>
          <p:grpSpPr>
            <a:xfrm>
              <a:off x="10698572" y="5747209"/>
              <a:ext cx="399649" cy="436982"/>
              <a:chOff x="10698572" y="5747209"/>
              <a:chExt cx="399649" cy="436982"/>
            </a:xfrm>
          </p:grpSpPr>
          <p:sp>
            <p:nvSpPr>
              <p:cNvPr id="111" name="Овал 110">
                <a:extLst>
                  <a:ext uri="{FF2B5EF4-FFF2-40B4-BE49-F238E27FC236}">
                    <a16:creationId xmlns:a16="http://schemas.microsoft.com/office/drawing/2014/main" id="{52C349E8-C112-F986-666F-8DCD25769BAA}"/>
                  </a:ext>
                </a:extLst>
              </p:cNvPr>
              <p:cNvSpPr/>
              <p:nvPr/>
            </p:nvSpPr>
            <p:spPr>
              <a:xfrm>
                <a:off x="10698572" y="5747209"/>
                <a:ext cx="301830" cy="357379"/>
              </a:xfrm>
              <a:prstGeom prst="ellips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7" name="Прямая со стрелкой 36">
                <a:extLst>
                  <a:ext uri="{FF2B5EF4-FFF2-40B4-BE49-F238E27FC236}">
                    <a16:creationId xmlns:a16="http://schemas.microsoft.com/office/drawing/2014/main" id="{5CD4400F-0956-A11F-B0EA-1FA285BCF26C}"/>
                  </a:ext>
                </a:extLst>
              </p:cNvPr>
              <p:cNvCxnSpPr>
                <a:cxnSpLocks/>
                <a:stCxn id="111" idx="5"/>
              </p:cNvCxnSpPr>
              <p:nvPr/>
            </p:nvCxnSpPr>
            <p:spPr>
              <a:xfrm>
                <a:off x="10956200" y="6052251"/>
                <a:ext cx="142021" cy="131940"/>
              </a:xfrm>
              <a:prstGeom prst="straightConnector1">
                <a:avLst/>
              </a:prstGeom>
              <a:ln>
                <a:tailEnd type="stealt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AADB6A8-C6E0-425B-B589-3432475AF4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8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7030A0"/>
                </a:solidFill>
              </a:rPr>
              <a:t>Lifts of Graphs, Codes, Circuits, etc.</a:t>
            </a:r>
            <a:endParaRPr lang="ru-RU" dirty="0">
              <a:solidFill>
                <a:srgbClr val="7030A0"/>
              </a:solidFill>
            </a:endParaRPr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5280619B-9584-6624-53AB-978B690547A8}"/>
              </a:ext>
            </a:extLst>
          </p:cNvPr>
          <p:cNvCxnSpPr>
            <a:cxnSpLocks/>
          </p:cNvCxnSpPr>
          <p:nvPr/>
        </p:nvCxnSpPr>
        <p:spPr>
          <a:xfrm flipH="1">
            <a:off x="1913884" y="2273351"/>
            <a:ext cx="2074115" cy="1508795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BAEB87DA-B326-5C84-5E5C-B0914C9D4AB0}"/>
              </a:ext>
            </a:extLst>
          </p:cNvPr>
          <p:cNvGrpSpPr/>
          <p:nvPr/>
        </p:nvGrpSpPr>
        <p:grpSpPr>
          <a:xfrm>
            <a:off x="1313367" y="3440394"/>
            <a:ext cx="1588897" cy="2182771"/>
            <a:chOff x="1465767" y="3662644"/>
            <a:chExt cx="1588897" cy="2182771"/>
          </a:xfrm>
        </p:grpSpPr>
        <p:grpSp>
          <p:nvGrpSpPr>
            <p:cNvPr id="113" name="Группа 112">
              <a:extLst>
                <a:ext uri="{FF2B5EF4-FFF2-40B4-BE49-F238E27FC236}">
                  <a16:creationId xmlns:a16="http://schemas.microsoft.com/office/drawing/2014/main" id="{E3B1FBAC-B3E8-4B06-8554-0210535E0081}"/>
                </a:ext>
              </a:extLst>
            </p:cNvPr>
            <p:cNvGrpSpPr/>
            <p:nvPr/>
          </p:nvGrpSpPr>
          <p:grpSpPr>
            <a:xfrm>
              <a:off x="1560395" y="3662644"/>
              <a:ext cx="929117" cy="1191845"/>
              <a:chOff x="1560395" y="3662644"/>
              <a:chExt cx="929117" cy="1191845"/>
            </a:xfrm>
          </p:grpSpPr>
          <p:sp>
            <p:nvSpPr>
              <p:cNvPr id="34" name="Овал 33">
                <a:extLst>
                  <a:ext uri="{FF2B5EF4-FFF2-40B4-BE49-F238E27FC236}">
                    <a16:creationId xmlns:a16="http://schemas.microsoft.com/office/drawing/2014/main" id="{3A7C4FCF-0F5F-8A75-E4F0-853E4FF67EC8}"/>
                  </a:ext>
                </a:extLst>
              </p:cNvPr>
              <p:cNvSpPr/>
              <p:nvPr/>
            </p:nvSpPr>
            <p:spPr>
              <a:xfrm rot="1532735">
                <a:off x="1560395" y="3662644"/>
                <a:ext cx="929117" cy="119184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:a16="http://schemas.microsoft.com/office/drawing/2014/main" id="{400D84C4-E3E3-DDEC-FF59-CDE066F1B7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44651" y="4119845"/>
                <a:ext cx="347061" cy="349804"/>
              </a:xfrm>
              <a:prstGeom prst="line">
                <a:avLst/>
              </a:prstGeom>
              <a:ln w="9525">
                <a:solidFill>
                  <a:schemeClr val="tx1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4C48F482-1DE8-A3F6-B584-28D11F760BC9}"/>
                    </a:ext>
                  </a:extLst>
                </p:cNvPr>
                <p:cNvSpPr txBox="1"/>
                <p:nvPr/>
              </p:nvSpPr>
              <p:spPr>
                <a:xfrm>
                  <a:off x="1465767" y="5199084"/>
                  <a:ext cx="158889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base graph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Γ</m:t>
                      </m:r>
                    </m:oMath>
                  </a14:m>
                  <a:endParaRPr lang="en-US" dirty="0">
                    <a:latin typeface="Cambria Math" panose="02040503050406030204" pitchFamily="18" charset="0"/>
                  </a:endParaRPr>
                </a:p>
                <a:p>
                  <a:endParaRPr lang="ru-RU" i="1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4C48F482-1DE8-A3F6-B584-28D11F760B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5767" y="5199084"/>
                  <a:ext cx="1588897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3065" t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D6C14DA-5562-576B-4DD0-10BC4A2680ED}"/>
                  </a:ext>
                </a:extLst>
              </p:cNvPr>
              <p:cNvSpPr txBox="1"/>
              <p:nvPr/>
            </p:nvSpPr>
            <p:spPr>
              <a:xfrm>
                <a:off x="1567818" y="3759095"/>
                <a:ext cx="3079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D6C14DA-5562-576B-4DD0-10BC4A268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818" y="3759095"/>
                <a:ext cx="307969" cy="276999"/>
              </a:xfrm>
              <a:prstGeom prst="rect">
                <a:avLst/>
              </a:prstGeom>
              <a:blipFill>
                <a:blip r:embed="rId4"/>
                <a:stretch>
                  <a:fillRect l="-9804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BA64234F-D8BD-0C3A-7E5B-2F7A791DCA26}"/>
              </a:ext>
            </a:extLst>
          </p:cNvPr>
          <p:cNvGrpSpPr/>
          <p:nvPr/>
        </p:nvGrpSpPr>
        <p:grpSpPr>
          <a:xfrm>
            <a:off x="2405787" y="3011103"/>
            <a:ext cx="3426615" cy="3182827"/>
            <a:chOff x="2558187" y="3233353"/>
            <a:chExt cx="3426615" cy="3182827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36CB2BFA-BDB5-846B-C2E9-92F3482DDDFA}"/>
                </a:ext>
              </a:extLst>
            </p:cNvPr>
            <p:cNvSpPr/>
            <p:nvPr/>
          </p:nvSpPr>
          <p:spPr>
            <a:xfrm>
              <a:off x="4292392" y="4036425"/>
              <a:ext cx="657225" cy="16522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cap="rnd">
              <a:solidFill>
                <a:schemeClr val="bg1"/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774657"/>
                        <a:gd name="connsiteY0" fmla="*/ 50530 h 303174"/>
                        <a:gd name="connsiteX1" fmla="*/ 50530 w 1774657"/>
                        <a:gd name="connsiteY1" fmla="*/ 0 h 303174"/>
                        <a:gd name="connsiteX2" fmla="*/ 625132 w 1774657"/>
                        <a:gd name="connsiteY2" fmla="*/ 0 h 303174"/>
                        <a:gd name="connsiteX3" fmla="*/ 1182997 w 1774657"/>
                        <a:gd name="connsiteY3" fmla="*/ 0 h 303174"/>
                        <a:gd name="connsiteX4" fmla="*/ 1724127 w 1774657"/>
                        <a:gd name="connsiteY4" fmla="*/ 0 h 303174"/>
                        <a:gd name="connsiteX5" fmla="*/ 1774657 w 1774657"/>
                        <a:gd name="connsiteY5" fmla="*/ 50530 h 303174"/>
                        <a:gd name="connsiteX6" fmla="*/ 1774657 w 1774657"/>
                        <a:gd name="connsiteY6" fmla="*/ 252644 h 303174"/>
                        <a:gd name="connsiteX7" fmla="*/ 1724127 w 1774657"/>
                        <a:gd name="connsiteY7" fmla="*/ 303174 h 303174"/>
                        <a:gd name="connsiteX8" fmla="*/ 1149525 w 1774657"/>
                        <a:gd name="connsiteY8" fmla="*/ 303174 h 303174"/>
                        <a:gd name="connsiteX9" fmla="*/ 641868 w 1774657"/>
                        <a:gd name="connsiteY9" fmla="*/ 303174 h 303174"/>
                        <a:gd name="connsiteX10" fmla="*/ 50530 w 1774657"/>
                        <a:gd name="connsiteY10" fmla="*/ 303174 h 303174"/>
                        <a:gd name="connsiteX11" fmla="*/ 0 w 1774657"/>
                        <a:gd name="connsiteY11" fmla="*/ 252644 h 303174"/>
                        <a:gd name="connsiteX12" fmla="*/ 0 w 1774657"/>
                        <a:gd name="connsiteY12" fmla="*/ 50530 h 3031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774657" h="303174" fill="none" extrusionOk="0">
                          <a:moveTo>
                            <a:pt x="0" y="50530"/>
                          </a:moveTo>
                          <a:cubicBezTo>
                            <a:pt x="-5052" y="23453"/>
                            <a:pt x="17945" y="-3228"/>
                            <a:pt x="50530" y="0"/>
                          </a:cubicBezTo>
                          <a:cubicBezTo>
                            <a:pt x="258001" y="6279"/>
                            <a:pt x="393720" y="-16117"/>
                            <a:pt x="625132" y="0"/>
                          </a:cubicBezTo>
                          <a:cubicBezTo>
                            <a:pt x="856544" y="16117"/>
                            <a:pt x="1068992" y="1658"/>
                            <a:pt x="1182997" y="0"/>
                          </a:cubicBezTo>
                          <a:cubicBezTo>
                            <a:pt x="1297002" y="-1658"/>
                            <a:pt x="1554618" y="21508"/>
                            <a:pt x="1724127" y="0"/>
                          </a:cubicBezTo>
                          <a:cubicBezTo>
                            <a:pt x="1748426" y="149"/>
                            <a:pt x="1776759" y="18833"/>
                            <a:pt x="1774657" y="50530"/>
                          </a:cubicBezTo>
                          <a:cubicBezTo>
                            <a:pt x="1779284" y="102268"/>
                            <a:pt x="1782733" y="162707"/>
                            <a:pt x="1774657" y="252644"/>
                          </a:cubicBezTo>
                          <a:cubicBezTo>
                            <a:pt x="1776652" y="284500"/>
                            <a:pt x="1747493" y="305569"/>
                            <a:pt x="1724127" y="303174"/>
                          </a:cubicBezTo>
                          <a:cubicBezTo>
                            <a:pt x="1457507" y="281547"/>
                            <a:pt x="1337265" y="328887"/>
                            <a:pt x="1149525" y="303174"/>
                          </a:cubicBezTo>
                          <a:cubicBezTo>
                            <a:pt x="961785" y="277461"/>
                            <a:pt x="762205" y="291715"/>
                            <a:pt x="641868" y="303174"/>
                          </a:cubicBezTo>
                          <a:cubicBezTo>
                            <a:pt x="521531" y="314633"/>
                            <a:pt x="314094" y="313060"/>
                            <a:pt x="50530" y="303174"/>
                          </a:cubicBezTo>
                          <a:cubicBezTo>
                            <a:pt x="27254" y="304795"/>
                            <a:pt x="514" y="282283"/>
                            <a:pt x="0" y="252644"/>
                          </a:cubicBezTo>
                          <a:cubicBezTo>
                            <a:pt x="6507" y="155727"/>
                            <a:pt x="3224" y="131067"/>
                            <a:pt x="0" y="50530"/>
                          </a:cubicBezTo>
                          <a:close/>
                        </a:path>
                        <a:path w="1774657" h="303174" stroke="0" extrusionOk="0">
                          <a:moveTo>
                            <a:pt x="0" y="50530"/>
                          </a:moveTo>
                          <a:cubicBezTo>
                            <a:pt x="-3624" y="20388"/>
                            <a:pt x="16905" y="2146"/>
                            <a:pt x="50530" y="0"/>
                          </a:cubicBezTo>
                          <a:cubicBezTo>
                            <a:pt x="339748" y="-19484"/>
                            <a:pt x="382534" y="27079"/>
                            <a:pt x="641868" y="0"/>
                          </a:cubicBezTo>
                          <a:cubicBezTo>
                            <a:pt x="901202" y="-27079"/>
                            <a:pt x="1025047" y="-17624"/>
                            <a:pt x="1182997" y="0"/>
                          </a:cubicBezTo>
                          <a:cubicBezTo>
                            <a:pt x="1340947" y="17624"/>
                            <a:pt x="1591275" y="-18120"/>
                            <a:pt x="1724127" y="0"/>
                          </a:cubicBezTo>
                          <a:cubicBezTo>
                            <a:pt x="1751616" y="-1346"/>
                            <a:pt x="1776258" y="16697"/>
                            <a:pt x="1774657" y="50530"/>
                          </a:cubicBezTo>
                          <a:cubicBezTo>
                            <a:pt x="1764784" y="92894"/>
                            <a:pt x="1777348" y="193696"/>
                            <a:pt x="1774657" y="252644"/>
                          </a:cubicBezTo>
                          <a:cubicBezTo>
                            <a:pt x="1774091" y="275156"/>
                            <a:pt x="1748853" y="307595"/>
                            <a:pt x="1724127" y="303174"/>
                          </a:cubicBezTo>
                          <a:cubicBezTo>
                            <a:pt x="1473688" y="316853"/>
                            <a:pt x="1383521" y="281694"/>
                            <a:pt x="1199733" y="303174"/>
                          </a:cubicBezTo>
                          <a:cubicBezTo>
                            <a:pt x="1015945" y="324654"/>
                            <a:pt x="782311" y="296549"/>
                            <a:pt x="641868" y="303174"/>
                          </a:cubicBezTo>
                          <a:cubicBezTo>
                            <a:pt x="501425" y="309799"/>
                            <a:pt x="272670" y="319938"/>
                            <a:pt x="50530" y="303174"/>
                          </a:cubicBezTo>
                          <a:cubicBezTo>
                            <a:pt x="26641" y="299203"/>
                            <a:pt x="3864" y="278060"/>
                            <a:pt x="0" y="252644"/>
                          </a:cubicBezTo>
                          <a:cubicBezTo>
                            <a:pt x="3226" y="168166"/>
                            <a:pt x="10006" y="105174"/>
                            <a:pt x="0" y="5053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6F356B9C-D321-7244-ACBA-AFE8787890A8}"/>
                    </a:ext>
                  </a:extLst>
                </p:cNvPr>
                <p:cNvSpPr txBox="1"/>
                <p:nvPr/>
              </p:nvSpPr>
              <p:spPr>
                <a:xfrm>
                  <a:off x="4388337" y="3962688"/>
                  <a:ext cx="18434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ru-RU" sz="14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6F356B9C-D321-7244-ACBA-AFE8787890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8337" y="3962688"/>
                  <a:ext cx="184346" cy="21544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3715FA9-EF33-BF9F-797C-A3D0D069CEFB}"/>
                    </a:ext>
                  </a:extLst>
                </p:cNvPr>
                <p:cNvSpPr txBox="1"/>
                <p:nvPr/>
              </p:nvSpPr>
              <p:spPr>
                <a:xfrm>
                  <a:off x="4639039" y="3963353"/>
                  <a:ext cx="18434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ru-RU" sz="14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3715FA9-EF33-BF9F-797C-A3D0D069CE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9039" y="3963353"/>
                  <a:ext cx="184346" cy="21544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F49CD63D-0B04-2A16-CE94-710E28B0FB07}"/>
                </a:ext>
              </a:extLst>
            </p:cNvPr>
            <p:cNvSpPr/>
            <p:nvPr/>
          </p:nvSpPr>
          <p:spPr>
            <a:xfrm>
              <a:off x="3926049" y="4404038"/>
              <a:ext cx="683050" cy="16522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cap="rnd">
              <a:solidFill>
                <a:schemeClr val="bg1"/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774657"/>
                        <a:gd name="connsiteY0" fmla="*/ 50530 h 303174"/>
                        <a:gd name="connsiteX1" fmla="*/ 50530 w 1774657"/>
                        <a:gd name="connsiteY1" fmla="*/ 0 h 303174"/>
                        <a:gd name="connsiteX2" fmla="*/ 625132 w 1774657"/>
                        <a:gd name="connsiteY2" fmla="*/ 0 h 303174"/>
                        <a:gd name="connsiteX3" fmla="*/ 1182997 w 1774657"/>
                        <a:gd name="connsiteY3" fmla="*/ 0 h 303174"/>
                        <a:gd name="connsiteX4" fmla="*/ 1724127 w 1774657"/>
                        <a:gd name="connsiteY4" fmla="*/ 0 h 303174"/>
                        <a:gd name="connsiteX5" fmla="*/ 1774657 w 1774657"/>
                        <a:gd name="connsiteY5" fmla="*/ 50530 h 303174"/>
                        <a:gd name="connsiteX6" fmla="*/ 1774657 w 1774657"/>
                        <a:gd name="connsiteY6" fmla="*/ 252644 h 303174"/>
                        <a:gd name="connsiteX7" fmla="*/ 1724127 w 1774657"/>
                        <a:gd name="connsiteY7" fmla="*/ 303174 h 303174"/>
                        <a:gd name="connsiteX8" fmla="*/ 1149525 w 1774657"/>
                        <a:gd name="connsiteY8" fmla="*/ 303174 h 303174"/>
                        <a:gd name="connsiteX9" fmla="*/ 641868 w 1774657"/>
                        <a:gd name="connsiteY9" fmla="*/ 303174 h 303174"/>
                        <a:gd name="connsiteX10" fmla="*/ 50530 w 1774657"/>
                        <a:gd name="connsiteY10" fmla="*/ 303174 h 303174"/>
                        <a:gd name="connsiteX11" fmla="*/ 0 w 1774657"/>
                        <a:gd name="connsiteY11" fmla="*/ 252644 h 303174"/>
                        <a:gd name="connsiteX12" fmla="*/ 0 w 1774657"/>
                        <a:gd name="connsiteY12" fmla="*/ 50530 h 3031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774657" h="303174" fill="none" extrusionOk="0">
                          <a:moveTo>
                            <a:pt x="0" y="50530"/>
                          </a:moveTo>
                          <a:cubicBezTo>
                            <a:pt x="-5052" y="23453"/>
                            <a:pt x="17945" y="-3228"/>
                            <a:pt x="50530" y="0"/>
                          </a:cubicBezTo>
                          <a:cubicBezTo>
                            <a:pt x="258001" y="6279"/>
                            <a:pt x="393720" y="-16117"/>
                            <a:pt x="625132" y="0"/>
                          </a:cubicBezTo>
                          <a:cubicBezTo>
                            <a:pt x="856544" y="16117"/>
                            <a:pt x="1068992" y="1658"/>
                            <a:pt x="1182997" y="0"/>
                          </a:cubicBezTo>
                          <a:cubicBezTo>
                            <a:pt x="1297002" y="-1658"/>
                            <a:pt x="1554618" y="21508"/>
                            <a:pt x="1724127" y="0"/>
                          </a:cubicBezTo>
                          <a:cubicBezTo>
                            <a:pt x="1748426" y="149"/>
                            <a:pt x="1776759" y="18833"/>
                            <a:pt x="1774657" y="50530"/>
                          </a:cubicBezTo>
                          <a:cubicBezTo>
                            <a:pt x="1779284" y="102268"/>
                            <a:pt x="1782733" y="162707"/>
                            <a:pt x="1774657" y="252644"/>
                          </a:cubicBezTo>
                          <a:cubicBezTo>
                            <a:pt x="1776652" y="284500"/>
                            <a:pt x="1747493" y="305569"/>
                            <a:pt x="1724127" y="303174"/>
                          </a:cubicBezTo>
                          <a:cubicBezTo>
                            <a:pt x="1457507" y="281547"/>
                            <a:pt x="1337265" y="328887"/>
                            <a:pt x="1149525" y="303174"/>
                          </a:cubicBezTo>
                          <a:cubicBezTo>
                            <a:pt x="961785" y="277461"/>
                            <a:pt x="762205" y="291715"/>
                            <a:pt x="641868" y="303174"/>
                          </a:cubicBezTo>
                          <a:cubicBezTo>
                            <a:pt x="521531" y="314633"/>
                            <a:pt x="314094" y="313060"/>
                            <a:pt x="50530" y="303174"/>
                          </a:cubicBezTo>
                          <a:cubicBezTo>
                            <a:pt x="27254" y="304795"/>
                            <a:pt x="514" y="282283"/>
                            <a:pt x="0" y="252644"/>
                          </a:cubicBezTo>
                          <a:cubicBezTo>
                            <a:pt x="6507" y="155727"/>
                            <a:pt x="3224" y="131067"/>
                            <a:pt x="0" y="50530"/>
                          </a:cubicBezTo>
                          <a:close/>
                        </a:path>
                        <a:path w="1774657" h="303174" stroke="0" extrusionOk="0">
                          <a:moveTo>
                            <a:pt x="0" y="50530"/>
                          </a:moveTo>
                          <a:cubicBezTo>
                            <a:pt x="-3624" y="20388"/>
                            <a:pt x="16905" y="2146"/>
                            <a:pt x="50530" y="0"/>
                          </a:cubicBezTo>
                          <a:cubicBezTo>
                            <a:pt x="339748" y="-19484"/>
                            <a:pt x="382534" y="27079"/>
                            <a:pt x="641868" y="0"/>
                          </a:cubicBezTo>
                          <a:cubicBezTo>
                            <a:pt x="901202" y="-27079"/>
                            <a:pt x="1025047" y="-17624"/>
                            <a:pt x="1182997" y="0"/>
                          </a:cubicBezTo>
                          <a:cubicBezTo>
                            <a:pt x="1340947" y="17624"/>
                            <a:pt x="1591275" y="-18120"/>
                            <a:pt x="1724127" y="0"/>
                          </a:cubicBezTo>
                          <a:cubicBezTo>
                            <a:pt x="1751616" y="-1346"/>
                            <a:pt x="1776258" y="16697"/>
                            <a:pt x="1774657" y="50530"/>
                          </a:cubicBezTo>
                          <a:cubicBezTo>
                            <a:pt x="1764784" y="92894"/>
                            <a:pt x="1777348" y="193696"/>
                            <a:pt x="1774657" y="252644"/>
                          </a:cubicBezTo>
                          <a:cubicBezTo>
                            <a:pt x="1774091" y="275156"/>
                            <a:pt x="1748853" y="307595"/>
                            <a:pt x="1724127" y="303174"/>
                          </a:cubicBezTo>
                          <a:cubicBezTo>
                            <a:pt x="1473688" y="316853"/>
                            <a:pt x="1383521" y="281694"/>
                            <a:pt x="1199733" y="303174"/>
                          </a:cubicBezTo>
                          <a:cubicBezTo>
                            <a:pt x="1015945" y="324654"/>
                            <a:pt x="782311" y="296549"/>
                            <a:pt x="641868" y="303174"/>
                          </a:cubicBezTo>
                          <a:cubicBezTo>
                            <a:pt x="501425" y="309799"/>
                            <a:pt x="272670" y="319938"/>
                            <a:pt x="50530" y="303174"/>
                          </a:cubicBezTo>
                          <a:cubicBezTo>
                            <a:pt x="26641" y="299203"/>
                            <a:pt x="3864" y="278060"/>
                            <a:pt x="0" y="252644"/>
                          </a:cubicBezTo>
                          <a:cubicBezTo>
                            <a:pt x="3226" y="168166"/>
                            <a:pt x="10006" y="105174"/>
                            <a:pt x="0" y="5053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5" name="Группа 114">
              <a:extLst>
                <a:ext uri="{FF2B5EF4-FFF2-40B4-BE49-F238E27FC236}">
                  <a16:creationId xmlns:a16="http://schemas.microsoft.com/office/drawing/2014/main" id="{3511B7AE-5612-72C2-37C7-7B287F481EF5}"/>
                </a:ext>
              </a:extLst>
            </p:cNvPr>
            <p:cNvGrpSpPr/>
            <p:nvPr/>
          </p:nvGrpSpPr>
          <p:grpSpPr>
            <a:xfrm>
              <a:off x="2558187" y="3233353"/>
              <a:ext cx="3426615" cy="3182827"/>
              <a:chOff x="2558187" y="3233353"/>
              <a:chExt cx="3426615" cy="3182827"/>
            </a:xfrm>
          </p:grpSpPr>
          <p:sp>
            <p:nvSpPr>
              <p:cNvPr id="52" name="Овал 51">
                <a:extLst>
                  <a:ext uri="{FF2B5EF4-FFF2-40B4-BE49-F238E27FC236}">
                    <a16:creationId xmlns:a16="http://schemas.microsoft.com/office/drawing/2014/main" id="{2B0ABEA9-D4F1-D8FF-890E-75E9A4374F6C}"/>
                  </a:ext>
                </a:extLst>
              </p:cNvPr>
              <p:cNvSpPr/>
              <p:nvPr/>
            </p:nvSpPr>
            <p:spPr>
              <a:xfrm rot="2264148">
                <a:off x="3680130" y="3233353"/>
                <a:ext cx="1600972" cy="19947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CE8694BB-00AC-D93F-F849-1E12B11852B3}"/>
                      </a:ext>
                    </a:extLst>
                  </p:cNvPr>
                  <p:cNvSpPr txBox="1"/>
                  <p:nvPr/>
                </p:nvSpPr>
                <p:spPr>
                  <a:xfrm>
                    <a:off x="3141511" y="5180201"/>
                    <a:ext cx="2843291" cy="12359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/>
                      <a:t>lifted graph</a:t>
                    </a:r>
                    <a:r>
                      <a:rPr lang="en-US" dirty="0"/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oMath>
                    </a14:m>
                    <a:endParaRPr lang="en-US" dirty="0"/>
                  </a:p>
                  <a:p>
                    <a:pPr algn="ctr"/>
                    <a:r>
                      <a:rPr lang="en-US" dirty="0"/>
                      <a:t>(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a14:m>
                    <a:r>
                      <a:rPr lang="en-US" dirty="0"/>
                      <a:t>-fold cover of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oMath>
                    </a14:m>
                    <a:r>
                      <a:rPr lang="en-US" dirty="0"/>
                      <a:t>)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oMath>
                      </m:oMathPara>
                    </a14:m>
                    <a:endParaRPr lang="en-US" i="1" dirty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p>
                              </m:sSup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</a:rPr>
                            <m:t>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oMath>
                      </m:oMathPara>
                    </a14:m>
                    <a:endParaRPr lang="en-US" i="1" dirty="0"/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CE8694BB-00AC-D93F-F849-1E12B11852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41511" y="5180201"/>
                    <a:ext cx="2843291" cy="123597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197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5" name="Группа 54">
                <a:extLst>
                  <a:ext uri="{FF2B5EF4-FFF2-40B4-BE49-F238E27FC236}">
                    <a16:creationId xmlns:a16="http://schemas.microsoft.com/office/drawing/2014/main" id="{CF50ED9C-04D0-ECA9-FAE8-DB94BC9D83B8}"/>
                  </a:ext>
                </a:extLst>
              </p:cNvPr>
              <p:cNvGrpSpPr/>
              <p:nvPr/>
            </p:nvGrpSpPr>
            <p:grpSpPr>
              <a:xfrm>
                <a:off x="2558187" y="4052247"/>
                <a:ext cx="933440" cy="369332"/>
                <a:chOff x="5316482" y="1617374"/>
                <a:chExt cx="933440" cy="369332"/>
              </a:xfrm>
            </p:grpSpPr>
            <p:cxnSp>
              <p:nvCxnSpPr>
                <p:cNvPr id="65" name="Прямая со стрелкой 64">
                  <a:extLst>
                    <a:ext uri="{FF2B5EF4-FFF2-40B4-BE49-F238E27FC236}">
                      <a16:creationId xmlns:a16="http://schemas.microsoft.com/office/drawing/2014/main" id="{6EC7A2E0-1D0B-1C13-9573-0D91DD69DD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422025" y="1894373"/>
                  <a:ext cx="753131" cy="14871"/>
                </a:xfrm>
                <a:prstGeom prst="straightConnector1">
                  <a:avLst/>
                </a:prstGeom>
                <a:ln>
                  <a:tailEnd type="stealth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9258602D-0C8F-C9E8-7805-94D5B26B5BF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16482" y="1617374"/>
                      <a:ext cx="93344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 xmlns:m="http://schemas.openxmlformats.org/officeDocument/2006/math"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oMath>
                      </a14:m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-lift</a:t>
                      </a:r>
                      <a:endParaRPr lang="ru-RU" dirty="0">
                        <a:solidFill>
                          <a:schemeClr val="accent3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9258602D-0C8F-C9E8-7805-94D5B26B5BF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16482" y="1617374"/>
                      <a:ext cx="933440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t="-8333" b="-28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id="{E4042855-444D-24F9-3F95-0BC5BD6C97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2282" y="4126112"/>
              <a:ext cx="349198" cy="367684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38B206F2-B4C2-B511-F2DB-8994FE07511F}"/>
                    </a:ext>
                  </a:extLst>
                </p:cNvPr>
                <p:cNvSpPr txBox="1"/>
                <p:nvPr/>
              </p:nvSpPr>
              <p:spPr>
                <a:xfrm>
                  <a:off x="4180593" y="4497421"/>
                  <a:ext cx="1945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ru-RU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38B206F2-B4C2-B511-F2DB-8994FE0751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0593" y="4497421"/>
                  <a:ext cx="194540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5625" r="-9375" b="-444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009434F4-858B-0C35-DF2D-A13A295D024F}"/>
                    </a:ext>
                  </a:extLst>
                </p:cNvPr>
                <p:cNvSpPr txBox="1"/>
                <p:nvPr/>
              </p:nvSpPr>
              <p:spPr>
                <a:xfrm>
                  <a:off x="4479694" y="3704664"/>
                  <a:ext cx="63075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ru-RU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009434F4-858B-0C35-DF2D-A13A295D02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9694" y="3704664"/>
                  <a:ext cx="630750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3883" r="-12621" b="-40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1640E3C-7612-64A1-E51F-CF346ACB20B8}"/>
                    </a:ext>
                  </a:extLst>
                </p:cNvPr>
                <p:cNvSpPr txBox="1"/>
                <p:nvPr/>
              </p:nvSpPr>
              <p:spPr>
                <a:xfrm>
                  <a:off x="4044993" y="4325538"/>
                  <a:ext cx="18434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ru-RU" sz="14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1640E3C-7612-64A1-E51F-CF346ACB20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4993" y="4325538"/>
                  <a:ext cx="184346" cy="21544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8B232A55-0051-3707-7511-5F2CF636651B}"/>
                    </a:ext>
                  </a:extLst>
                </p:cNvPr>
                <p:cNvSpPr txBox="1"/>
                <p:nvPr/>
              </p:nvSpPr>
              <p:spPr>
                <a:xfrm>
                  <a:off x="4295695" y="4326203"/>
                  <a:ext cx="18434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ru-RU" sz="14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8B232A55-0051-3707-7511-5F2CF63665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5695" y="4326203"/>
                  <a:ext cx="184346" cy="21544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Прямая соединительная линия 61">
              <a:extLst>
                <a:ext uri="{FF2B5EF4-FFF2-40B4-BE49-F238E27FC236}">
                  <a16:creationId xmlns:a16="http://schemas.microsoft.com/office/drawing/2014/main" id="{14426468-9082-A052-49BB-E32845AF86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4037" y="4124666"/>
              <a:ext cx="857000" cy="36913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>
              <a:extLst>
                <a:ext uri="{FF2B5EF4-FFF2-40B4-BE49-F238E27FC236}">
                  <a16:creationId xmlns:a16="http://schemas.microsoft.com/office/drawing/2014/main" id="{1AE91E2A-00BF-F57E-11FE-9E0540FE83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70975" y="4121349"/>
              <a:ext cx="157156" cy="372447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68A98D-8410-F796-FB0C-52BE921D8773}"/>
                  </a:ext>
                </a:extLst>
              </p:cNvPr>
              <p:cNvSpPr txBox="1"/>
              <p:nvPr/>
            </p:nvSpPr>
            <p:spPr>
              <a:xfrm>
                <a:off x="1497340" y="1365025"/>
                <a:ext cx="894841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7030A0"/>
                  </a:buClr>
                  <a:buFont typeface="Arial" panose="020B0604020202020204" pitchFamily="34" charset="0"/>
                  <a:buChar char="•"/>
                </a:pPr>
                <a:r>
                  <a:rPr lang="en-US" dirty="0"/>
                  <a:t> a graph </a:t>
                </a:r>
                <a:r>
                  <a:rPr lang="en-US" dirty="0">
                    <a:latin typeface="Cambria Math" panose="02040503050406030204" pitchFamily="18" charset="0"/>
                  </a:rPr>
                  <a:t>Γ </a:t>
                </a:r>
                <a:r>
                  <a:rPr lang="en-US" dirty="0"/>
                  <a:t>with some fixed edge orientation (</a:t>
                </a:r>
                <a:r>
                  <a:rPr lang="en-US" b="1" dirty="0"/>
                  <a:t>base graph</a:t>
                </a:r>
                <a:r>
                  <a:rPr lang="en-US" dirty="0"/>
                  <a:t>).</a:t>
                </a:r>
              </a:p>
              <a:p>
                <a:pPr>
                  <a:buClr>
                    <a:srgbClr val="7030A0"/>
                  </a:buCl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 </a:t>
                </a:r>
                <a:r>
                  <a:rPr lang="en-US" dirty="0"/>
                  <a:t>a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(</a:t>
                </a:r>
                <a:r>
                  <a:rPr lang="en-US" b="1" dirty="0"/>
                  <a:t>fiber</a:t>
                </a:r>
                <a:r>
                  <a:rPr lang="en-US" dirty="0"/>
                  <a:t>), typically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 group (e.g.,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>
                  <a:buClr>
                    <a:srgbClr val="7030A0"/>
                  </a:buCl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 </a:t>
                </a:r>
                <a:r>
                  <a:rPr lang="en-US" dirty="0"/>
                  <a:t>a map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Sym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(</a:t>
                </a:r>
                <a:r>
                  <a:rPr lang="en-US" b="1" dirty="0"/>
                  <a:t>lifting map, voltage assignment, …</a:t>
                </a:r>
                <a:r>
                  <a:rPr lang="en-US" dirty="0"/>
                  <a:t>)</a:t>
                </a:r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68A98D-8410-F796-FB0C-52BE921D8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340" y="1365025"/>
                <a:ext cx="8948410" cy="923330"/>
              </a:xfrm>
              <a:prstGeom prst="rect">
                <a:avLst/>
              </a:prstGeom>
              <a:blipFill>
                <a:blip r:embed="rId10"/>
                <a:stretch>
                  <a:fillRect l="-477" t="-4636" b="-105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DA5E758-A107-40B5-1A80-8EEB0F12D9BD}"/>
              </a:ext>
            </a:extLst>
          </p:cNvPr>
          <p:cNvGrpSpPr/>
          <p:nvPr/>
        </p:nvGrpSpPr>
        <p:grpSpPr>
          <a:xfrm>
            <a:off x="5738517" y="3266295"/>
            <a:ext cx="2713607" cy="2474354"/>
            <a:chOff x="5890917" y="3488545"/>
            <a:chExt cx="2713607" cy="2474354"/>
          </a:xfrm>
        </p:grpSpPr>
        <p:sp>
          <p:nvSpPr>
            <p:cNvPr id="19" name="Блок-схема: узел 18">
              <a:extLst>
                <a:ext uri="{FF2B5EF4-FFF2-40B4-BE49-F238E27FC236}">
                  <a16:creationId xmlns:a16="http://schemas.microsoft.com/office/drawing/2014/main" id="{4400A0A8-5092-B565-342E-61FB8FF26535}"/>
                </a:ext>
              </a:extLst>
            </p:cNvPr>
            <p:cNvSpPr/>
            <p:nvPr/>
          </p:nvSpPr>
          <p:spPr>
            <a:xfrm>
              <a:off x="6040576" y="4431893"/>
              <a:ext cx="101547" cy="101547"/>
            </a:xfrm>
            <a:prstGeom prst="flowChartConnector">
              <a:avLst/>
            </a:prstGeom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Блок-схема: узел 19">
              <a:extLst>
                <a:ext uri="{FF2B5EF4-FFF2-40B4-BE49-F238E27FC236}">
                  <a16:creationId xmlns:a16="http://schemas.microsoft.com/office/drawing/2014/main" id="{D6ACF0E2-CC4A-CDC2-C179-680096E4F6C2}"/>
                </a:ext>
              </a:extLst>
            </p:cNvPr>
            <p:cNvSpPr/>
            <p:nvPr/>
          </p:nvSpPr>
          <p:spPr>
            <a:xfrm>
              <a:off x="6901856" y="4431893"/>
              <a:ext cx="101547" cy="101547"/>
            </a:xfrm>
            <a:prstGeom prst="flowChartConnector">
              <a:avLst/>
            </a:prstGeom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Блок-схема: узел 20">
              <a:extLst>
                <a:ext uri="{FF2B5EF4-FFF2-40B4-BE49-F238E27FC236}">
                  <a16:creationId xmlns:a16="http://schemas.microsoft.com/office/drawing/2014/main" id="{E69E1D89-B455-B5CC-5643-7C73C129AF56}"/>
                </a:ext>
              </a:extLst>
            </p:cNvPr>
            <p:cNvSpPr/>
            <p:nvPr/>
          </p:nvSpPr>
          <p:spPr>
            <a:xfrm>
              <a:off x="7806763" y="4431893"/>
              <a:ext cx="101547" cy="101547"/>
            </a:xfrm>
            <a:prstGeom prst="flowChartConnector">
              <a:avLst/>
            </a:prstGeom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4AAA95C9-4B09-89D2-3890-0D90B80E5985}"/>
                </a:ext>
              </a:extLst>
            </p:cNvPr>
            <p:cNvCxnSpPr>
              <a:cxnSpLocks/>
              <a:stCxn id="19" idx="7"/>
              <a:endCxn id="88" idx="2"/>
            </p:cNvCxnSpPr>
            <p:nvPr/>
          </p:nvCxnSpPr>
          <p:spPr>
            <a:xfrm flipV="1">
              <a:off x="6127252" y="3627131"/>
              <a:ext cx="412370" cy="819633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8BBC5127-418E-6684-9B90-8DA19BBE2DC4}"/>
                </a:ext>
              </a:extLst>
            </p:cNvPr>
            <p:cNvCxnSpPr>
              <a:cxnSpLocks/>
              <a:stCxn id="20" idx="0"/>
              <a:endCxn id="88" idx="2"/>
            </p:cNvCxnSpPr>
            <p:nvPr/>
          </p:nvCxnSpPr>
          <p:spPr>
            <a:xfrm flipH="1" flipV="1">
              <a:off x="6539622" y="3627131"/>
              <a:ext cx="413008" cy="804762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25432F6E-22A3-ECC3-A305-49FBA903DC5C}"/>
                </a:ext>
              </a:extLst>
            </p:cNvPr>
            <p:cNvCxnSpPr>
              <a:cxnSpLocks/>
              <a:stCxn id="19" idx="7"/>
              <a:endCxn id="89" idx="2"/>
            </p:cNvCxnSpPr>
            <p:nvPr/>
          </p:nvCxnSpPr>
          <p:spPr>
            <a:xfrm flipV="1">
              <a:off x="6127252" y="3627131"/>
              <a:ext cx="1271163" cy="819633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5B53FED9-32A9-9920-CE9E-A95422A4C83A}"/>
                </a:ext>
              </a:extLst>
            </p:cNvPr>
            <p:cNvCxnSpPr>
              <a:cxnSpLocks/>
              <a:stCxn id="21" idx="0"/>
              <a:endCxn id="89" idx="2"/>
            </p:cNvCxnSpPr>
            <p:nvPr/>
          </p:nvCxnSpPr>
          <p:spPr>
            <a:xfrm flipH="1" flipV="1">
              <a:off x="7398415" y="3627131"/>
              <a:ext cx="459122" cy="804762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0C092493-A422-30EE-4D64-3A727EE49E56}"/>
                    </a:ext>
                  </a:extLst>
                </p:cNvPr>
                <p:cNvSpPr txBox="1"/>
                <p:nvPr/>
              </p:nvSpPr>
              <p:spPr>
                <a:xfrm>
                  <a:off x="6072575" y="4116163"/>
                  <a:ext cx="14907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ru-RU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0C092493-A422-30EE-4D64-3A727EE49E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2575" y="4116163"/>
                  <a:ext cx="149079" cy="215444"/>
                </a:xfrm>
                <a:prstGeom prst="rect">
                  <a:avLst/>
                </a:prstGeom>
                <a:blipFill>
                  <a:blip r:embed="rId11"/>
                  <a:stretch>
                    <a:fillRect l="-24000" r="-20000" b="-857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CF51B756-A135-8A83-FEDF-F7298117632A}"/>
                    </a:ext>
                  </a:extLst>
                </p:cNvPr>
                <p:cNvSpPr txBox="1"/>
                <p:nvPr/>
              </p:nvSpPr>
              <p:spPr>
                <a:xfrm>
                  <a:off x="6529267" y="4116163"/>
                  <a:ext cx="14907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ru-RU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CF51B756-A135-8A83-FEDF-F729811763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9267" y="4116163"/>
                  <a:ext cx="149079" cy="215444"/>
                </a:xfrm>
                <a:prstGeom prst="rect">
                  <a:avLst/>
                </a:prstGeom>
                <a:blipFill>
                  <a:blip r:embed="rId11"/>
                  <a:stretch>
                    <a:fillRect l="-24000" r="-20000" b="-857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70891B71-DEFD-DE78-4570-D1DA68DA216E}"/>
                    </a:ext>
                  </a:extLst>
                </p:cNvPr>
                <p:cNvSpPr txBox="1"/>
                <p:nvPr/>
              </p:nvSpPr>
              <p:spPr>
                <a:xfrm>
                  <a:off x="7577026" y="4109829"/>
                  <a:ext cx="151323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ru-RU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70891B71-DEFD-DE78-4570-D1DA68DA21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7026" y="4109829"/>
                  <a:ext cx="151323" cy="215444"/>
                </a:xfrm>
                <a:prstGeom prst="rect">
                  <a:avLst/>
                </a:prstGeom>
                <a:blipFill>
                  <a:blip r:embed="rId12"/>
                  <a:stretch>
                    <a:fillRect l="-24000" r="-20000" b="-857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6D698596-8000-23BB-0EE6-40DBFD06AA9B}"/>
                    </a:ext>
                  </a:extLst>
                </p:cNvPr>
                <p:cNvSpPr txBox="1"/>
                <p:nvPr/>
              </p:nvSpPr>
              <p:spPr>
                <a:xfrm>
                  <a:off x="6874215" y="4109829"/>
                  <a:ext cx="14908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ru-RU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6D698596-8000-23BB-0EE6-40DBFD06AA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4215" y="4109829"/>
                  <a:ext cx="149080" cy="215444"/>
                </a:xfrm>
                <a:prstGeom prst="rect">
                  <a:avLst/>
                </a:prstGeom>
                <a:blipFill>
                  <a:blip r:embed="rId13"/>
                  <a:stretch>
                    <a:fillRect l="-25000" r="-25000" b="-857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AFBC3625-B7A1-8DDA-6273-8EDED250CAD6}"/>
                </a:ext>
              </a:extLst>
            </p:cNvPr>
            <p:cNvSpPr/>
            <p:nvPr/>
          </p:nvSpPr>
          <p:spPr>
            <a:xfrm>
              <a:off x="6469298" y="3488545"/>
              <a:ext cx="140648" cy="138586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i="1" dirty="0">
                  <a:solidFill>
                    <a:schemeClr val="tx1"/>
                  </a:solidFill>
                </a:rPr>
                <a:t>+</a:t>
              </a:r>
              <a:endParaRPr lang="ru-RU" sz="1400" i="1" dirty="0">
                <a:solidFill>
                  <a:schemeClr val="tx1"/>
                </a:solidFill>
              </a:endParaRPr>
            </a:p>
          </p:txBody>
        </p:sp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6FDBE593-3B5B-CE73-5906-E45BFBDCE00A}"/>
                </a:ext>
              </a:extLst>
            </p:cNvPr>
            <p:cNvSpPr/>
            <p:nvPr/>
          </p:nvSpPr>
          <p:spPr>
            <a:xfrm>
              <a:off x="7328091" y="3488545"/>
              <a:ext cx="140648" cy="138586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i="1" dirty="0">
                  <a:solidFill>
                    <a:schemeClr val="tx1"/>
                  </a:solidFill>
                </a:rPr>
                <a:t>+</a:t>
              </a:r>
              <a:endParaRPr lang="ru-RU" sz="1400" i="1" dirty="0">
                <a:solidFill>
                  <a:schemeClr val="tx1"/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7AFECD1-422E-6A14-F424-3F5F62574CA2}"/>
                </a:ext>
              </a:extLst>
            </p:cNvPr>
            <p:cNvSpPr txBox="1"/>
            <p:nvPr/>
          </p:nvSpPr>
          <p:spPr>
            <a:xfrm>
              <a:off x="6448528" y="4760702"/>
              <a:ext cx="1242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base code</a:t>
              </a:r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7103834-035D-C2D1-2248-B1533F0F2C6B}"/>
                    </a:ext>
                  </a:extLst>
                </p:cNvPr>
                <p:cNvSpPr txBox="1"/>
                <p:nvPr/>
              </p:nvSpPr>
              <p:spPr>
                <a:xfrm>
                  <a:off x="5890917" y="5410440"/>
                  <a:ext cx="2713607" cy="5524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2×3</m:t>
                            </m:r>
                          </m:sup>
                        </m:s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7103834-035D-C2D1-2248-B1533F0F2C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0917" y="5410440"/>
                  <a:ext cx="2713607" cy="55245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55A23F9-E1EA-B4DC-CE70-8DD4DA8ABB07}"/>
              </a:ext>
            </a:extLst>
          </p:cNvPr>
          <p:cNvGrpSpPr/>
          <p:nvPr/>
        </p:nvGrpSpPr>
        <p:grpSpPr>
          <a:xfrm>
            <a:off x="7876674" y="3044652"/>
            <a:ext cx="3964167" cy="2774230"/>
            <a:chOff x="8029074" y="3266902"/>
            <a:chExt cx="3964167" cy="2774230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04C198E8-23F5-AF20-96DC-A0D5627B987A}"/>
                </a:ext>
              </a:extLst>
            </p:cNvPr>
            <p:cNvSpPr/>
            <p:nvPr/>
          </p:nvSpPr>
          <p:spPr>
            <a:xfrm>
              <a:off x="10723151" y="3431747"/>
              <a:ext cx="750141" cy="24006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cap="rnd">
              <a:solidFill>
                <a:schemeClr val="bg1"/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774657"/>
                        <a:gd name="connsiteY0" fmla="*/ 50530 h 303174"/>
                        <a:gd name="connsiteX1" fmla="*/ 50530 w 1774657"/>
                        <a:gd name="connsiteY1" fmla="*/ 0 h 303174"/>
                        <a:gd name="connsiteX2" fmla="*/ 625132 w 1774657"/>
                        <a:gd name="connsiteY2" fmla="*/ 0 h 303174"/>
                        <a:gd name="connsiteX3" fmla="*/ 1182997 w 1774657"/>
                        <a:gd name="connsiteY3" fmla="*/ 0 h 303174"/>
                        <a:gd name="connsiteX4" fmla="*/ 1724127 w 1774657"/>
                        <a:gd name="connsiteY4" fmla="*/ 0 h 303174"/>
                        <a:gd name="connsiteX5" fmla="*/ 1774657 w 1774657"/>
                        <a:gd name="connsiteY5" fmla="*/ 50530 h 303174"/>
                        <a:gd name="connsiteX6" fmla="*/ 1774657 w 1774657"/>
                        <a:gd name="connsiteY6" fmla="*/ 252644 h 303174"/>
                        <a:gd name="connsiteX7" fmla="*/ 1724127 w 1774657"/>
                        <a:gd name="connsiteY7" fmla="*/ 303174 h 303174"/>
                        <a:gd name="connsiteX8" fmla="*/ 1149525 w 1774657"/>
                        <a:gd name="connsiteY8" fmla="*/ 303174 h 303174"/>
                        <a:gd name="connsiteX9" fmla="*/ 641868 w 1774657"/>
                        <a:gd name="connsiteY9" fmla="*/ 303174 h 303174"/>
                        <a:gd name="connsiteX10" fmla="*/ 50530 w 1774657"/>
                        <a:gd name="connsiteY10" fmla="*/ 303174 h 303174"/>
                        <a:gd name="connsiteX11" fmla="*/ 0 w 1774657"/>
                        <a:gd name="connsiteY11" fmla="*/ 252644 h 303174"/>
                        <a:gd name="connsiteX12" fmla="*/ 0 w 1774657"/>
                        <a:gd name="connsiteY12" fmla="*/ 50530 h 3031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774657" h="303174" fill="none" extrusionOk="0">
                          <a:moveTo>
                            <a:pt x="0" y="50530"/>
                          </a:moveTo>
                          <a:cubicBezTo>
                            <a:pt x="-5052" y="23453"/>
                            <a:pt x="17945" y="-3228"/>
                            <a:pt x="50530" y="0"/>
                          </a:cubicBezTo>
                          <a:cubicBezTo>
                            <a:pt x="258001" y="6279"/>
                            <a:pt x="393720" y="-16117"/>
                            <a:pt x="625132" y="0"/>
                          </a:cubicBezTo>
                          <a:cubicBezTo>
                            <a:pt x="856544" y="16117"/>
                            <a:pt x="1068992" y="1658"/>
                            <a:pt x="1182997" y="0"/>
                          </a:cubicBezTo>
                          <a:cubicBezTo>
                            <a:pt x="1297002" y="-1658"/>
                            <a:pt x="1554618" y="21508"/>
                            <a:pt x="1724127" y="0"/>
                          </a:cubicBezTo>
                          <a:cubicBezTo>
                            <a:pt x="1748426" y="149"/>
                            <a:pt x="1776759" y="18833"/>
                            <a:pt x="1774657" y="50530"/>
                          </a:cubicBezTo>
                          <a:cubicBezTo>
                            <a:pt x="1779284" y="102268"/>
                            <a:pt x="1782733" y="162707"/>
                            <a:pt x="1774657" y="252644"/>
                          </a:cubicBezTo>
                          <a:cubicBezTo>
                            <a:pt x="1776652" y="284500"/>
                            <a:pt x="1747493" y="305569"/>
                            <a:pt x="1724127" y="303174"/>
                          </a:cubicBezTo>
                          <a:cubicBezTo>
                            <a:pt x="1457507" y="281547"/>
                            <a:pt x="1337265" y="328887"/>
                            <a:pt x="1149525" y="303174"/>
                          </a:cubicBezTo>
                          <a:cubicBezTo>
                            <a:pt x="961785" y="277461"/>
                            <a:pt x="762205" y="291715"/>
                            <a:pt x="641868" y="303174"/>
                          </a:cubicBezTo>
                          <a:cubicBezTo>
                            <a:pt x="521531" y="314633"/>
                            <a:pt x="314094" y="313060"/>
                            <a:pt x="50530" y="303174"/>
                          </a:cubicBezTo>
                          <a:cubicBezTo>
                            <a:pt x="27254" y="304795"/>
                            <a:pt x="514" y="282283"/>
                            <a:pt x="0" y="252644"/>
                          </a:cubicBezTo>
                          <a:cubicBezTo>
                            <a:pt x="6507" y="155727"/>
                            <a:pt x="3224" y="131067"/>
                            <a:pt x="0" y="50530"/>
                          </a:cubicBezTo>
                          <a:close/>
                        </a:path>
                        <a:path w="1774657" h="303174" stroke="0" extrusionOk="0">
                          <a:moveTo>
                            <a:pt x="0" y="50530"/>
                          </a:moveTo>
                          <a:cubicBezTo>
                            <a:pt x="-3624" y="20388"/>
                            <a:pt x="16905" y="2146"/>
                            <a:pt x="50530" y="0"/>
                          </a:cubicBezTo>
                          <a:cubicBezTo>
                            <a:pt x="339748" y="-19484"/>
                            <a:pt x="382534" y="27079"/>
                            <a:pt x="641868" y="0"/>
                          </a:cubicBezTo>
                          <a:cubicBezTo>
                            <a:pt x="901202" y="-27079"/>
                            <a:pt x="1025047" y="-17624"/>
                            <a:pt x="1182997" y="0"/>
                          </a:cubicBezTo>
                          <a:cubicBezTo>
                            <a:pt x="1340947" y="17624"/>
                            <a:pt x="1591275" y="-18120"/>
                            <a:pt x="1724127" y="0"/>
                          </a:cubicBezTo>
                          <a:cubicBezTo>
                            <a:pt x="1751616" y="-1346"/>
                            <a:pt x="1776258" y="16697"/>
                            <a:pt x="1774657" y="50530"/>
                          </a:cubicBezTo>
                          <a:cubicBezTo>
                            <a:pt x="1764784" y="92894"/>
                            <a:pt x="1777348" y="193696"/>
                            <a:pt x="1774657" y="252644"/>
                          </a:cubicBezTo>
                          <a:cubicBezTo>
                            <a:pt x="1774091" y="275156"/>
                            <a:pt x="1748853" y="307595"/>
                            <a:pt x="1724127" y="303174"/>
                          </a:cubicBezTo>
                          <a:cubicBezTo>
                            <a:pt x="1473688" y="316853"/>
                            <a:pt x="1383521" y="281694"/>
                            <a:pt x="1199733" y="303174"/>
                          </a:cubicBezTo>
                          <a:cubicBezTo>
                            <a:pt x="1015945" y="324654"/>
                            <a:pt x="782311" y="296549"/>
                            <a:pt x="641868" y="303174"/>
                          </a:cubicBezTo>
                          <a:cubicBezTo>
                            <a:pt x="501425" y="309799"/>
                            <a:pt x="272670" y="319938"/>
                            <a:pt x="50530" y="303174"/>
                          </a:cubicBezTo>
                          <a:cubicBezTo>
                            <a:pt x="26641" y="299203"/>
                            <a:pt x="3864" y="278060"/>
                            <a:pt x="0" y="252644"/>
                          </a:cubicBezTo>
                          <a:cubicBezTo>
                            <a:pt x="3226" y="168166"/>
                            <a:pt x="10006" y="105174"/>
                            <a:pt x="0" y="5053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D3A73D4C-24BA-071C-4465-A2159CE3F79E}"/>
                </a:ext>
              </a:extLst>
            </p:cNvPr>
            <p:cNvSpPr/>
            <p:nvPr/>
          </p:nvSpPr>
          <p:spPr>
            <a:xfrm>
              <a:off x="9861397" y="3431747"/>
              <a:ext cx="750141" cy="24006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cap="rnd">
              <a:solidFill>
                <a:schemeClr val="bg1"/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774657"/>
                        <a:gd name="connsiteY0" fmla="*/ 50530 h 303174"/>
                        <a:gd name="connsiteX1" fmla="*/ 50530 w 1774657"/>
                        <a:gd name="connsiteY1" fmla="*/ 0 h 303174"/>
                        <a:gd name="connsiteX2" fmla="*/ 625132 w 1774657"/>
                        <a:gd name="connsiteY2" fmla="*/ 0 h 303174"/>
                        <a:gd name="connsiteX3" fmla="*/ 1182997 w 1774657"/>
                        <a:gd name="connsiteY3" fmla="*/ 0 h 303174"/>
                        <a:gd name="connsiteX4" fmla="*/ 1724127 w 1774657"/>
                        <a:gd name="connsiteY4" fmla="*/ 0 h 303174"/>
                        <a:gd name="connsiteX5" fmla="*/ 1774657 w 1774657"/>
                        <a:gd name="connsiteY5" fmla="*/ 50530 h 303174"/>
                        <a:gd name="connsiteX6" fmla="*/ 1774657 w 1774657"/>
                        <a:gd name="connsiteY6" fmla="*/ 252644 h 303174"/>
                        <a:gd name="connsiteX7" fmla="*/ 1724127 w 1774657"/>
                        <a:gd name="connsiteY7" fmla="*/ 303174 h 303174"/>
                        <a:gd name="connsiteX8" fmla="*/ 1149525 w 1774657"/>
                        <a:gd name="connsiteY8" fmla="*/ 303174 h 303174"/>
                        <a:gd name="connsiteX9" fmla="*/ 641868 w 1774657"/>
                        <a:gd name="connsiteY9" fmla="*/ 303174 h 303174"/>
                        <a:gd name="connsiteX10" fmla="*/ 50530 w 1774657"/>
                        <a:gd name="connsiteY10" fmla="*/ 303174 h 303174"/>
                        <a:gd name="connsiteX11" fmla="*/ 0 w 1774657"/>
                        <a:gd name="connsiteY11" fmla="*/ 252644 h 303174"/>
                        <a:gd name="connsiteX12" fmla="*/ 0 w 1774657"/>
                        <a:gd name="connsiteY12" fmla="*/ 50530 h 3031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774657" h="303174" fill="none" extrusionOk="0">
                          <a:moveTo>
                            <a:pt x="0" y="50530"/>
                          </a:moveTo>
                          <a:cubicBezTo>
                            <a:pt x="-5052" y="23453"/>
                            <a:pt x="17945" y="-3228"/>
                            <a:pt x="50530" y="0"/>
                          </a:cubicBezTo>
                          <a:cubicBezTo>
                            <a:pt x="258001" y="6279"/>
                            <a:pt x="393720" y="-16117"/>
                            <a:pt x="625132" y="0"/>
                          </a:cubicBezTo>
                          <a:cubicBezTo>
                            <a:pt x="856544" y="16117"/>
                            <a:pt x="1068992" y="1658"/>
                            <a:pt x="1182997" y="0"/>
                          </a:cubicBezTo>
                          <a:cubicBezTo>
                            <a:pt x="1297002" y="-1658"/>
                            <a:pt x="1554618" y="21508"/>
                            <a:pt x="1724127" y="0"/>
                          </a:cubicBezTo>
                          <a:cubicBezTo>
                            <a:pt x="1748426" y="149"/>
                            <a:pt x="1776759" y="18833"/>
                            <a:pt x="1774657" y="50530"/>
                          </a:cubicBezTo>
                          <a:cubicBezTo>
                            <a:pt x="1779284" y="102268"/>
                            <a:pt x="1782733" y="162707"/>
                            <a:pt x="1774657" y="252644"/>
                          </a:cubicBezTo>
                          <a:cubicBezTo>
                            <a:pt x="1776652" y="284500"/>
                            <a:pt x="1747493" y="305569"/>
                            <a:pt x="1724127" y="303174"/>
                          </a:cubicBezTo>
                          <a:cubicBezTo>
                            <a:pt x="1457507" y="281547"/>
                            <a:pt x="1337265" y="328887"/>
                            <a:pt x="1149525" y="303174"/>
                          </a:cubicBezTo>
                          <a:cubicBezTo>
                            <a:pt x="961785" y="277461"/>
                            <a:pt x="762205" y="291715"/>
                            <a:pt x="641868" y="303174"/>
                          </a:cubicBezTo>
                          <a:cubicBezTo>
                            <a:pt x="521531" y="314633"/>
                            <a:pt x="314094" y="313060"/>
                            <a:pt x="50530" y="303174"/>
                          </a:cubicBezTo>
                          <a:cubicBezTo>
                            <a:pt x="27254" y="304795"/>
                            <a:pt x="514" y="282283"/>
                            <a:pt x="0" y="252644"/>
                          </a:cubicBezTo>
                          <a:cubicBezTo>
                            <a:pt x="6507" y="155727"/>
                            <a:pt x="3224" y="131067"/>
                            <a:pt x="0" y="50530"/>
                          </a:cubicBezTo>
                          <a:close/>
                        </a:path>
                        <a:path w="1774657" h="303174" stroke="0" extrusionOk="0">
                          <a:moveTo>
                            <a:pt x="0" y="50530"/>
                          </a:moveTo>
                          <a:cubicBezTo>
                            <a:pt x="-3624" y="20388"/>
                            <a:pt x="16905" y="2146"/>
                            <a:pt x="50530" y="0"/>
                          </a:cubicBezTo>
                          <a:cubicBezTo>
                            <a:pt x="339748" y="-19484"/>
                            <a:pt x="382534" y="27079"/>
                            <a:pt x="641868" y="0"/>
                          </a:cubicBezTo>
                          <a:cubicBezTo>
                            <a:pt x="901202" y="-27079"/>
                            <a:pt x="1025047" y="-17624"/>
                            <a:pt x="1182997" y="0"/>
                          </a:cubicBezTo>
                          <a:cubicBezTo>
                            <a:pt x="1340947" y="17624"/>
                            <a:pt x="1591275" y="-18120"/>
                            <a:pt x="1724127" y="0"/>
                          </a:cubicBezTo>
                          <a:cubicBezTo>
                            <a:pt x="1751616" y="-1346"/>
                            <a:pt x="1776258" y="16697"/>
                            <a:pt x="1774657" y="50530"/>
                          </a:cubicBezTo>
                          <a:cubicBezTo>
                            <a:pt x="1764784" y="92894"/>
                            <a:pt x="1777348" y="193696"/>
                            <a:pt x="1774657" y="252644"/>
                          </a:cubicBezTo>
                          <a:cubicBezTo>
                            <a:pt x="1774091" y="275156"/>
                            <a:pt x="1748853" y="307595"/>
                            <a:pt x="1724127" y="303174"/>
                          </a:cubicBezTo>
                          <a:cubicBezTo>
                            <a:pt x="1473688" y="316853"/>
                            <a:pt x="1383521" y="281694"/>
                            <a:pt x="1199733" y="303174"/>
                          </a:cubicBezTo>
                          <a:cubicBezTo>
                            <a:pt x="1015945" y="324654"/>
                            <a:pt x="782311" y="296549"/>
                            <a:pt x="641868" y="303174"/>
                          </a:cubicBezTo>
                          <a:cubicBezTo>
                            <a:pt x="501425" y="309799"/>
                            <a:pt x="272670" y="319938"/>
                            <a:pt x="50530" y="303174"/>
                          </a:cubicBezTo>
                          <a:cubicBezTo>
                            <a:pt x="26641" y="299203"/>
                            <a:pt x="3864" y="278060"/>
                            <a:pt x="0" y="252644"/>
                          </a:cubicBezTo>
                          <a:cubicBezTo>
                            <a:pt x="3226" y="168166"/>
                            <a:pt x="10006" y="105174"/>
                            <a:pt x="0" y="5053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2EEDFAD6-795E-DA32-7D42-57B559684458}"/>
                </a:ext>
              </a:extLst>
            </p:cNvPr>
            <p:cNvSpPr/>
            <p:nvPr/>
          </p:nvSpPr>
          <p:spPr>
            <a:xfrm>
              <a:off x="10266416" y="4369079"/>
              <a:ext cx="625289" cy="24006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cap="rnd">
              <a:solidFill>
                <a:schemeClr val="bg1"/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774657"/>
                        <a:gd name="connsiteY0" fmla="*/ 50530 h 303174"/>
                        <a:gd name="connsiteX1" fmla="*/ 50530 w 1774657"/>
                        <a:gd name="connsiteY1" fmla="*/ 0 h 303174"/>
                        <a:gd name="connsiteX2" fmla="*/ 625132 w 1774657"/>
                        <a:gd name="connsiteY2" fmla="*/ 0 h 303174"/>
                        <a:gd name="connsiteX3" fmla="*/ 1182997 w 1774657"/>
                        <a:gd name="connsiteY3" fmla="*/ 0 h 303174"/>
                        <a:gd name="connsiteX4" fmla="*/ 1724127 w 1774657"/>
                        <a:gd name="connsiteY4" fmla="*/ 0 h 303174"/>
                        <a:gd name="connsiteX5" fmla="*/ 1774657 w 1774657"/>
                        <a:gd name="connsiteY5" fmla="*/ 50530 h 303174"/>
                        <a:gd name="connsiteX6" fmla="*/ 1774657 w 1774657"/>
                        <a:gd name="connsiteY6" fmla="*/ 252644 h 303174"/>
                        <a:gd name="connsiteX7" fmla="*/ 1724127 w 1774657"/>
                        <a:gd name="connsiteY7" fmla="*/ 303174 h 303174"/>
                        <a:gd name="connsiteX8" fmla="*/ 1149525 w 1774657"/>
                        <a:gd name="connsiteY8" fmla="*/ 303174 h 303174"/>
                        <a:gd name="connsiteX9" fmla="*/ 641868 w 1774657"/>
                        <a:gd name="connsiteY9" fmla="*/ 303174 h 303174"/>
                        <a:gd name="connsiteX10" fmla="*/ 50530 w 1774657"/>
                        <a:gd name="connsiteY10" fmla="*/ 303174 h 303174"/>
                        <a:gd name="connsiteX11" fmla="*/ 0 w 1774657"/>
                        <a:gd name="connsiteY11" fmla="*/ 252644 h 303174"/>
                        <a:gd name="connsiteX12" fmla="*/ 0 w 1774657"/>
                        <a:gd name="connsiteY12" fmla="*/ 50530 h 3031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774657" h="303174" fill="none" extrusionOk="0">
                          <a:moveTo>
                            <a:pt x="0" y="50530"/>
                          </a:moveTo>
                          <a:cubicBezTo>
                            <a:pt x="-5052" y="23453"/>
                            <a:pt x="17945" y="-3228"/>
                            <a:pt x="50530" y="0"/>
                          </a:cubicBezTo>
                          <a:cubicBezTo>
                            <a:pt x="258001" y="6279"/>
                            <a:pt x="393720" y="-16117"/>
                            <a:pt x="625132" y="0"/>
                          </a:cubicBezTo>
                          <a:cubicBezTo>
                            <a:pt x="856544" y="16117"/>
                            <a:pt x="1068992" y="1658"/>
                            <a:pt x="1182997" y="0"/>
                          </a:cubicBezTo>
                          <a:cubicBezTo>
                            <a:pt x="1297002" y="-1658"/>
                            <a:pt x="1554618" y="21508"/>
                            <a:pt x="1724127" y="0"/>
                          </a:cubicBezTo>
                          <a:cubicBezTo>
                            <a:pt x="1748426" y="149"/>
                            <a:pt x="1776759" y="18833"/>
                            <a:pt x="1774657" y="50530"/>
                          </a:cubicBezTo>
                          <a:cubicBezTo>
                            <a:pt x="1779284" y="102268"/>
                            <a:pt x="1782733" y="162707"/>
                            <a:pt x="1774657" y="252644"/>
                          </a:cubicBezTo>
                          <a:cubicBezTo>
                            <a:pt x="1776652" y="284500"/>
                            <a:pt x="1747493" y="305569"/>
                            <a:pt x="1724127" y="303174"/>
                          </a:cubicBezTo>
                          <a:cubicBezTo>
                            <a:pt x="1457507" y="281547"/>
                            <a:pt x="1337265" y="328887"/>
                            <a:pt x="1149525" y="303174"/>
                          </a:cubicBezTo>
                          <a:cubicBezTo>
                            <a:pt x="961785" y="277461"/>
                            <a:pt x="762205" y="291715"/>
                            <a:pt x="641868" y="303174"/>
                          </a:cubicBezTo>
                          <a:cubicBezTo>
                            <a:pt x="521531" y="314633"/>
                            <a:pt x="314094" y="313060"/>
                            <a:pt x="50530" y="303174"/>
                          </a:cubicBezTo>
                          <a:cubicBezTo>
                            <a:pt x="27254" y="304795"/>
                            <a:pt x="514" y="282283"/>
                            <a:pt x="0" y="252644"/>
                          </a:cubicBezTo>
                          <a:cubicBezTo>
                            <a:pt x="6507" y="155727"/>
                            <a:pt x="3224" y="131067"/>
                            <a:pt x="0" y="50530"/>
                          </a:cubicBezTo>
                          <a:close/>
                        </a:path>
                        <a:path w="1774657" h="303174" stroke="0" extrusionOk="0">
                          <a:moveTo>
                            <a:pt x="0" y="50530"/>
                          </a:moveTo>
                          <a:cubicBezTo>
                            <a:pt x="-3624" y="20388"/>
                            <a:pt x="16905" y="2146"/>
                            <a:pt x="50530" y="0"/>
                          </a:cubicBezTo>
                          <a:cubicBezTo>
                            <a:pt x="339748" y="-19484"/>
                            <a:pt x="382534" y="27079"/>
                            <a:pt x="641868" y="0"/>
                          </a:cubicBezTo>
                          <a:cubicBezTo>
                            <a:pt x="901202" y="-27079"/>
                            <a:pt x="1025047" y="-17624"/>
                            <a:pt x="1182997" y="0"/>
                          </a:cubicBezTo>
                          <a:cubicBezTo>
                            <a:pt x="1340947" y="17624"/>
                            <a:pt x="1591275" y="-18120"/>
                            <a:pt x="1724127" y="0"/>
                          </a:cubicBezTo>
                          <a:cubicBezTo>
                            <a:pt x="1751616" y="-1346"/>
                            <a:pt x="1776258" y="16697"/>
                            <a:pt x="1774657" y="50530"/>
                          </a:cubicBezTo>
                          <a:cubicBezTo>
                            <a:pt x="1764784" y="92894"/>
                            <a:pt x="1777348" y="193696"/>
                            <a:pt x="1774657" y="252644"/>
                          </a:cubicBezTo>
                          <a:cubicBezTo>
                            <a:pt x="1774091" y="275156"/>
                            <a:pt x="1748853" y="307595"/>
                            <a:pt x="1724127" y="303174"/>
                          </a:cubicBezTo>
                          <a:cubicBezTo>
                            <a:pt x="1473688" y="316853"/>
                            <a:pt x="1383521" y="281694"/>
                            <a:pt x="1199733" y="303174"/>
                          </a:cubicBezTo>
                          <a:cubicBezTo>
                            <a:pt x="1015945" y="324654"/>
                            <a:pt x="782311" y="296549"/>
                            <a:pt x="641868" y="303174"/>
                          </a:cubicBezTo>
                          <a:cubicBezTo>
                            <a:pt x="501425" y="309799"/>
                            <a:pt x="272670" y="319938"/>
                            <a:pt x="50530" y="303174"/>
                          </a:cubicBezTo>
                          <a:cubicBezTo>
                            <a:pt x="26641" y="299203"/>
                            <a:pt x="3864" y="278060"/>
                            <a:pt x="0" y="252644"/>
                          </a:cubicBezTo>
                          <a:cubicBezTo>
                            <a:pt x="3226" y="168166"/>
                            <a:pt x="10006" y="105174"/>
                            <a:pt x="0" y="5053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AB95BACC-713A-6DB4-161D-1502F95D4829}"/>
                </a:ext>
              </a:extLst>
            </p:cNvPr>
            <p:cNvSpPr/>
            <p:nvPr/>
          </p:nvSpPr>
          <p:spPr>
            <a:xfrm>
              <a:off x="11170701" y="4369079"/>
              <a:ext cx="625289" cy="24006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cap="rnd">
              <a:solidFill>
                <a:schemeClr val="bg1"/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774657"/>
                        <a:gd name="connsiteY0" fmla="*/ 50530 h 303174"/>
                        <a:gd name="connsiteX1" fmla="*/ 50530 w 1774657"/>
                        <a:gd name="connsiteY1" fmla="*/ 0 h 303174"/>
                        <a:gd name="connsiteX2" fmla="*/ 625132 w 1774657"/>
                        <a:gd name="connsiteY2" fmla="*/ 0 h 303174"/>
                        <a:gd name="connsiteX3" fmla="*/ 1182997 w 1774657"/>
                        <a:gd name="connsiteY3" fmla="*/ 0 h 303174"/>
                        <a:gd name="connsiteX4" fmla="*/ 1724127 w 1774657"/>
                        <a:gd name="connsiteY4" fmla="*/ 0 h 303174"/>
                        <a:gd name="connsiteX5" fmla="*/ 1774657 w 1774657"/>
                        <a:gd name="connsiteY5" fmla="*/ 50530 h 303174"/>
                        <a:gd name="connsiteX6" fmla="*/ 1774657 w 1774657"/>
                        <a:gd name="connsiteY6" fmla="*/ 252644 h 303174"/>
                        <a:gd name="connsiteX7" fmla="*/ 1724127 w 1774657"/>
                        <a:gd name="connsiteY7" fmla="*/ 303174 h 303174"/>
                        <a:gd name="connsiteX8" fmla="*/ 1149525 w 1774657"/>
                        <a:gd name="connsiteY8" fmla="*/ 303174 h 303174"/>
                        <a:gd name="connsiteX9" fmla="*/ 641868 w 1774657"/>
                        <a:gd name="connsiteY9" fmla="*/ 303174 h 303174"/>
                        <a:gd name="connsiteX10" fmla="*/ 50530 w 1774657"/>
                        <a:gd name="connsiteY10" fmla="*/ 303174 h 303174"/>
                        <a:gd name="connsiteX11" fmla="*/ 0 w 1774657"/>
                        <a:gd name="connsiteY11" fmla="*/ 252644 h 303174"/>
                        <a:gd name="connsiteX12" fmla="*/ 0 w 1774657"/>
                        <a:gd name="connsiteY12" fmla="*/ 50530 h 3031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774657" h="303174" fill="none" extrusionOk="0">
                          <a:moveTo>
                            <a:pt x="0" y="50530"/>
                          </a:moveTo>
                          <a:cubicBezTo>
                            <a:pt x="-5052" y="23453"/>
                            <a:pt x="17945" y="-3228"/>
                            <a:pt x="50530" y="0"/>
                          </a:cubicBezTo>
                          <a:cubicBezTo>
                            <a:pt x="258001" y="6279"/>
                            <a:pt x="393720" y="-16117"/>
                            <a:pt x="625132" y="0"/>
                          </a:cubicBezTo>
                          <a:cubicBezTo>
                            <a:pt x="856544" y="16117"/>
                            <a:pt x="1068992" y="1658"/>
                            <a:pt x="1182997" y="0"/>
                          </a:cubicBezTo>
                          <a:cubicBezTo>
                            <a:pt x="1297002" y="-1658"/>
                            <a:pt x="1554618" y="21508"/>
                            <a:pt x="1724127" y="0"/>
                          </a:cubicBezTo>
                          <a:cubicBezTo>
                            <a:pt x="1748426" y="149"/>
                            <a:pt x="1776759" y="18833"/>
                            <a:pt x="1774657" y="50530"/>
                          </a:cubicBezTo>
                          <a:cubicBezTo>
                            <a:pt x="1779284" y="102268"/>
                            <a:pt x="1782733" y="162707"/>
                            <a:pt x="1774657" y="252644"/>
                          </a:cubicBezTo>
                          <a:cubicBezTo>
                            <a:pt x="1776652" y="284500"/>
                            <a:pt x="1747493" y="305569"/>
                            <a:pt x="1724127" y="303174"/>
                          </a:cubicBezTo>
                          <a:cubicBezTo>
                            <a:pt x="1457507" y="281547"/>
                            <a:pt x="1337265" y="328887"/>
                            <a:pt x="1149525" y="303174"/>
                          </a:cubicBezTo>
                          <a:cubicBezTo>
                            <a:pt x="961785" y="277461"/>
                            <a:pt x="762205" y="291715"/>
                            <a:pt x="641868" y="303174"/>
                          </a:cubicBezTo>
                          <a:cubicBezTo>
                            <a:pt x="521531" y="314633"/>
                            <a:pt x="314094" y="313060"/>
                            <a:pt x="50530" y="303174"/>
                          </a:cubicBezTo>
                          <a:cubicBezTo>
                            <a:pt x="27254" y="304795"/>
                            <a:pt x="514" y="282283"/>
                            <a:pt x="0" y="252644"/>
                          </a:cubicBezTo>
                          <a:cubicBezTo>
                            <a:pt x="6507" y="155727"/>
                            <a:pt x="3224" y="131067"/>
                            <a:pt x="0" y="50530"/>
                          </a:cubicBezTo>
                          <a:close/>
                        </a:path>
                        <a:path w="1774657" h="303174" stroke="0" extrusionOk="0">
                          <a:moveTo>
                            <a:pt x="0" y="50530"/>
                          </a:moveTo>
                          <a:cubicBezTo>
                            <a:pt x="-3624" y="20388"/>
                            <a:pt x="16905" y="2146"/>
                            <a:pt x="50530" y="0"/>
                          </a:cubicBezTo>
                          <a:cubicBezTo>
                            <a:pt x="339748" y="-19484"/>
                            <a:pt x="382534" y="27079"/>
                            <a:pt x="641868" y="0"/>
                          </a:cubicBezTo>
                          <a:cubicBezTo>
                            <a:pt x="901202" y="-27079"/>
                            <a:pt x="1025047" y="-17624"/>
                            <a:pt x="1182997" y="0"/>
                          </a:cubicBezTo>
                          <a:cubicBezTo>
                            <a:pt x="1340947" y="17624"/>
                            <a:pt x="1591275" y="-18120"/>
                            <a:pt x="1724127" y="0"/>
                          </a:cubicBezTo>
                          <a:cubicBezTo>
                            <a:pt x="1751616" y="-1346"/>
                            <a:pt x="1776258" y="16697"/>
                            <a:pt x="1774657" y="50530"/>
                          </a:cubicBezTo>
                          <a:cubicBezTo>
                            <a:pt x="1764784" y="92894"/>
                            <a:pt x="1777348" y="193696"/>
                            <a:pt x="1774657" y="252644"/>
                          </a:cubicBezTo>
                          <a:cubicBezTo>
                            <a:pt x="1774091" y="275156"/>
                            <a:pt x="1748853" y="307595"/>
                            <a:pt x="1724127" y="303174"/>
                          </a:cubicBezTo>
                          <a:cubicBezTo>
                            <a:pt x="1473688" y="316853"/>
                            <a:pt x="1383521" y="281694"/>
                            <a:pt x="1199733" y="303174"/>
                          </a:cubicBezTo>
                          <a:cubicBezTo>
                            <a:pt x="1015945" y="324654"/>
                            <a:pt x="782311" y="296549"/>
                            <a:pt x="641868" y="303174"/>
                          </a:cubicBezTo>
                          <a:cubicBezTo>
                            <a:pt x="501425" y="309799"/>
                            <a:pt x="272670" y="319938"/>
                            <a:pt x="50530" y="303174"/>
                          </a:cubicBezTo>
                          <a:cubicBezTo>
                            <a:pt x="26641" y="299203"/>
                            <a:pt x="3864" y="278060"/>
                            <a:pt x="0" y="252644"/>
                          </a:cubicBezTo>
                          <a:cubicBezTo>
                            <a:pt x="3226" y="168166"/>
                            <a:pt x="10006" y="105174"/>
                            <a:pt x="0" y="5053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0CF6A58F-7A55-8C19-D886-42451D703574}"/>
                </a:ext>
              </a:extLst>
            </p:cNvPr>
            <p:cNvSpPr/>
            <p:nvPr/>
          </p:nvSpPr>
          <p:spPr>
            <a:xfrm>
              <a:off x="9405136" y="4369079"/>
              <a:ext cx="625289" cy="24006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cap="rnd">
              <a:solidFill>
                <a:schemeClr val="bg1"/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774657"/>
                        <a:gd name="connsiteY0" fmla="*/ 50530 h 303174"/>
                        <a:gd name="connsiteX1" fmla="*/ 50530 w 1774657"/>
                        <a:gd name="connsiteY1" fmla="*/ 0 h 303174"/>
                        <a:gd name="connsiteX2" fmla="*/ 625132 w 1774657"/>
                        <a:gd name="connsiteY2" fmla="*/ 0 h 303174"/>
                        <a:gd name="connsiteX3" fmla="*/ 1182997 w 1774657"/>
                        <a:gd name="connsiteY3" fmla="*/ 0 h 303174"/>
                        <a:gd name="connsiteX4" fmla="*/ 1724127 w 1774657"/>
                        <a:gd name="connsiteY4" fmla="*/ 0 h 303174"/>
                        <a:gd name="connsiteX5" fmla="*/ 1774657 w 1774657"/>
                        <a:gd name="connsiteY5" fmla="*/ 50530 h 303174"/>
                        <a:gd name="connsiteX6" fmla="*/ 1774657 w 1774657"/>
                        <a:gd name="connsiteY6" fmla="*/ 252644 h 303174"/>
                        <a:gd name="connsiteX7" fmla="*/ 1724127 w 1774657"/>
                        <a:gd name="connsiteY7" fmla="*/ 303174 h 303174"/>
                        <a:gd name="connsiteX8" fmla="*/ 1149525 w 1774657"/>
                        <a:gd name="connsiteY8" fmla="*/ 303174 h 303174"/>
                        <a:gd name="connsiteX9" fmla="*/ 641868 w 1774657"/>
                        <a:gd name="connsiteY9" fmla="*/ 303174 h 303174"/>
                        <a:gd name="connsiteX10" fmla="*/ 50530 w 1774657"/>
                        <a:gd name="connsiteY10" fmla="*/ 303174 h 303174"/>
                        <a:gd name="connsiteX11" fmla="*/ 0 w 1774657"/>
                        <a:gd name="connsiteY11" fmla="*/ 252644 h 303174"/>
                        <a:gd name="connsiteX12" fmla="*/ 0 w 1774657"/>
                        <a:gd name="connsiteY12" fmla="*/ 50530 h 3031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774657" h="303174" fill="none" extrusionOk="0">
                          <a:moveTo>
                            <a:pt x="0" y="50530"/>
                          </a:moveTo>
                          <a:cubicBezTo>
                            <a:pt x="-5052" y="23453"/>
                            <a:pt x="17945" y="-3228"/>
                            <a:pt x="50530" y="0"/>
                          </a:cubicBezTo>
                          <a:cubicBezTo>
                            <a:pt x="258001" y="6279"/>
                            <a:pt x="393720" y="-16117"/>
                            <a:pt x="625132" y="0"/>
                          </a:cubicBezTo>
                          <a:cubicBezTo>
                            <a:pt x="856544" y="16117"/>
                            <a:pt x="1068992" y="1658"/>
                            <a:pt x="1182997" y="0"/>
                          </a:cubicBezTo>
                          <a:cubicBezTo>
                            <a:pt x="1297002" y="-1658"/>
                            <a:pt x="1554618" y="21508"/>
                            <a:pt x="1724127" y="0"/>
                          </a:cubicBezTo>
                          <a:cubicBezTo>
                            <a:pt x="1748426" y="149"/>
                            <a:pt x="1776759" y="18833"/>
                            <a:pt x="1774657" y="50530"/>
                          </a:cubicBezTo>
                          <a:cubicBezTo>
                            <a:pt x="1779284" y="102268"/>
                            <a:pt x="1782733" y="162707"/>
                            <a:pt x="1774657" y="252644"/>
                          </a:cubicBezTo>
                          <a:cubicBezTo>
                            <a:pt x="1776652" y="284500"/>
                            <a:pt x="1747493" y="305569"/>
                            <a:pt x="1724127" y="303174"/>
                          </a:cubicBezTo>
                          <a:cubicBezTo>
                            <a:pt x="1457507" y="281547"/>
                            <a:pt x="1337265" y="328887"/>
                            <a:pt x="1149525" y="303174"/>
                          </a:cubicBezTo>
                          <a:cubicBezTo>
                            <a:pt x="961785" y="277461"/>
                            <a:pt x="762205" y="291715"/>
                            <a:pt x="641868" y="303174"/>
                          </a:cubicBezTo>
                          <a:cubicBezTo>
                            <a:pt x="521531" y="314633"/>
                            <a:pt x="314094" y="313060"/>
                            <a:pt x="50530" y="303174"/>
                          </a:cubicBezTo>
                          <a:cubicBezTo>
                            <a:pt x="27254" y="304795"/>
                            <a:pt x="514" y="282283"/>
                            <a:pt x="0" y="252644"/>
                          </a:cubicBezTo>
                          <a:cubicBezTo>
                            <a:pt x="6507" y="155727"/>
                            <a:pt x="3224" y="131067"/>
                            <a:pt x="0" y="50530"/>
                          </a:cubicBezTo>
                          <a:close/>
                        </a:path>
                        <a:path w="1774657" h="303174" stroke="0" extrusionOk="0">
                          <a:moveTo>
                            <a:pt x="0" y="50530"/>
                          </a:moveTo>
                          <a:cubicBezTo>
                            <a:pt x="-3624" y="20388"/>
                            <a:pt x="16905" y="2146"/>
                            <a:pt x="50530" y="0"/>
                          </a:cubicBezTo>
                          <a:cubicBezTo>
                            <a:pt x="339748" y="-19484"/>
                            <a:pt x="382534" y="27079"/>
                            <a:pt x="641868" y="0"/>
                          </a:cubicBezTo>
                          <a:cubicBezTo>
                            <a:pt x="901202" y="-27079"/>
                            <a:pt x="1025047" y="-17624"/>
                            <a:pt x="1182997" y="0"/>
                          </a:cubicBezTo>
                          <a:cubicBezTo>
                            <a:pt x="1340947" y="17624"/>
                            <a:pt x="1591275" y="-18120"/>
                            <a:pt x="1724127" y="0"/>
                          </a:cubicBezTo>
                          <a:cubicBezTo>
                            <a:pt x="1751616" y="-1346"/>
                            <a:pt x="1776258" y="16697"/>
                            <a:pt x="1774657" y="50530"/>
                          </a:cubicBezTo>
                          <a:cubicBezTo>
                            <a:pt x="1764784" y="92894"/>
                            <a:pt x="1777348" y="193696"/>
                            <a:pt x="1774657" y="252644"/>
                          </a:cubicBezTo>
                          <a:cubicBezTo>
                            <a:pt x="1774091" y="275156"/>
                            <a:pt x="1748853" y="307595"/>
                            <a:pt x="1724127" y="303174"/>
                          </a:cubicBezTo>
                          <a:cubicBezTo>
                            <a:pt x="1473688" y="316853"/>
                            <a:pt x="1383521" y="281694"/>
                            <a:pt x="1199733" y="303174"/>
                          </a:cubicBezTo>
                          <a:cubicBezTo>
                            <a:pt x="1015945" y="324654"/>
                            <a:pt x="782311" y="296549"/>
                            <a:pt x="641868" y="303174"/>
                          </a:cubicBezTo>
                          <a:cubicBezTo>
                            <a:pt x="501425" y="309799"/>
                            <a:pt x="272670" y="319938"/>
                            <a:pt x="50530" y="303174"/>
                          </a:cubicBezTo>
                          <a:cubicBezTo>
                            <a:pt x="26641" y="299203"/>
                            <a:pt x="3864" y="278060"/>
                            <a:pt x="0" y="252644"/>
                          </a:cubicBezTo>
                          <a:cubicBezTo>
                            <a:pt x="3226" y="168166"/>
                            <a:pt x="10006" y="105174"/>
                            <a:pt x="0" y="5053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Блок-схема: узел 21">
              <a:extLst>
                <a:ext uri="{FF2B5EF4-FFF2-40B4-BE49-F238E27FC236}">
                  <a16:creationId xmlns:a16="http://schemas.microsoft.com/office/drawing/2014/main" id="{D23D21C3-1F2B-D43D-B722-89DF39FB51D8}"/>
                </a:ext>
              </a:extLst>
            </p:cNvPr>
            <p:cNvSpPr/>
            <p:nvPr/>
          </p:nvSpPr>
          <p:spPr>
            <a:xfrm>
              <a:off x="9491941" y="4439641"/>
              <a:ext cx="101547" cy="101547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Блок-схема: узел 22">
              <a:extLst>
                <a:ext uri="{FF2B5EF4-FFF2-40B4-BE49-F238E27FC236}">
                  <a16:creationId xmlns:a16="http://schemas.microsoft.com/office/drawing/2014/main" id="{9283FADD-6746-0F18-4DFC-E2538B6EC551}"/>
                </a:ext>
              </a:extLst>
            </p:cNvPr>
            <p:cNvSpPr/>
            <p:nvPr/>
          </p:nvSpPr>
          <p:spPr>
            <a:xfrm>
              <a:off x="10353221" y="4439641"/>
              <a:ext cx="101547" cy="101547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Блок-схема: узел 23">
              <a:extLst>
                <a:ext uri="{FF2B5EF4-FFF2-40B4-BE49-F238E27FC236}">
                  <a16:creationId xmlns:a16="http://schemas.microsoft.com/office/drawing/2014/main" id="{106E24E1-3075-4755-2E35-365D66EA06F2}"/>
                </a:ext>
              </a:extLst>
            </p:cNvPr>
            <p:cNvSpPr/>
            <p:nvPr/>
          </p:nvSpPr>
          <p:spPr>
            <a:xfrm>
              <a:off x="11258128" y="4439641"/>
              <a:ext cx="101547" cy="101547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Блок-схема: узел 24">
              <a:extLst>
                <a:ext uri="{FF2B5EF4-FFF2-40B4-BE49-F238E27FC236}">
                  <a16:creationId xmlns:a16="http://schemas.microsoft.com/office/drawing/2014/main" id="{A79EB0CF-472E-C5A3-BEBC-0F4599F05D1F}"/>
                </a:ext>
              </a:extLst>
            </p:cNvPr>
            <p:cNvSpPr/>
            <p:nvPr/>
          </p:nvSpPr>
          <p:spPr>
            <a:xfrm>
              <a:off x="9673610" y="4439641"/>
              <a:ext cx="101547" cy="101547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Блок-схема: узел 25">
              <a:extLst>
                <a:ext uri="{FF2B5EF4-FFF2-40B4-BE49-F238E27FC236}">
                  <a16:creationId xmlns:a16="http://schemas.microsoft.com/office/drawing/2014/main" id="{76107E4F-263F-CE80-F3DD-1B80754646FE}"/>
                </a:ext>
              </a:extLst>
            </p:cNvPr>
            <p:cNvSpPr/>
            <p:nvPr/>
          </p:nvSpPr>
          <p:spPr>
            <a:xfrm>
              <a:off x="10534890" y="4439641"/>
              <a:ext cx="101547" cy="101547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Блок-схема: узел 26">
              <a:extLst>
                <a:ext uri="{FF2B5EF4-FFF2-40B4-BE49-F238E27FC236}">
                  <a16:creationId xmlns:a16="http://schemas.microsoft.com/office/drawing/2014/main" id="{D3822D5B-4E2E-23D7-BD67-5E3609091067}"/>
                </a:ext>
              </a:extLst>
            </p:cNvPr>
            <p:cNvSpPr/>
            <p:nvPr/>
          </p:nvSpPr>
          <p:spPr>
            <a:xfrm>
              <a:off x="11439797" y="4439641"/>
              <a:ext cx="101547" cy="101547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Блок-схема: узел 27">
              <a:extLst>
                <a:ext uri="{FF2B5EF4-FFF2-40B4-BE49-F238E27FC236}">
                  <a16:creationId xmlns:a16="http://schemas.microsoft.com/office/drawing/2014/main" id="{F2952C53-8CB9-86C0-7B67-39F4518B0139}"/>
                </a:ext>
              </a:extLst>
            </p:cNvPr>
            <p:cNvSpPr/>
            <p:nvPr/>
          </p:nvSpPr>
          <p:spPr>
            <a:xfrm>
              <a:off x="9855279" y="4439641"/>
              <a:ext cx="101547" cy="101547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Блок-схема: узел 28">
              <a:extLst>
                <a:ext uri="{FF2B5EF4-FFF2-40B4-BE49-F238E27FC236}">
                  <a16:creationId xmlns:a16="http://schemas.microsoft.com/office/drawing/2014/main" id="{60A77525-B527-1687-71ED-42F90E6E5FE9}"/>
                </a:ext>
              </a:extLst>
            </p:cNvPr>
            <p:cNvSpPr/>
            <p:nvPr/>
          </p:nvSpPr>
          <p:spPr>
            <a:xfrm>
              <a:off x="10716559" y="4439641"/>
              <a:ext cx="101547" cy="101547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Блок-схема: узел 29">
              <a:extLst>
                <a:ext uri="{FF2B5EF4-FFF2-40B4-BE49-F238E27FC236}">
                  <a16:creationId xmlns:a16="http://schemas.microsoft.com/office/drawing/2014/main" id="{9E9E9494-001D-40A6-B817-7CF94C151A14}"/>
                </a:ext>
              </a:extLst>
            </p:cNvPr>
            <p:cNvSpPr/>
            <p:nvPr/>
          </p:nvSpPr>
          <p:spPr>
            <a:xfrm>
              <a:off x="11621466" y="4439641"/>
              <a:ext cx="101547" cy="101547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2DA0289F-53BE-87CF-C16C-C84BBB234220}"/>
                </a:ext>
              </a:extLst>
            </p:cNvPr>
            <p:cNvSpPr/>
            <p:nvPr/>
          </p:nvSpPr>
          <p:spPr>
            <a:xfrm>
              <a:off x="9959313" y="3482488"/>
              <a:ext cx="140648" cy="138586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i="1" dirty="0">
                  <a:solidFill>
                    <a:schemeClr val="tx1"/>
                  </a:solidFill>
                </a:rPr>
                <a:t>+</a:t>
              </a:r>
              <a:endParaRPr lang="ru-RU" sz="1400" i="1" dirty="0">
                <a:solidFill>
                  <a:schemeClr val="tx1"/>
                </a:solidFill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F1E98136-D36A-825E-4FFB-BF8ECE5E8E52}"/>
                </a:ext>
              </a:extLst>
            </p:cNvPr>
            <p:cNvSpPr/>
            <p:nvPr/>
          </p:nvSpPr>
          <p:spPr>
            <a:xfrm>
              <a:off x="10818106" y="3482488"/>
              <a:ext cx="140648" cy="138586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i="1" dirty="0">
                  <a:solidFill>
                    <a:schemeClr val="tx1"/>
                  </a:solidFill>
                </a:rPr>
                <a:t>+</a:t>
              </a:r>
              <a:endParaRPr lang="ru-RU" sz="1400" i="1" dirty="0">
                <a:solidFill>
                  <a:schemeClr val="tx1"/>
                </a:solidFill>
              </a:endParaRP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49576382-2481-77C4-9EE4-92B13975FCCB}"/>
                </a:ext>
              </a:extLst>
            </p:cNvPr>
            <p:cNvSpPr/>
            <p:nvPr/>
          </p:nvSpPr>
          <p:spPr>
            <a:xfrm>
              <a:off x="10171260" y="3482488"/>
              <a:ext cx="140648" cy="138586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i="1" dirty="0">
                  <a:solidFill>
                    <a:schemeClr val="tx1"/>
                  </a:solidFill>
                </a:rPr>
                <a:t>+</a:t>
              </a:r>
              <a:endParaRPr lang="ru-RU" sz="1400" i="1" dirty="0">
                <a:solidFill>
                  <a:schemeClr val="tx1"/>
                </a:solidFill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796243D8-A69C-8098-4C61-AF0E98DCE4E3}"/>
                </a:ext>
              </a:extLst>
            </p:cNvPr>
            <p:cNvSpPr/>
            <p:nvPr/>
          </p:nvSpPr>
          <p:spPr>
            <a:xfrm>
              <a:off x="11030053" y="3482488"/>
              <a:ext cx="140648" cy="138586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i="1" dirty="0">
                  <a:solidFill>
                    <a:schemeClr val="tx1"/>
                  </a:solidFill>
                </a:rPr>
                <a:t>+</a:t>
              </a:r>
              <a:endParaRPr lang="ru-RU" sz="1400" i="1" dirty="0">
                <a:solidFill>
                  <a:schemeClr val="tx1"/>
                </a:solidFill>
              </a:endParaRPr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BF9B7220-FF39-335E-C2D8-72C92DB72719}"/>
                </a:ext>
              </a:extLst>
            </p:cNvPr>
            <p:cNvSpPr/>
            <p:nvPr/>
          </p:nvSpPr>
          <p:spPr>
            <a:xfrm>
              <a:off x="10383207" y="3482488"/>
              <a:ext cx="140648" cy="138586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i="1" dirty="0">
                  <a:solidFill>
                    <a:schemeClr val="tx1"/>
                  </a:solidFill>
                </a:rPr>
                <a:t>+</a:t>
              </a:r>
              <a:endParaRPr lang="ru-RU" sz="1400" i="1" dirty="0">
                <a:solidFill>
                  <a:schemeClr val="tx1"/>
                </a:solidFill>
              </a:endParaRP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D9739084-4DDD-011C-692C-54D1CD5FBE2B}"/>
                </a:ext>
              </a:extLst>
            </p:cNvPr>
            <p:cNvSpPr/>
            <p:nvPr/>
          </p:nvSpPr>
          <p:spPr>
            <a:xfrm>
              <a:off x="11242000" y="3482488"/>
              <a:ext cx="140648" cy="138586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i="1" dirty="0">
                  <a:solidFill>
                    <a:schemeClr val="tx1"/>
                  </a:solidFill>
                </a:rPr>
                <a:t>+</a:t>
              </a:r>
              <a:endParaRPr lang="ru-RU" sz="1400" i="1" dirty="0">
                <a:solidFill>
                  <a:schemeClr val="tx1"/>
                </a:solidFill>
              </a:endParaRPr>
            </a:p>
          </p:txBody>
        </p:sp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8D3FA0AF-0073-18F0-D751-5E59C00AF844}"/>
                </a:ext>
              </a:extLst>
            </p:cNvPr>
            <p:cNvCxnSpPr>
              <a:cxnSpLocks/>
              <a:stCxn id="22" idx="0"/>
              <a:endCxn id="32" idx="2"/>
            </p:cNvCxnSpPr>
            <p:nvPr/>
          </p:nvCxnSpPr>
          <p:spPr>
            <a:xfrm flipV="1">
              <a:off x="9542715" y="3621074"/>
              <a:ext cx="1345715" cy="81856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>
              <a:extLst>
                <a:ext uri="{FF2B5EF4-FFF2-40B4-BE49-F238E27FC236}">
                  <a16:creationId xmlns:a16="http://schemas.microsoft.com/office/drawing/2014/main" id="{329F74E5-F8D6-B3AB-152A-BCAF35F5D4BC}"/>
                </a:ext>
              </a:extLst>
            </p:cNvPr>
            <p:cNvCxnSpPr>
              <a:cxnSpLocks/>
              <a:stCxn id="25" idx="0"/>
              <a:endCxn id="41" idx="2"/>
            </p:cNvCxnSpPr>
            <p:nvPr/>
          </p:nvCxnSpPr>
          <p:spPr>
            <a:xfrm flipV="1">
              <a:off x="9724384" y="3621074"/>
              <a:ext cx="1375993" cy="81856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>
              <a:extLst>
                <a:ext uri="{FF2B5EF4-FFF2-40B4-BE49-F238E27FC236}">
                  <a16:creationId xmlns:a16="http://schemas.microsoft.com/office/drawing/2014/main" id="{69DF517D-5309-F21F-50D2-55F97AEA1E65}"/>
                </a:ext>
              </a:extLst>
            </p:cNvPr>
            <p:cNvCxnSpPr>
              <a:cxnSpLocks/>
              <a:stCxn id="28" idx="0"/>
              <a:endCxn id="45" idx="2"/>
            </p:cNvCxnSpPr>
            <p:nvPr/>
          </p:nvCxnSpPr>
          <p:spPr>
            <a:xfrm flipV="1">
              <a:off x="9906053" y="3621074"/>
              <a:ext cx="1406271" cy="81856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>
              <a:extLst>
                <a:ext uri="{FF2B5EF4-FFF2-40B4-BE49-F238E27FC236}">
                  <a16:creationId xmlns:a16="http://schemas.microsoft.com/office/drawing/2014/main" id="{3876EE30-36F0-7EEC-3784-529444477EED}"/>
                </a:ext>
              </a:extLst>
            </p:cNvPr>
            <p:cNvCxnSpPr>
              <a:cxnSpLocks/>
              <a:stCxn id="26" idx="0"/>
              <a:endCxn id="31" idx="2"/>
            </p:cNvCxnSpPr>
            <p:nvPr/>
          </p:nvCxnSpPr>
          <p:spPr>
            <a:xfrm flipH="1" flipV="1">
              <a:off x="10029637" y="3621074"/>
              <a:ext cx="556027" cy="81856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>
              <a:extLst>
                <a:ext uri="{FF2B5EF4-FFF2-40B4-BE49-F238E27FC236}">
                  <a16:creationId xmlns:a16="http://schemas.microsoft.com/office/drawing/2014/main" id="{5D78E828-04AD-F056-8333-0B8DED40DD9F}"/>
                </a:ext>
              </a:extLst>
            </p:cNvPr>
            <p:cNvCxnSpPr>
              <a:cxnSpLocks/>
              <a:stCxn id="29" idx="0"/>
              <a:endCxn id="33" idx="2"/>
            </p:cNvCxnSpPr>
            <p:nvPr/>
          </p:nvCxnSpPr>
          <p:spPr>
            <a:xfrm flipH="1" flipV="1">
              <a:off x="10241584" y="3621074"/>
              <a:ext cx="525749" cy="81856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>
              <a:extLst>
                <a:ext uri="{FF2B5EF4-FFF2-40B4-BE49-F238E27FC236}">
                  <a16:creationId xmlns:a16="http://schemas.microsoft.com/office/drawing/2014/main" id="{A916865B-7837-DEC8-6B28-22F9C0100643}"/>
                </a:ext>
              </a:extLst>
            </p:cNvPr>
            <p:cNvCxnSpPr>
              <a:cxnSpLocks/>
              <a:stCxn id="23" idx="0"/>
              <a:endCxn id="44" idx="2"/>
            </p:cNvCxnSpPr>
            <p:nvPr/>
          </p:nvCxnSpPr>
          <p:spPr>
            <a:xfrm flipV="1">
              <a:off x="10403995" y="3621074"/>
              <a:ext cx="49536" cy="81856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>
              <a:extLst>
                <a:ext uri="{FF2B5EF4-FFF2-40B4-BE49-F238E27FC236}">
                  <a16:creationId xmlns:a16="http://schemas.microsoft.com/office/drawing/2014/main" id="{30F68A03-F339-DE76-0737-0A4A9576B118}"/>
                </a:ext>
              </a:extLst>
            </p:cNvPr>
            <p:cNvCxnSpPr>
              <a:cxnSpLocks/>
              <a:stCxn id="30" idx="0"/>
              <a:endCxn id="32" idx="2"/>
            </p:cNvCxnSpPr>
            <p:nvPr/>
          </p:nvCxnSpPr>
          <p:spPr>
            <a:xfrm flipH="1" flipV="1">
              <a:off x="10888430" y="3621074"/>
              <a:ext cx="783810" cy="81856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>
              <a:extLst>
                <a:ext uri="{FF2B5EF4-FFF2-40B4-BE49-F238E27FC236}">
                  <a16:creationId xmlns:a16="http://schemas.microsoft.com/office/drawing/2014/main" id="{8A9F725D-D55E-E3F8-D819-18AF0314AF93}"/>
                </a:ext>
              </a:extLst>
            </p:cNvPr>
            <p:cNvCxnSpPr>
              <a:cxnSpLocks/>
              <a:stCxn id="24" idx="0"/>
              <a:endCxn id="41" idx="2"/>
            </p:cNvCxnSpPr>
            <p:nvPr/>
          </p:nvCxnSpPr>
          <p:spPr>
            <a:xfrm flipH="1" flipV="1">
              <a:off x="11100377" y="3621074"/>
              <a:ext cx="208525" cy="81856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>
              <a:extLst>
                <a:ext uri="{FF2B5EF4-FFF2-40B4-BE49-F238E27FC236}">
                  <a16:creationId xmlns:a16="http://schemas.microsoft.com/office/drawing/2014/main" id="{4997820D-74B6-8EDE-D592-ACD4967D2FB6}"/>
                </a:ext>
              </a:extLst>
            </p:cNvPr>
            <p:cNvCxnSpPr>
              <a:cxnSpLocks/>
              <a:stCxn id="27" idx="0"/>
              <a:endCxn id="45" idx="2"/>
            </p:cNvCxnSpPr>
            <p:nvPr/>
          </p:nvCxnSpPr>
          <p:spPr>
            <a:xfrm flipH="1" flipV="1">
              <a:off x="11312324" y="3621074"/>
              <a:ext cx="178247" cy="81856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>
              <a:extLst>
                <a:ext uri="{FF2B5EF4-FFF2-40B4-BE49-F238E27FC236}">
                  <a16:creationId xmlns:a16="http://schemas.microsoft.com/office/drawing/2014/main" id="{28D57BB9-97D4-2D0E-A048-31978682EDAA}"/>
                </a:ext>
              </a:extLst>
            </p:cNvPr>
            <p:cNvCxnSpPr>
              <a:cxnSpLocks/>
              <a:stCxn id="22" idx="0"/>
              <a:endCxn id="31" idx="2"/>
            </p:cNvCxnSpPr>
            <p:nvPr/>
          </p:nvCxnSpPr>
          <p:spPr>
            <a:xfrm flipV="1">
              <a:off x="9542715" y="3621074"/>
              <a:ext cx="486922" cy="81856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>
              <a:extLst>
                <a:ext uri="{FF2B5EF4-FFF2-40B4-BE49-F238E27FC236}">
                  <a16:creationId xmlns:a16="http://schemas.microsoft.com/office/drawing/2014/main" id="{D932E6B9-7AB3-6FE5-57B5-406DA8E97627}"/>
                </a:ext>
              </a:extLst>
            </p:cNvPr>
            <p:cNvCxnSpPr>
              <a:cxnSpLocks/>
              <a:stCxn id="25" idx="0"/>
              <a:endCxn id="33" idx="2"/>
            </p:cNvCxnSpPr>
            <p:nvPr/>
          </p:nvCxnSpPr>
          <p:spPr>
            <a:xfrm flipV="1">
              <a:off x="9724384" y="3621074"/>
              <a:ext cx="517200" cy="81856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>
              <a:extLst>
                <a:ext uri="{FF2B5EF4-FFF2-40B4-BE49-F238E27FC236}">
                  <a16:creationId xmlns:a16="http://schemas.microsoft.com/office/drawing/2014/main" id="{4F98029E-463C-36FB-AD21-1580BEE4AD1F}"/>
                </a:ext>
              </a:extLst>
            </p:cNvPr>
            <p:cNvCxnSpPr>
              <a:cxnSpLocks/>
              <a:stCxn id="28" idx="0"/>
              <a:endCxn id="44" idx="2"/>
            </p:cNvCxnSpPr>
            <p:nvPr/>
          </p:nvCxnSpPr>
          <p:spPr>
            <a:xfrm flipV="1">
              <a:off x="9906053" y="3621074"/>
              <a:ext cx="547478" cy="81856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Группа 80">
              <a:extLst>
                <a:ext uri="{FF2B5EF4-FFF2-40B4-BE49-F238E27FC236}">
                  <a16:creationId xmlns:a16="http://schemas.microsoft.com/office/drawing/2014/main" id="{40B10CF1-552C-0711-E909-F6F5F4EF1F0C}"/>
                </a:ext>
              </a:extLst>
            </p:cNvPr>
            <p:cNvGrpSpPr/>
            <p:nvPr/>
          </p:nvGrpSpPr>
          <p:grpSpPr>
            <a:xfrm>
              <a:off x="9479395" y="4588975"/>
              <a:ext cx="489216" cy="184666"/>
              <a:chOff x="6111988" y="5087734"/>
              <a:chExt cx="489216" cy="18466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62E2CBDC-BF6A-6334-6893-0093A9E9C7AC}"/>
                      </a:ext>
                    </a:extLst>
                  </p:cNvPr>
                  <p:cNvSpPr txBox="1"/>
                  <p:nvPr/>
                </p:nvSpPr>
                <p:spPr>
                  <a:xfrm>
                    <a:off x="6111988" y="5087734"/>
                    <a:ext cx="126638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ru-RU" sz="1200" dirty="0">
                      <a:solidFill>
                        <a:schemeClr val="accent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990053B6-4702-4AAE-93EA-AEA0A586417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1988" y="5087734"/>
                    <a:ext cx="126638" cy="184666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28571" r="-23810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FD9EC234-D7A9-1E78-2F66-313064BD82CC}"/>
                      </a:ext>
                    </a:extLst>
                  </p:cNvPr>
                  <p:cNvSpPr txBox="1"/>
                  <p:nvPr/>
                </p:nvSpPr>
                <p:spPr>
                  <a:xfrm>
                    <a:off x="6294560" y="5087734"/>
                    <a:ext cx="126638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ru-RU" sz="1200" dirty="0">
                      <a:solidFill>
                        <a:schemeClr val="accent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14F8111C-9578-407A-A44E-AFE165A065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94560" y="5087734"/>
                    <a:ext cx="126638" cy="184666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28571" r="-23810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C0AF8205-1F1E-441C-4EB0-F95A7C368FC5}"/>
                      </a:ext>
                    </a:extLst>
                  </p:cNvPr>
                  <p:cNvSpPr txBox="1"/>
                  <p:nvPr/>
                </p:nvSpPr>
                <p:spPr>
                  <a:xfrm>
                    <a:off x="6474566" y="5087734"/>
                    <a:ext cx="126638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ru-RU" sz="1200" dirty="0">
                      <a:solidFill>
                        <a:schemeClr val="accent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274C5EA3-CC58-4246-BD98-3183806849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4566" y="5087734"/>
                    <a:ext cx="126638" cy="184666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28571" r="-23810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2" name="Группа 81">
              <a:extLst>
                <a:ext uri="{FF2B5EF4-FFF2-40B4-BE49-F238E27FC236}">
                  <a16:creationId xmlns:a16="http://schemas.microsoft.com/office/drawing/2014/main" id="{DE7AF555-EE1B-C991-4BDB-F25BCA9A8284}"/>
                </a:ext>
              </a:extLst>
            </p:cNvPr>
            <p:cNvGrpSpPr/>
            <p:nvPr/>
          </p:nvGrpSpPr>
          <p:grpSpPr>
            <a:xfrm>
              <a:off x="10341055" y="4588975"/>
              <a:ext cx="489216" cy="184666"/>
              <a:chOff x="6111988" y="5087734"/>
              <a:chExt cx="489216" cy="18466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687532AF-26F2-C4FD-D0C9-522C68E698C8}"/>
                      </a:ext>
                    </a:extLst>
                  </p:cNvPr>
                  <p:cNvSpPr txBox="1"/>
                  <p:nvPr/>
                </p:nvSpPr>
                <p:spPr>
                  <a:xfrm>
                    <a:off x="6111988" y="5087734"/>
                    <a:ext cx="126638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ru-RU" sz="1200" dirty="0">
                      <a:solidFill>
                        <a:schemeClr val="accent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BBA85701-8BAC-445F-A39F-75673038D2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1988" y="5087734"/>
                    <a:ext cx="126638" cy="184666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28571" r="-23810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0B44A63E-C007-05C2-DE16-D06B02B1BA88}"/>
                      </a:ext>
                    </a:extLst>
                  </p:cNvPr>
                  <p:cNvSpPr txBox="1"/>
                  <p:nvPr/>
                </p:nvSpPr>
                <p:spPr>
                  <a:xfrm>
                    <a:off x="6294560" y="5087734"/>
                    <a:ext cx="126638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ru-RU" sz="1200" dirty="0">
                      <a:solidFill>
                        <a:schemeClr val="accent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12E076A4-32CD-4D2B-9E33-03D63AAF0F0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94560" y="5087734"/>
                    <a:ext cx="126638" cy="184666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30000" r="-30000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F2A82A7D-C2AC-0ACE-DA0B-CDDC7CE673EF}"/>
                      </a:ext>
                    </a:extLst>
                  </p:cNvPr>
                  <p:cNvSpPr txBox="1"/>
                  <p:nvPr/>
                </p:nvSpPr>
                <p:spPr>
                  <a:xfrm>
                    <a:off x="6474566" y="5087734"/>
                    <a:ext cx="126638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ru-RU" sz="1200" dirty="0">
                      <a:solidFill>
                        <a:schemeClr val="accent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CB12A56B-2626-46BF-B5E9-1491BFE3F8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4566" y="5087734"/>
                    <a:ext cx="126638" cy="184666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28571" r="-23810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3" name="Группа 82">
              <a:extLst>
                <a:ext uri="{FF2B5EF4-FFF2-40B4-BE49-F238E27FC236}">
                  <a16:creationId xmlns:a16="http://schemas.microsoft.com/office/drawing/2014/main" id="{183352BC-AC0D-CEE9-8CDB-BA102EBCB910}"/>
                </a:ext>
              </a:extLst>
            </p:cNvPr>
            <p:cNvGrpSpPr/>
            <p:nvPr/>
          </p:nvGrpSpPr>
          <p:grpSpPr>
            <a:xfrm>
              <a:off x="11255447" y="4588975"/>
              <a:ext cx="489216" cy="184666"/>
              <a:chOff x="6111988" y="5087734"/>
              <a:chExt cx="489216" cy="18466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AB075670-EEAA-F58A-1E79-B7A203985027}"/>
                      </a:ext>
                    </a:extLst>
                  </p:cNvPr>
                  <p:cNvSpPr txBox="1"/>
                  <p:nvPr/>
                </p:nvSpPr>
                <p:spPr>
                  <a:xfrm>
                    <a:off x="6111988" y="5087734"/>
                    <a:ext cx="126638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ru-RU" sz="1200" dirty="0">
                      <a:solidFill>
                        <a:schemeClr val="accent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2075E2B8-2371-494B-B81F-481791C64A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1988" y="5087734"/>
                    <a:ext cx="126638" cy="184666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28571" r="-23810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6299FD9D-94FF-E678-F102-4B42990C6E87}"/>
                      </a:ext>
                    </a:extLst>
                  </p:cNvPr>
                  <p:cNvSpPr txBox="1"/>
                  <p:nvPr/>
                </p:nvSpPr>
                <p:spPr>
                  <a:xfrm>
                    <a:off x="6294560" y="5087734"/>
                    <a:ext cx="126638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ru-RU" sz="1200" dirty="0">
                      <a:solidFill>
                        <a:schemeClr val="accent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FA8564A3-FECD-442E-A5D7-87A460E5E83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94560" y="5087734"/>
                    <a:ext cx="126638" cy="184666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30000" r="-30000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226D0F68-C0B5-114C-A5B6-A65AD9F507F4}"/>
                      </a:ext>
                    </a:extLst>
                  </p:cNvPr>
                  <p:cNvSpPr txBox="1"/>
                  <p:nvPr/>
                </p:nvSpPr>
                <p:spPr>
                  <a:xfrm>
                    <a:off x="6474566" y="5087734"/>
                    <a:ext cx="126638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ru-RU" sz="1200" dirty="0">
                      <a:solidFill>
                        <a:schemeClr val="accent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487B3912-C8A6-4D34-9289-5DE9DE7A63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4566" y="5087734"/>
                    <a:ext cx="126638" cy="184666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28571" r="-23810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4" name="Группа 83">
              <a:extLst>
                <a:ext uri="{FF2B5EF4-FFF2-40B4-BE49-F238E27FC236}">
                  <a16:creationId xmlns:a16="http://schemas.microsoft.com/office/drawing/2014/main" id="{69325BB1-8651-8262-D0FA-8A808AC219CC}"/>
                </a:ext>
              </a:extLst>
            </p:cNvPr>
            <p:cNvGrpSpPr/>
            <p:nvPr/>
          </p:nvGrpSpPr>
          <p:grpSpPr>
            <a:xfrm>
              <a:off x="9996976" y="3266902"/>
              <a:ext cx="489216" cy="184666"/>
              <a:chOff x="6111988" y="5087734"/>
              <a:chExt cx="489216" cy="18466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969C5523-64CD-1BAF-B6CA-40FD832B3731}"/>
                      </a:ext>
                    </a:extLst>
                  </p:cNvPr>
                  <p:cNvSpPr txBox="1"/>
                  <p:nvPr/>
                </p:nvSpPr>
                <p:spPr>
                  <a:xfrm>
                    <a:off x="6111988" y="5087734"/>
                    <a:ext cx="126638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ru-RU" sz="1200" dirty="0">
                      <a:solidFill>
                        <a:schemeClr val="accent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E79AABC5-3840-497D-958D-324452B30F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1988" y="5087734"/>
                    <a:ext cx="126638" cy="184666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28571" r="-23810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TextBox 95">
                    <a:extLst>
                      <a:ext uri="{FF2B5EF4-FFF2-40B4-BE49-F238E27FC236}">
                        <a16:creationId xmlns:a16="http://schemas.microsoft.com/office/drawing/2014/main" id="{140E64D1-3E33-A4E5-C042-1A097662BDF4}"/>
                      </a:ext>
                    </a:extLst>
                  </p:cNvPr>
                  <p:cNvSpPr txBox="1"/>
                  <p:nvPr/>
                </p:nvSpPr>
                <p:spPr>
                  <a:xfrm>
                    <a:off x="6294560" y="5087734"/>
                    <a:ext cx="126638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ru-RU" sz="1200" dirty="0">
                      <a:solidFill>
                        <a:schemeClr val="accent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6" name="TextBox 115">
                    <a:extLst>
                      <a:ext uri="{FF2B5EF4-FFF2-40B4-BE49-F238E27FC236}">
                        <a16:creationId xmlns:a16="http://schemas.microsoft.com/office/drawing/2014/main" id="{3B0DE149-5156-4A18-B57D-387B095F328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94560" y="5087734"/>
                    <a:ext cx="126638" cy="184666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28571" r="-23810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AFAABF4B-F5C4-09EF-19EA-DB04543B5806}"/>
                      </a:ext>
                    </a:extLst>
                  </p:cNvPr>
                  <p:cNvSpPr txBox="1"/>
                  <p:nvPr/>
                </p:nvSpPr>
                <p:spPr>
                  <a:xfrm>
                    <a:off x="6474566" y="5087734"/>
                    <a:ext cx="126638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ru-RU" sz="1200" dirty="0">
                      <a:solidFill>
                        <a:schemeClr val="accent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7" name="TextBox 116">
                    <a:extLst>
                      <a:ext uri="{FF2B5EF4-FFF2-40B4-BE49-F238E27FC236}">
                        <a16:creationId xmlns:a16="http://schemas.microsoft.com/office/drawing/2014/main" id="{9282E1DE-7476-450A-898D-53941B18BB1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4566" y="5087734"/>
                    <a:ext cx="126638" cy="184666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28571" r="-23810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5" name="Группа 84">
              <a:extLst>
                <a:ext uri="{FF2B5EF4-FFF2-40B4-BE49-F238E27FC236}">
                  <a16:creationId xmlns:a16="http://schemas.microsoft.com/office/drawing/2014/main" id="{8FFAE47B-506F-9D3C-A9C6-A13E14CCBEF2}"/>
                </a:ext>
              </a:extLst>
            </p:cNvPr>
            <p:cNvGrpSpPr/>
            <p:nvPr/>
          </p:nvGrpSpPr>
          <p:grpSpPr>
            <a:xfrm>
              <a:off x="10853613" y="3266902"/>
              <a:ext cx="489216" cy="184666"/>
              <a:chOff x="6111988" y="5087734"/>
              <a:chExt cx="489216" cy="18466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9C9D6F2B-D6E4-7A23-D6F3-00FE33DF3501}"/>
                      </a:ext>
                    </a:extLst>
                  </p:cNvPr>
                  <p:cNvSpPr txBox="1"/>
                  <p:nvPr/>
                </p:nvSpPr>
                <p:spPr>
                  <a:xfrm>
                    <a:off x="6111988" y="5087734"/>
                    <a:ext cx="126638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ru-RU" sz="1200" dirty="0">
                      <a:solidFill>
                        <a:schemeClr val="accent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9" name="TextBox 118">
                    <a:extLst>
                      <a:ext uri="{FF2B5EF4-FFF2-40B4-BE49-F238E27FC236}">
                        <a16:creationId xmlns:a16="http://schemas.microsoft.com/office/drawing/2014/main" id="{7974DD2F-24DB-458A-A469-D1849E42A90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1988" y="5087734"/>
                    <a:ext cx="126638" cy="184666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28571" r="-23810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DE38C8A4-5012-CD77-3E34-D28424F407F7}"/>
                      </a:ext>
                    </a:extLst>
                  </p:cNvPr>
                  <p:cNvSpPr txBox="1"/>
                  <p:nvPr/>
                </p:nvSpPr>
                <p:spPr>
                  <a:xfrm>
                    <a:off x="6294560" y="5087734"/>
                    <a:ext cx="126638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ru-RU" sz="1200" dirty="0">
                      <a:solidFill>
                        <a:schemeClr val="accent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0" name="TextBox 119">
                    <a:extLst>
                      <a:ext uri="{FF2B5EF4-FFF2-40B4-BE49-F238E27FC236}">
                        <a16:creationId xmlns:a16="http://schemas.microsoft.com/office/drawing/2014/main" id="{8D2E63BB-EA02-477A-96BE-F3C8C57340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94560" y="5087734"/>
                    <a:ext cx="126638" cy="184666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28571" r="-23810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8A7532C8-47B8-A546-D071-B9A022D92F98}"/>
                      </a:ext>
                    </a:extLst>
                  </p:cNvPr>
                  <p:cNvSpPr txBox="1"/>
                  <p:nvPr/>
                </p:nvSpPr>
                <p:spPr>
                  <a:xfrm>
                    <a:off x="6474566" y="5087734"/>
                    <a:ext cx="126638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ru-RU" sz="1200" dirty="0">
                      <a:solidFill>
                        <a:schemeClr val="accent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id="{78BBCDF5-7675-47F9-BD6D-F1BF0ACB2C4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4566" y="5087734"/>
                    <a:ext cx="126638" cy="184666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28571" r="-23810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86" name="Прямая со стрелкой 85">
              <a:extLst>
                <a:ext uri="{FF2B5EF4-FFF2-40B4-BE49-F238E27FC236}">
                  <a16:creationId xmlns:a16="http://schemas.microsoft.com/office/drawing/2014/main" id="{0898470F-DAC9-6445-7FE8-7D72BC2963E0}"/>
                </a:ext>
              </a:extLst>
            </p:cNvPr>
            <p:cNvCxnSpPr>
              <a:cxnSpLocks/>
            </p:cNvCxnSpPr>
            <p:nvPr/>
          </p:nvCxnSpPr>
          <p:spPr>
            <a:xfrm>
              <a:off x="8144301" y="3990711"/>
              <a:ext cx="1012824" cy="0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E1DE9A0-8C26-AD90-BEF3-C87C4CD72FFC}"/>
                </a:ext>
              </a:extLst>
            </p:cNvPr>
            <p:cNvSpPr txBox="1"/>
            <p:nvPr/>
          </p:nvSpPr>
          <p:spPr>
            <a:xfrm>
              <a:off x="8029074" y="3612013"/>
              <a:ext cx="1150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3"/>
                  </a:solidFill>
                </a:rPr>
                <a:t>3-lift</a:t>
              </a:r>
              <a:endParaRPr lang="ru-RU" dirty="0">
                <a:solidFill>
                  <a:schemeClr val="accent3"/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6238E42-5BE6-D775-F8B8-924E0C473DA2}"/>
                </a:ext>
              </a:extLst>
            </p:cNvPr>
            <p:cNvSpPr txBox="1"/>
            <p:nvPr/>
          </p:nvSpPr>
          <p:spPr>
            <a:xfrm>
              <a:off x="10082031" y="4754426"/>
              <a:ext cx="1245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lifted code</a:t>
              </a:r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39E69A5-C1DB-55F5-46C2-A53991E22F83}"/>
                    </a:ext>
                  </a:extLst>
                </p:cNvPr>
                <p:cNvSpPr txBox="1"/>
                <p:nvPr/>
              </p:nvSpPr>
              <p:spPr>
                <a:xfrm>
                  <a:off x="9055101" y="5451483"/>
                  <a:ext cx="2938140" cy="58964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e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e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2×3</m:t>
                            </m:r>
                          </m:sup>
                        </m:s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39E69A5-C1DB-55F5-46C2-A53991E22F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5101" y="5451483"/>
                  <a:ext cx="2938140" cy="58964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58771F-242D-4F93-17BE-29FAA9E70390}"/>
                  </a:ext>
                </a:extLst>
              </p:cNvPr>
              <p:cNvSpPr txBox="1"/>
              <p:nvPr/>
            </p:nvSpPr>
            <p:spPr>
              <a:xfrm>
                <a:off x="8565031" y="6059160"/>
                <a:ext cx="2100675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Lift: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𝔽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ru-RU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58771F-242D-4F93-17BE-29FAA9E70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031" y="6059160"/>
                <a:ext cx="2100675" cy="369332"/>
              </a:xfrm>
              <a:prstGeom prst="rect">
                <a:avLst/>
              </a:prstGeom>
              <a:blipFill>
                <a:blip r:embed="rId21"/>
                <a:stretch>
                  <a:fillRect l="-2017" t="-6349" b="-2381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210E7FA-055F-B524-4986-69DA4D1E626D}"/>
                  </a:ext>
                </a:extLst>
              </p:cNvPr>
              <p:cNvSpPr txBox="1"/>
              <p:nvPr/>
            </p:nvSpPr>
            <p:spPr>
              <a:xfrm>
                <a:off x="5989723" y="5951580"/>
                <a:ext cx="21086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3)</m:t>
                    </m:r>
                  </m:oMath>
                </a14:m>
                <a:r>
                  <a:rPr lang="en-US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210E7FA-055F-B524-4986-69DA4D1E6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723" y="5951580"/>
                <a:ext cx="2108654" cy="646331"/>
              </a:xfrm>
              <a:prstGeom prst="rect">
                <a:avLst/>
              </a:prstGeom>
              <a:blipFill>
                <a:blip r:embed="rId22"/>
                <a:stretch>
                  <a:fillRect l="-2609" t="-3774" b="-94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33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8" grpId="0" animBg="1"/>
      <p:bldP spid="2" grpId="0"/>
    </p:bldLst>
  </p:timing>
</p:sld>
</file>

<file path=ppt/theme/theme1.xml><?xml version="1.0" encoding="utf-8"?>
<a:theme xmlns:a="http://schemas.openxmlformats.org/drawingml/2006/main" name="Фиолетовый">
  <a:themeElements>
    <a:clrScheme name="Стандартная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Ретро">
      <a:majorFont>
        <a:latin typeface="Arial Nova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olet" id="{5FFCD24D-CC66-4B11-9132-9F7105865D3A}" vid="{B1954802-2632-42A1-9C83-6CA795AC2A6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violet</Template>
  <TotalTime>32160</TotalTime>
  <Words>2384</Words>
  <Application>Microsoft Office PowerPoint</Application>
  <PresentationFormat>Широкоэкранный</PresentationFormat>
  <Paragraphs>600</Paragraphs>
  <Slides>23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Arial</vt:lpstr>
      <vt:lpstr>Arial Nova</vt:lpstr>
      <vt:lpstr>Arial Nova Light</vt:lpstr>
      <vt:lpstr>Calibri</vt:lpstr>
      <vt:lpstr>Cambria</vt:lpstr>
      <vt:lpstr>Cambria Math</vt:lpstr>
      <vt:lpstr>Source Sans 3</vt:lpstr>
      <vt:lpstr>Wingdings</vt:lpstr>
      <vt:lpstr>Фиолетовый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Asymptotically Good Quantum and Locally Testable Classical LDPC Codes</dc:title>
  <dc:creator>Panteleev Pavel</dc:creator>
  <cp:lastModifiedBy>Panteleev Pavel</cp:lastModifiedBy>
  <cp:revision>85</cp:revision>
  <dcterms:created xsi:type="dcterms:W3CDTF">2021-11-27T17:10:50Z</dcterms:created>
  <dcterms:modified xsi:type="dcterms:W3CDTF">2025-05-02T08:12:50Z</dcterms:modified>
</cp:coreProperties>
</file>