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160F"/>
    <a:srgbClr val="FFF6E7"/>
    <a:srgbClr val="FFF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078" autoAdjust="0"/>
  </p:normalViewPr>
  <p:slideViewPr>
    <p:cSldViewPr snapToGrid="0" snapToObjects="1">
      <p:cViewPr varScale="1">
        <p:scale>
          <a:sx n="80" d="100"/>
          <a:sy n="80" d="100"/>
        </p:scale>
        <p:origin x="3084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1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6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9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7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0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2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6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FFDD-C898-514C-819A-BBD8BC7B7AA9}" type="datetimeFigureOut"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F746-8254-8843-83C9-7F245AF784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6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Lucida Bright"/>
              </a:defRPr>
            </a:lvl1pPr>
          </a:lstStyle>
          <a:p>
            <a:fld id="{4B99FFDD-C898-514C-819A-BBD8BC7B7AA9}" type="datetimeFigureOut">
              <a:rPr lang="en-US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ucida Brigh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Lucida Bright"/>
              </a:defRPr>
            </a:lvl1pPr>
          </a:lstStyle>
          <a:p>
            <a:fld id="{3919F746-8254-8843-83C9-7F245AF784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Lucida Brigh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Lucida Brigh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Lucida Brigh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Lucida Brigh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Lucida Brigh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Lucida Brigh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009" y="336908"/>
            <a:ext cx="6254327" cy="1082348"/>
          </a:xfrm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b="1">
                <a:solidFill>
                  <a:srgbClr val="CB160F"/>
                </a:solidFill>
              </a:rPr>
              <a:t>“If My Thought-Dreams Could Be Seen”</a:t>
            </a:r>
            <a:br>
              <a:rPr lang="en-US" sz="4400" b="1">
                <a:solidFill>
                  <a:srgbClr val="CB160F"/>
                </a:solidFill>
              </a:rPr>
            </a:br>
            <a:r>
              <a:rPr lang="en-US" sz="2000">
                <a:solidFill>
                  <a:srgbClr val="CB160F"/>
                </a:solidFill>
              </a:rPr>
              <a:t>The poetry and strangeness of Bob Dylan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228" y="6409104"/>
            <a:ext cx="6153102" cy="2031325"/>
          </a:xfr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90"/>
                </a:solidFill>
              </a:rPr>
              <a:t>A Talk Supplemented by Audio and Video Recordings</a:t>
            </a:r>
          </a:p>
          <a:p>
            <a:endParaRPr lang="en-US" sz="1800" dirty="0">
              <a:solidFill>
                <a:srgbClr val="000090"/>
              </a:solidFill>
            </a:endParaRPr>
          </a:p>
          <a:p>
            <a:r>
              <a:rPr lang="en-US" sz="1800" dirty="0">
                <a:solidFill>
                  <a:srgbClr val="000090"/>
                </a:solidFill>
              </a:rPr>
              <a:t>Sunil </a:t>
            </a:r>
            <a:r>
              <a:rPr lang="en-US" sz="1800" dirty="0" err="1">
                <a:solidFill>
                  <a:srgbClr val="000090"/>
                </a:solidFill>
              </a:rPr>
              <a:t>Mukhi (IISER Pune)</a:t>
            </a:r>
            <a:endParaRPr lang="en-US" sz="1800" dirty="0">
              <a:solidFill>
                <a:srgbClr val="000090"/>
              </a:solidFill>
            </a:endParaRPr>
          </a:p>
          <a:p>
            <a:endParaRPr lang="en-US" sz="1800" dirty="0">
              <a:solidFill>
                <a:srgbClr val="000090"/>
              </a:solidFill>
            </a:endParaRPr>
          </a:p>
          <a:p>
            <a:r>
              <a:rPr lang="en-US" sz="1800">
                <a:solidFill>
                  <a:srgbClr val="000090"/>
                </a:solidFill>
              </a:rPr>
              <a:t>Friday February 17, 2017, 3:30 PM</a:t>
            </a:r>
            <a:endParaRPr lang="en-US" sz="1800" dirty="0">
              <a:solidFill>
                <a:srgbClr val="000090"/>
              </a:solidFill>
            </a:endParaRPr>
          </a:p>
          <a:p>
            <a:r>
              <a:rPr lang="en-US" sz="1800" dirty="0">
                <a:solidFill>
                  <a:srgbClr val="000090"/>
                </a:solidFill>
              </a:rPr>
              <a:t>ICTS, Bengaluru</a:t>
            </a:r>
          </a:p>
        </p:txBody>
      </p:sp>
      <p:pic>
        <p:nvPicPr>
          <p:cNvPr id="5" name="Picture 4" descr="dyla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100" y="2247901"/>
            <a:ext cx="3267300" cy="32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91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80084"/>
      </a:dk1>
      <a:lt1>
        <a:srgbClr val="080084"/>
      </a:lt1>
      <a:dk2>
        <a:srgbClr val="080084"/>
      </a:dk2>
      <a:lt2>
        <a:srgbClr val="080084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</Words>
  <Application>Microsoft Office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Lucida Bright</vt:lpstr>
      <vt:lpstr>Office Theme</vt:lpstr>
      <vt:lpstr>“If My Thought-Dreams Could Be Seen” The poetry and strangeness of Bob Dylan</vt:lpstr>
    </vt:vector>
  </TitlesOfParts>
  <Company>IISER Pune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“There must be some way out of here”  The poetry of Bob Dylan</dc:title>
  <dc:creator>Sunil Mukhi</dc:creator>
  <cp:lastModifiedBy>arshitha.thomas@icts.res.in</cp:lastModifiedBy>
  <cp:revision>15</cp:revision>
  <dcterms:created xsi:type="dcterms:W3CDTF">2016-10-19T14:35:10Z</dcterms:created>
  <dcterms:modified xsi:type="dcterms:W3CDTF">2017-02-16T05:19:52Z</dcterms:modified>
</cp:coreProperties>
</file>